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0"/>
  </p:notesMasterIdLst>
  <p:sldIdLst>
    <p:sldId id="258" r:id="rId2"/>
    <p:sldId id="260" r:id="rId3"/>
    <p:sldId id="293" r:id="rId4"/>
    <p:sldId id="268" r:id="rId5"/>
    <p:sldId id="269" r:id="rId6"/>
    <p:sldId id="271" r:id="rId7"/>
    <p:sldId id="299" r:id="rId8"/>
    <p:sldId id="296" r:id="rId9"/>
    <p:sldId id="298" r:id="rId10"/>
    <p:sldId id="257" r:id="rId11"/>
    <p:sldId id="301" r:id="rId12"/>
    <p:sldId id="302" r:id="rId13"/>
    <p:sldId id="324" r:id="rId14"/>
    <p:sldId id="331" r:id="rId15"/>
    <p:sldId id="338" r:id="rId16"/>
    <p:sldId id="304" r:id="rId17"/>
    <p:sldId id="312" r:id="rId18"/>
    <p:sldId id="305" r:id="rId19"/>
    <p:sldId id="306" r:id="rId20"/>
    <p:sldId id="313" r:id="rId21"/>
    <p:sldId id="346" r:id="rId22"/>
    <p:sldId id="278" r:id="rId23"/>
    <p:sldId id="279" r:id="rId24"/>
    <p:sldId id="280" r:id="rId25"/>
    <p:sldId id="281" r:id="rId26"/>
    <p:sldId id="282" r:id="rId27"/>
    <p:sldId id="347" r:id="rId28"/>
    <p:sldId id="343" r:id="rId29"/>
    <p:sldId id="340" r:id="rId30"/>
    <p:sldId id="349" r:id="rId31"/>
    <p:sldId id="353" r:id="rId32"/>
    <p:sldId id="354" r:id="rId33"/>
    <p:sldId id="350" r:id="rId34"/>
    <p:sldId id="352" r:id="rId35"/>
    <p:sldId id="357" r:id="rId36"/>
    <p:sldId id="358" r:id="rId37"/>
    <p:sldId id="359" r:id="rId38"/>
    <p:sldId id="360" r:id="rId39"/>
    <p:sldId id="361" r:id="rId40"/>
    <p:sldId id="351" r:id="rId41"/>
    <p:sldId id="362" r:id="rId42"/>
    <p:sldId id="363" r:id="rId43"/>
    <p:sldId id="365" r:id="rId44"/>
    <p:sldId id="367" r:id="rId45"/>
    <p:sldId id="364" r:id="rId46"/>
    <p:sldId id="368" r:id="rId47"/>
    <p:sldId id="369" r:id="rId48"/>
    <p:sldId id="370" r:id="rId49"/>
    <p:sldId id="371" r:id="rId50"/>
    <p:sldId id="341" r:id="rId51"/>
    <p:sldId id="344" r:id="rId52"/>
    <p:sldId id="342" r:id="rId53"/>
    <p:sldId id="348" r:id="rId54"/>
    <p:sldId id="317" r:id="rId55"/>
    <p:sldId id="339" r:id="rId56"/>
    <p:sldId id="315" r:id="rId57"/>
    <p:sldId id="318" r:id="rId58"/>
    <p:sldId id="319" r:id="rId59"/>
    <p:sldId id="391" r:id="rId60"/>
    <p:sldId id="316" r:id="rId61"/>
    <p:sldId id="392" r:id="rId62"/>
    <p:sldId id="383" r:id="rId63"/>
    <p:sldId id="374" r:id="rId64"/>
    <p:sldId id="372" r:id="rId65"/>
    <p:sldId id="385" r:id="rId66"/>
    <p:sldId id="380" r:id="rId67"/>
    <p:sldId id="379" r:id="rId68"/>
    <p:sldId id="384" r:id="rId69"/>
    <p:sldId id="389" r:id="rId70"/>
    <p:sldId id="396" r:id="rId71"/>
    <p:sldId id="388" r:id="rId72"/>
    <p:sldId id="381" r:id="rId73"/>
    <p:sldId id="377" r:id="rId74"/>
    <p:sldId id="382" r:id="rId75"/>
    <p:sldId id="386" r:id="rId76"/>
    <p:sldId id="394" r:id="rId77"/>
    <p:sldId id="387" r:id="rId78"/>
    <p:sldId id="261" r:id="rId79"/>
    <p:sldId id="259" r:id="rId80"/>
    <p:sldId id="375" r:id="rId81"/>
    <p:sldId id="378" r:id="rId82"/>
    <p:sldId id="264" r:id="rId83"/>
    <p:sldId id="263" r:id="rId84"/>
    <p:sldId id="397" r:id="rId85"/>
    <p:sldId id="395" r:id="rId86"/>
    <p:sldId id="262" r:id="rId87"/>
    <p:sldId id="376" r:id="rId88"/>
    <p:sldId id="398" r:id="rId89"/>
    <p:sldId id="373" r:id="rId90"/>
    <p:sldId id="401" r:id="rId91"/>
    <p:sldId id="400" r:id="rId92"/>
    <p:sldId id="402" r:id="rId93"/>
    <p:sldId id="403" r:id="rId94"/>
    <p:sldId id="404" r:id="rId95"/>
    <p:sldId id="399" r:id="rId96"/>
    <p:sldId id="307" r:id="rId97"/>
    <p:sldId id="314" r:id="rId98"/>
    <p:sldId id="292" r:id="rId99"/>
  </p:sldIdLst>
  <p:sldSz cx="10058400" cy="7772400"/>
  <p:notesSz cx="6858000" cy="9144000"/>
  <p:defaultTextStyle>
    <a:defPPr>
      <a:defRPr lang="en-US"/>
    </a:defPPr>
    <a:lvl1pPr marL="0" algn="l" defTabSz="1017871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1pPr>
    <a:lvl2pPr marL="508938" algn="l" defTabSz="1017871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2pPr>
    <a:lvl3pPr marL="1017871" algn="l" defTabSz="1017871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3pPr>
    <a:lvl4pPr marL="1526809" algn="l" defTabSz="1017871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4pPr>
    <a:lvl5pPr marL="2035743" algn="l" defTabSz="1017871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5pPr>
    <a:lvl6pPr marL="2544681" algn="l" defTabSz="1017871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6pPr>
    <a:lvl7pPr marL="3053614" algn="l" defTabSz="1017871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7pPr>
    <a:lvl8pPr marL="3562552" algn="l" defTabSz="1017871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8pPr>
    <a:lvl9pPr marL="4071486" algn="l" defTabSz="1017871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48">
          <p15:clr>
            <a:srgbClr val="A4A3A4"/>
          </p15:clr>
        </p15:guide>
        <p15:guide id="2" pos="316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CC"/>
    <a:srgbClr val="339933"/>
    <a:srgbClr val="FF00FF"/>
    <a:srgbClr val="00CC00"/>
    <a:srgbClr val="CC00FF"/>
    <a:srgbClr val="FDF4E9"/>
    <a:srgbClr val="9FA069"/>
    <a:srgbClr val="DCAA46"/>
    <a:srgbClr val="F0DC8C"/>
    <a:srgbClr val="E6DC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C10CF5A-5B82-4D0A-8B63-03D8A4657EBA}" v="50" dt="2019-06-17T22:03:26.236"/>
    <p1510:client id="{4E716439-D759-4ECF-A00D-B89701254CA1}" v="13" dt="2019-06-17T22:54:51.42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484" autoAdjust="0"/>
    <p:restoredTop sz="96305" autoAdjust="0"/>
  </p:normalViewPr>
  <p:slideViewPr>
    <p:cSldViewPr>
      <p:cViewPr varScale="1">
        <p:scale>
          <a:sx n="101" d="100"/>
          <a:sy n="101" d="100"/>
        </p:scale>
        <p:origin x="132" y="336"/>
      </p:cViewPr>
      <p:guideLst>
        <p:guide orient="horz" pos="2448"/>
        <p:guide pos="316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notesMaster" Target="notesMasters/notesMaster1.xml"/><Relationship Id="rId105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E39578-9449-47CE-9D9A-224BB6721A17}" type="datetimeFigureOut">
              <a:rPr lang="en-US" smtClean="0"/>
              <a:t>6/17/2019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09675" y="685800"/>
            <a:ext cx="44386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A74781-FEE7-4822-8636-77E47AC59981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354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6772" algn="l" defTabSz="91354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3545" algn="l" defTabSz="91354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0318" algn="l" defTabSz="91354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7089" algn="l" defTabSz="91354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3862" algn="l" defTabSz="91354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0635" algn="l" defTabSz="91354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7407" algn="l" defTabSz="91354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4179" algn="l" defTabSz="91354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9675" y="685800"/>
            <a:ext cx="44386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E7A6BB-EAA5-459F-9257-741804D3D195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A74781-FEE7-4822-8636-77E47AC59981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6000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9675" y="685800"/>
            <a:ext cx="44386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E7A6BB-EAA5-459F-9257-741804D3D195}" type="slidenum">
              <a:rPr lang="en-US" smtClean="0"/>
              <a:pPr/>
              <a:t>21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A74781-FEE7-4822-8636-77E47AC59981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3023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A74781-FEE7-4822-8636-77E47AC59981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3057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9675" y="685800"/>
            <a:ext cx="44386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E7A6BB-EAA5-459F-9257-741804D3D195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1343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9675" y="685800"/>
            <a:ext cx="44386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E7A6BB-EAA5-459F-9257-741804D3D195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5677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9675" y="685800"/>
            <a:ext cx="44386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E7A6BB-EAA5-459F-9257-741804D3D195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9584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A74781-FEE7-4822-8636-77E47AC59981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4965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9675" y="685800"/>
            <a:ext cx="44386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E7A6BB-EAA5-459F-9257-741804D3D195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7236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4380" y="2414482"/>
            <a:ext cx="8549640" cy="166602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8760" y="4404360"/>
            <a:ext cx="7040880" cy="198628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5089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178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268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357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44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536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62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714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DB762-8B21-427B-B4E1-C836F4E79A5E}" type="datetimeFigureOut">
              <a:rPr lang="en-US" smtClean="0"/>
              <a:pPr/>
              <a:t>6/17/2019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68D54-BFD6-4515-9314-5EC570D4476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DB762-8B21-427B-B4E1-C836F4E79A5E}" type="datetimeFigureOut">
              <a:rPr lang="en-US" smtClean="0"/>
              <a:pPr/>
              <a:t>6/17/2019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68D54-BFD6-4515-9314-5EC570D4476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292340" y="311257"/>
            <a:ext cx="2263140" cy="663172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2920" y="311257"/>
            <a:ext cx="6621780" cy="663172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DB762-8B21-427B-B4E1-C836F4E79A5E}" type="datetimeFigureOut">
              <a:rPr lang="en-US" smtClean="0"/>
              <a:pPr/>
              <a:t>6/17/2019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68D54-BFD6-4515-9314-5EC570D4476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DB762-8B21-427B-B4E1-C836F4E79A5E}" type="datetimeFigureOut">
              <a:rPr lang="en-US" smtClean="0"/>
              <a:pPr/>
              <a:t>6/17/2019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68D54-BFD6-4515-9314-5EC570D4476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4544" y="4994496"/>
            <a:ext cx="8549640" cy="1543685"/>
          </a:xfrm>
        </p:spPr>
        <p:txBody>
          <a:bodyPr anchor="t"/>
          <a:lstStyle>
            <a:lvl1pPr algn="l">
              <a:defRPr sz="45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4544" y="3294275"/>
            <a:ext cx="8549640" cy="1700212"/>
          </a:xfrm>
        </p:spPr>
        <p:txBody>
          <a:bodyPr anchor="b"/>
          <a:lstStyle>
            <a:lvl1pPr marL="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50893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1017871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5268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20357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54468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305361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56255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40714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DB762-8B21-427B-B4E1-C836F4E79A5E}" type="datetimeFigureOut">
              <a:rPr lang="en-US" smtClean="0"/>
              <a:pPr/>
              <a:t>6/17/2019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68D54-BFD6-4515-9314-5EC570D4476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2920" y="1813570"/>
            <a:ext cx="4442460" cy="5129425"/>
          </a:xfrm>
        </p:spPr>
        <p:txBody>
          <a:bodyPr/>
          <a:lstStyle>
            <a:lvl1pPr>
              <a:defRPr sz="3100"/>
            </a:lvl1pPr>
            <a:lvl2pPr>
              <a:defRPr sz="2700"/>
            </a:lvl2pPr>
            <a:lvl3pPr>
              <a:defRPr sz="22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3020" y="1813570"/>
            <a:ext cx="4442460" cy="5129425"/>
          </a:xfrm>
        </p:spPr>
        <p:txBody>
          <a:bodyPr/>
          <a:lstStyle>
            <a:lvl1pPr>
              <a:defRPr sz="3100"/>
            </a:lvl1pPr>
            <a:lvl2pPr>
              <a:defRPr sz="2700"/>
            </a:lvl2pPr>
            <a:lvl3pPr>
              <a:defRPr sz="22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DB762-8B21-427B-B4E1-C836F4E79A5E}" type="datetimeFigureOut">
              <a:rPr lang="en-US" smtClean="0"/>
              <a:pPr/>
              <a:t>6/17/2019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68D54-BFD6-4515-9314-5EC570D4476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2921" y="1739795"/>
            <a:ext cx="4444207" cy="725064"/>
          </a:xfrm>
        </p:spPr>
        <p:txBody>
          <a:bodyPr anchor="b"/>
          <a:lstStyle>
            <a:lvl1pPr marL="0" indent="0">
              <a:buNone/>
              <a:defRPr sz="2700" b="1"/>
            </a:lvl1pPr>
            <a:lvl2pPr marL="508938" indent="0">
              <a:buNone/>
              <a:defRPr sz="2200" b="1"/>
            </a:lvl2pPr>
            <a:lvl3pPr marL="1017871" indent="0">
              <a:buNone/>
              <a:defRPr sz="2000" b="1"/>
            </a:lvl3pPr>
            <a:lvl4pPr marL="1526809" indent="0">
              <a:buNone/>
              <a:defRPr sz="1800" b="1"/>
            </a:lvl4pPr>
            <a:lvl5pPr marL="2035743" indent="0">
              <a:buNone/>
              <a:defRPr sz="1800" b="1"/>
            </a:lvl5pPr>
            <a:lvl6pPr marL="2544681" indent="0">
              <a:buNone/>
              <a:defRPr sz="1800" b="1"/>
            </a:lvl6pPr>
            <a:lvl7pPr marL="3053614" indent="0">
              <a:buNone/>
              <a:defRPr sz="1800" b="1"/>
            </a:lvl7pPr>
            <a:lvl8pPr marL="3562552" indent="0">
              <a:buNone/>
              <a:defRPr sz="1800" b="1"/>
            </a:lvl8pPr>
            <a:lvl9pPr marL="4071486" indent="0">
              <a:buNone/>
              <a:defRPr sz="18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2921" y="2464859"/>
            <a:ext cx="4444207" cy="4478126"/>
          </a:xfrm>
        </p:spPr>
        <p:txBody>
          <a:bodyPr/>
          <a:lstStyle>
            <a:lvl1pPr>
              <a:defRPr sz="27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09537" y="1739795"/>
            <a:ext cx="4445953" cy="725064"/>
          </a:xfrm>
        </p:spPr>
        <p:txBody>
          <a:bodyPr anchor="b"/>
          <a:lstStyle>
            <a:lvl1pPr marL="0" indent="0">
              <a:buNone/>
              <a:defRPr sz="2700" b="1"/>
            </a:lvl1pPr>
            <a:lvl2pPr marL="508938" indent="0">
              <a:buNone/>
              <a:defRPr sz="2200" b="1"/>
            </a:lvl2pPr>
            <a:lvl3pPr marL="1017871" indent="0">
              <a:buNone/>
              <a:defRPr sz="2000" b="1"/>
            </a:lvl3pPr>
            <a:lvl4pPr marL="1526809" indent="0">
              <a:buNone/>
              <a:defRPr sz="1800" b="1"/>
            </a:lvl4pPr>
            <a:lvl5pPr marL="2035743" indent="0">
              <a:buNone/>
              <a:defRPr sz="1800" b="1"/>
            </a:lvl5pPr>
            <a:lvl6pPr marL="2544681" indent="0">
              <a:buNone/>
              <a:defRPr sz="1800" b="1"/>
            </a:lvl6pPr>
            <a:lvl7pPr marL="3053614" indent="0">
              <a:buNone/>
              <a:defRPr sz="1800" b="1"/>
            </a:lvl7pPr>
            <a:lvl8pPr marL="3562552" indent="0">
              <a:buNone/>
              <a:defRPr sz="1800" b="1"/>
            </a:lvl8pPr>
            <a:lvl9pPr marL="4071486" indent="0">
              <a:buNone/>
              <a:defRPr sz="18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09537" y="2464859"/>
            <a:ext cx="4445953" cy="4478126"/>
          </a:xfrm>
        </p:spPr>
        <p:txBody>
          <a:bodyPr/>
          <a:lstStyle>
            <a:lvl1pPr>
              <a:defRPr sz="27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DB762-8B21-427B-B4E1-C836F4E79A5E}" type="datetimeFigureOut">
              <a:rPr lang="en-US" smtClean="0"/>
              <a:pPr/>
              <a:t>6/17/2019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68D54-BFD6-4515-9314-5EC570D4476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DB762-8B21-427B-B4E1-C836F4E79A5E}" type="datetimeFigureOut">
              <a:rPr lang="en-US" smtClean="0"/>
              <a:pPr/>
              <a:t>6/17/2019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68D54-BFD6-4515-9314-5EC570D4476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DB762-8B21-427B-B4E1-C836F4E79A5E}" type="datetimeFigureOut">
              <a:rPr lang="en-US" smtClean="0"/>
              <a:pPr/>
              <a:t>6/17/2019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68D54-BFD6-4515-9314-5EC570D4476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5" y="309457"/>
            <a:ext cx="3309144" cy="1316990"/>
          </a:xfrm>
        </p:spPr>
        <p:txBody>
          <a:bodyPr anchor="b"/>
          <a:lstStyle>
            <a:lvl1pPr algn="l">
              <a:defRPr sz="22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32555" y="309457"/>
            <a:ext cx="5622925" cy="6633528"/>
          </a:xfrm>
        </p:spPr>
        <p:txBody>
          <a:bodyPr/>
          <a:lstStyle>
            <a:lvl1pPr>
              <a:defRPr sz="3600"/>
            </a:lvl1pPr>
            <a:lvl2pPr>
              <a:defRPr sz="3100"/>
            </a:lvl2pPr>
            <a:lvl3pPr>
              <a:defRPr sz="270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2925" y="1626447"/>
            <a:ext cx="3309144" cy="5316538"/>
          </a:xfrm>
        </p:spPr>
        <p:txBody>
          <a:bodyPr/>
          <a:lstStyle>
            <a:lvl1pPr marL="0" indent="0">
              <a:buNone/>
              <a:defRPr sz="1600"/>
            </a:lvl1pPr>
            <a:lvl2pPr marL="508938" indent="0">
              <a:buNone/>
              <a:defRPr sz="1300"/>
            </a:lvl2pPr>
            <a:lvl3pPr marL="1017871" indent="0">
              <a:buNone/>
              <a:defRPr sz="1100"/>
            </a:lvl3pPr>
            <a:lvl4pPr marL="1526809" indent="0">
              <a:buNone/>
              <a:defRPr sz="1000"/>
            </a:lvl4pPr>
            <a:lvl5pPr marL="2035743" indent="0">
              <a:buNone/>
              <a:defRPr sz="1000"/>
            </a:lvl5pPr>
            <a:lvl6pPr marL="2544681" indent="0">
              <a:buNone/>
              <a:defRPr sz="1000"/>
            </a:lvl6pPr>
            <a:lvl7pPr marL="3053614" indent="0">
              <a:buNone/>
              <a:defRPr sz="1000"/>
            </a:lvl7pPr>
            <a:lvl8pPr marL="3562552" indent="0">
              <a:buNone/>
              <a:defRPr sz="1000"/>
            </a:lvl8pPr>
            <a:lvl9pPr marL="4071486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DB762-8B21-427B-B4E1-C836F4E79A5E}" type="datetimeFigureOut">
              <a:rPr lang="en-US" smtClean="0"/>
              <a:pPr/>
              <a:t>6/17/2019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68D54-BFD6-4515-9314-5EC570D4476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517" y="5440680"/>
            <a:ext cx="6035040" cy="642303"/>
          </a:xfrm>
        </p:spPr>
        <p:txBody>
          <a:bodyPr anchor="b"/>
          <a:lstStyle>
            <a:lvl1pPr algn="l">
              <a:defRPr sz="22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1517" y="694478"/>
            <a:ext cx="6035040" cy="4663440"/>
          </a:xfrm>
        </p:spPr>
        <p:txBody>
          <a:bodyPr/>
          <a:lstStyle>
            <a:lvl1pPr marL="0" indent="0">
              <a:buNone/>
              <a:defRPr sz="3600"/>
            </a:lvl1pPr>
            <a:lvl2pPr marL="508938" indent="0">
              <a:buNone/>
              <a:defRPr sz="3100"/>
            </a:lvl2pPr>
            <a:lvl3pPr marL="1017871" indent="0">
              <a:buNone/>
              <a:defRPr sz="2700"/>
            </a:lvl3pPr>
            <a:lvl4pPr marL="1526809" indent="0">
              <a:buNone/>
              <a:defRPr sz="2200"/>
            </a:lvl4pPr>
            <a:lvl5pPr marL="2035743" indent="0">
              <a:buNone/>
              <a:defRPr sz="2200"/>
            </a:lvl5pPr>
            <a:lvl6pPr marL="2544681" indent="0">
              <a:buNone/>
              <a:defRPr sz="2200"/>
            </a:lvl6pPr>
            <a:lvl7pPr marL="3053614" indent="0">
              <a:buNone/>
              <a:defRPr sz="2200"/>
            </a:lvl7pPr>
            <a:lvl8pPr marL="3562552" indent="0">
              <a:buNone/>
              <a:defRPr sz="2200"/>
            </a:lvl8pPr>
            <a:lvl9pPr marL="4071486" indent="0">
              <a:buNone/>
              <a:defRPr sz="22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1517" y="6082983"/>
            <a:ext cx="6035040" cy="912177"/>
          </a:xfrm>
        </p:spPr>
        <p:txBody>
          <a:bodyPr/>
          <a:lstStyle>
            <a:lvl1pPr marL="0" indent="0">
              <a:buNone/>
              <a:defRPr sz="1600"/>
            </a:lvl1pPr>
            <a:lvl2pPr marL="508938" indent="0">
              <a:buNone/>
              <a:defRPr sz="1300"/>
            </a:lvl2pPr>
            <a:lvl3pPr marL="1017871" indent="0">
              <a:buNone/>
              <a:defRPr sz="1100"/>
            </a:lvl3pPr>
            <a:lvl4pPr marL="1526809" indent="0">
              <a:buNone/>
              <a:defRPr sz="1000"/>
            </a:lvl4pPr>
            <a:lvl5pPr marL="2035743" indent="0">
              <a:buNone/>
              <a:defRPr sz="1000"/>
            </a:lvl5pPr>
            <a:lvl6pPr marL="2544681" indent="0">
              <a:buNone/>
              <a:defRPr sz="1000"/>
            </a:lvl6pPr>
            <a:lvl7pPr marL="3053614" indent="0">
              <a:buNone/>
              <a:defRPr sz="1000"/>
            </a:lvl7pPr>
            <a:lvl8pPr marL="3562552" indent="0">
              <a:buNone/>
              <a:defRPr sz="1000"/>
            </a:lvl8pPr>
            <a:lvl9pPr marL="4071486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DB762-8B21-427B-B4E1-C836F4E79A5E}" type="datetimeFigureOut">
              <a:rPr lang="en-US" smtClean="0"/>
              <a:pPr/>
              <a:t>6/17/2019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68D54-BFD6-4515-9314-5EC570D4476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2920" y="311256"/>
            <a:ext cx="9052560" cy="1295400"/>
          </a:xfrm>
          <a:prstGeom prst="rect">
            <a:avLst/>
          </a:prstGeom>
        </p:spPr>
        <p:txBody>
          <a:bodyPr vert="horz" lIns="101787" tIns="50894" rIns="101787" bIns="50894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2920" y="1813570"/>
            <a:ext cx="9052560" cy="5129425"/>
          </a:xfrm>
          <a:prstGeom prst="rect">
            <a:avLst/>
          </a:prstGeom>
        </p:spPr>
        <p:txBody>
          <a:bodyPr vert="horz" lIns="101787" tIns="50894" rIns="101787" bIns="50894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02920" y="7203864"/>
            <a:ext cx="2346960" cy="413808"/>
          </a:xfrm>
          <a:prstGeom prst="rect">
            <a:avLst/>
          </a:prstGeom>
        </p:spPr>
        <p:txBody>
          <a:bodyPr vert="horz" lIns="101787" tIns="50894" rIns="101787" bIns="50894" rtlCol="0" anchor="ctr"/>
          <a:lstStyle>
            <a:lvl1pPr algn="l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9DB762-8B21-427B-B4E1-C836F4E79A5E}" type="datetimeFigureOut">
              <a:rPr lang="en-US" smtClean="0"/>
              <a:pPr/>
              <a:t>6/17/2019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36620" y="7203864"/>
            <a:ext cx="3185160" cy="413808"/>
          </a:xfrm>
          <a:prstGeom prst="rect">
            <a:avLst/>
          </a:prstGeom>
        </p:spPr>
        <p:txBody>
          <a:bodyPr vert="horz" lIns="101787" tIns="50894" rIns="101787" bIns="50894" rtlCol="0" anchor="ctr"/>
          <a:lstStyle>
            <a:lvl1pPr algn="ct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08520" y="7203864"/>
            <a:ext cx="2346960" cy="413808"/>
          </a:xfrm>
          <a:prstGeom prst="rect">
            <a:avLst/>
          </a:prstGeom>
        </p:spPr>
        <p:txBody>
          <a:bodyPr vert="horz" lIns="101787" tIns="50894" rIns="101787" bIns="50894" rtlCol="0" anchor="ctr"/>
          <a:lstStyle>
            <a:lvl1pPr algn="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E68D54-BFD6-4515-9314-5EC570D4476D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1017871" rtl="0" eaLnBrk="1" latinLnBrk="0" hangingPunct="1">
        <a:spcBef>
          <a:spcPct val="0"/>
        </a:spcBef>
        <a:buNone/>
        <a:defRPr sz="4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81702" indent="-381702" algn="l" defTabSz="1017871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827019" indent="-318084" algn="l" defTabSz="1017871" rtl="0" eaLnBrk="1" latinLnBrk="0" hangingPunct="1">
        <a:spcBef>
          <a:spcPct val="20000"/>
        </a:spcBef>
        <a:buFont typeface="Arial" pitchFamily="34" charset="0"/>
        <a:buChar char="–"/>
        <a:defRPr sz="3100" kern="1200">
          <a:solidFill>
            <a:schemeClr val="tx1"/>
          </a:solidFill>
          <a:latin typeface="+mn-lt"/>
          <a:ea typeface="+mn-ea"/>
          <a:cs typeface="+mn-cs"/>
        </a:defRPr>
      </a:lvl2pPr>
      <a:lvl3pPr marL="1272341" indent="-254469" algn="l" defTabSz="1017871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1781275" indent="-254469" algn="l" defTabSz="1017871" rtl="0" eaLnBrk="1" latinLnBrk="0" hangingPunct="1">
        <a:spcBef>
          <a:spcPct val="20000"/>
        </a:spcBef>
        <a:buFont typeface="Arial" pitchFamily="34" charset="0"/>
        <a:buChar char="–"/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290211" indent="-254469" algn="l" defTabSz="1017871" rtl="0" eaLnBrk="1" latinLnBrk="0" hangingPunct="1">
        <a:spcBef>
          <a:spcPct val="20000"/>
        </a:spcBef>
        <a:buFont typeface="Arial" pitchFamily="34" charset="0"/>
        <a:buChar char="»"/>
        <a:defRPr sz="2200" kern="1200">
          <a:solidFill>
            <a:schemeClr val="tx1"/>
          </a:solidFill>
          <a:latin typeface="+mn-lt"/>
          <a:ea typeface="+mn-ea"/>
          <a:cs typeface="+mn-cs"/>
        </a:defRPr>
      </a:lvl5pPr>
      <a:lvl6pPr marL="2799147" indent="-254469" algn="l" defTabSz="1017871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308084" indent="-254469" algn="l" defTabSz="1017871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817019" indent="-254469" algn="l" defTabSz="1017871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325953" indent="-254469" algn="l" defTabSz="1017871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17871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8938" algn="l" defTabSz="1017871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17871" algn="l" defTabSz="1017871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26809" algn="l" defTabSz="1017871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35743" algn="l" defTabSz="1017871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44681" algn="l" defTabSz="1017871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53614" algn="l" defTabSz="1017871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562552" algn="l" defTabSz="1017871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071486" algn="l" defTabSz="1017871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jp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3" Type="http://schemas.openxmlformats.org/officeDocument/2006/relationships/image" Target="../media/image26.png"/><Relationship Id="rId7" Type="http://schemas.openxmlformats.org/officeDocument/2006/relationships/image" Target="../media/image300.png"/><Relationship Id="rId12" Type="http://schemas.openxmlformats.org/officeDocument/2006/relationships/image" Target="../media/image22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0.png"/><Relationship Id="rId11" Type="http://schemas.openxmlformats.org/officeDocument/2006/relationships/image" Target="../media/image18.png"/><Relationship Id="rId5" Type="http://schemas.openxmlformats.org/officeDocument/2006/relationships/image" Target="../media/image280.png"/><Relationship Id="rId10" Type="http://schemas.openxmlformats.org/officeDocument/2006/relationships/image" Target="../media/image17.png"/><Relationship Id="rId4" Type="http://schemas.openxmlformats.org/officeDocument/2006/relationships/image" Target="../media/image27.png"/><Relationship Id="rId9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0.png"/><Relationship Id="rId3" Type="http://schemas.openxmlformats.org/officeDocument/2006/relationships/image" Target="../media/image26.png"/><Relationship Id="rId7" Type="http://schemas.openxmlformats.org/officeDocument/2006/relationships/image" Target="../media/image330.png"/><Relationship Id="rId12" Type="http://schemas.openxmlformats.org/officeDocument/2006/relationships/image" Target="../media/image380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jpg"/><Relationship Id="rId11" Type="http://schemas.openxmlformats.org/officeDocument/2006/relationships/image" Target="../media/image23.png"/><Relationship Id="rId5" Type="http://schemas.openxmlformats.org/officeDocument/2006/relationships/image" Target="../media/image280.png"/><Relationship Id="rId10" Type="http://schemas.openxmlformats.org/officeDocument/2006/relationships/image" Target="../media/image360.png"/><Relationship Id="rId4" Type="http://schemas.openxmlformats.org/officeDocument/2006/relationships/image" Target="../media/image27.png"/><Relationship Id="rId9" Type="http://schemas.openxmlformats.org/officeDocument/2006/relationships/image" Target="../media/image35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liannajmaren.com/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jpeg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jmaren/2-D-CVM-Defined-Pattern-Configurations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jmaren/2-D-CVM-Defined-Pattern-Configurations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jmaren/2-D-CVM-Random-Pattern-Configurations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11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github.com/ajmaren/2D-Cluster-Variation-Method" TargetMode="External"/><Relationship Id="rId4" Type="http://schemas.openxmlformats.org/officeDocument/2006/relationships/hyperlink" Target="https://github.com/ajmaren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jpe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jp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jmaren/2-D-CVM-Defined-Pattern-Configurations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e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jmaren/2-D-CVM-Defined-Pattern-Configurations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57.jpe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jmaren/2-D-CVM-Defined-Pattern-Configurations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jmaren/2-D-CVM-Defined-Pattern-Configurations" TargetMode="Externa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0.png"/><Relationship Id="rId2" Type="http://schemas.openxmlformats.org/officeDocument/2006/relationships/image" Target="../media/image48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10.png"/><Relationship Id="rId4" Type="http://schemas.openxmlformats.org/officeDocument/2006/relationships/image" Target="../media/image500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e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jmaren/2-D-CVM-Defined-Pattern-Configurations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jmaren/2-D-CVM-Random-Pattern-Configurations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jp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5.pn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jmaren/2-D-CVM-Defined-Pattern-Configurations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jmaren/2-D-CVM-Random-Pattern-Configurations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jp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jmaren/2-D-CVM-Defined-Pattern-Configurations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jmaren/2-D-CVM-Defined-Pattern-Configurations" TargetMode="External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liannajmaren.com/" TargetMode="External"/><Relationship Id="rId2" Type="http://schemas.openxmlformats.org/officeDocument/2006/relationships/hyperlink" Target="https://github.com/ajmaren/2D-Cluster-Variation-Method" TargetMode="External"/><Relationship Id="rId1" Type="http://schemas.openxmlformats.org/officeDocument/2006/relationships/slideLayout" Target="../slideLayouts/slideLayout7.xml"/><Relationship Id="rId5" Type="http://schemas.openxmlformats.org/officeDocument/2006/relationships/hyperlink" Target="mailto:alianna.maren@northwestern.edu" TargetMode="External"/><Relationship Id="rId4" Type="http://schemas.openxmlformats.org/officeDocument/2006/relationships/hyperlink" Target="mailto:alianna@aliannajmaren.com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A J Maren\Pictures\AJM-website-textile-bckgrnds\italian-renaissance-gold-brocade_pinterest.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0058400" cy="7772400"/>
          </a:xfrm>
          <a:prstGeom prst="rect">
            <a:avLst/>
          </a:prstGeom>
          <a:noFill/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3" name="Rectangle 2"/>
          <p:cNvSpPr/>
          <p:nvPr/>
        </p:nvSpPr>
        <p:spPr>
          <a:xfrm>
            <a:off x="1365397" y="1133474"/>
            <a:ext cx="7315200" cy="5257800"/>
          </a:xfrm>
          <a:prstGeom prst="rect">
            <a:avLst/>
          </a:prstGeom>
          <a:solidFill>
            <a:srgbClr val="FAE6CD"/>
          </a:solidFill>
          <a:ln w="28575">
            <a:solidFill>
              <a:schemeClr val="accent2">
                <a:lumMod val="75000"/>
              </a:schemeClr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787" tIns="50894" rIns="101787" bIns="50894" rtlCol="0" anchor="ctr"/>
          <a:lstStyle/>
          <a:p>
            <a:pPr algn="ctr"/>
            <a:endParaRPr lang="en-US" dirty="0"/>
          </a:p>
        </p:txBody>
      </p:sp>
      <p:pic>
        <p:nvPicPr>
          <p:cNvPr id="2051" name="Picture 3" descr="C:\Users\A J Maren\Pictures\AJM-website-textile-bckgrnds\Italian-renaissance-border-2-crppd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71600" y="6019800"/>
            <a:ext cx="7315200" cy="380999"/>
          </a:xfrm>
          <a:prstGeom prst="rect">
            <a:avLst/>
          </a:prstGeom>
          <a:noFill/>
          <a:effectLst>
            <a:glow rad="139700">
              <a:schemeClr val="accent6">
                <a:satMod val="175000"/>
                <a:alpha val="40000"/>
              </a:schemeClr>
            </a:glow>
          </a:effectLst>
        </p:spPr>
      </p:pic>
      <p:pic>
        <p:nvPicPr>
          <p:cNvPr id="5" name="Picture 3" descr="C:\Users\A J Maren\Pictures\AJM-website-textile-bckgrnds\Italian-renaissance-border-2-crppd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10800000">
            <a:off x="1371600" y="1143009"/>
            <a:ext cx="7315200" cy="353191"/>
          </a:xfrm>
          <a:prstGeom prst="rect">
            <a:avLst/>
          </a:prstGeom>
          <a:noFill/>
          <a:effectLst>
            <a:glow rad="139700">
              <a:schemeClr val="accent6">
                <a:satMod val="175000"/>
                <a:alpha val="40000"/>
              </a:schemeClr>
            </a:glow>
          </a:effectLst>
        </p:spPr>
      </p:pic>
      <p:sp>
        <p:nvSpPr>
          <p:cNvPr id="8" name="TextBox 7"/>
          <p:cNvSpPr txBox="1"/>
          <p:nvPr/>
        </p:nvSpPr>
        <p:spPr>
          <a:xfrm>
            <a:off x="1359194" y="2296491"/>
            <a:ext cx="7315201" cy="2185127"/>
          </a:xfrm>
          <a:prstGeom prst="rect">
            <a:avLst/>
          </a:prstGeom>
          <a:noFill/>
        </p:spPr>
        <p:txBody>
          <a:bodyPr wrap="square" lIns="91358" tIns="45677" rIns="91358" bIns="45677" rtlCol="0">
            <a:spAutoFit/>
          </a:bodyPr>
          <a:lstStyle/>
          <a:p>
            <a:pPr algn="ctr"/>
            <a:r>
              <a:rPr lang="en-US" sz="3600" dirty="0">
                <a:latin typeface="Britannic Bold" pitchFamily="34" charset="0"/>
              </a:rPr>
              <a:t>2-D Cluster Variation Method: </a:t>
            </a:r>
            <a:r>
              <a:rPr lang="en-US" sz="2400" dirty="0">
                <a:latin typeface="Britannic Bold" pitchFamily="34" charset="0"/>
              </a:rPr>
              <a:t>Comparison of Computational and </a:t>
            </a:r>
          </a:p>
          <a:p>
            <a:pPr algn="ctr"/>
            <a:r>
              <a:rPr lang="en-US" sz="2400" dirty="0">
                <a:latin typeface="Britannic Bold" pitchFamily="34" charset="0"/>
              </a:rPr>
              <a:t>Analytic Results </a:t>
            </a:r>
          </a:p>
          <a:p>
            <a:pPr algn="ctr"/>
            <a:r>
              <a:rPr lang="en-US" i="1" dirty="0">
                <a:latin typeface="Times New Roman" pitchFamily="18" charset="0"/>
                <a:cs typeface="Times New Roman" pitchFamily="18" charset="0"/>
              </a:rPr>
              <a:t>with</a:t>
            </a:r>
            <a:r>
              <a:rPr lang="en-US" dirty="0"/>
              <a:t> </a:t>
            </a:r>
          </a:p>
          <a:p>
            <a:pPr algn="ctr"/>
            <a:r>
              <a:rPr lang="en-US" sz="3200" dirty="0">
                <a:latin typeface="Monotype Corsiva" pitchFamily="66" charset="0"/>
              </a:rPr>
              <a:t>Alianna J. Maren, Ph.D.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1600205" y="4572001"/>
            <a:ext cx="6858001" cy="1014058"/>
            <a:chOff x="1600200" y="4572000"/>
            <a:chExt cx="6858001" cy="867298"/>
          </a:xfrm>
        </p:grpSpPr>
        <p:sp>
          <p:nvSpPr>
            <p:cNvPr id="9" name="TextBox 8"/>
            <p:cNvSpPr txBox="1"/>
            <p:nvPr/>
          </p:nvSpPr>
          <p:spPr>
            <a:xfrm>
              <a:off x="1600200" y="4654801"/>
              <a:ext cx="6858000" cy="626496"/>
            </a:xfrm>
            <a:prstGeom prst="rect">
              <a:avLst/>
            </a:prstGeom>
            <a:solidFill>
              <a:srgbClr val="F5D2A5"/>
            </a:solidFill>
            <a:ln w="28575">
              <a:solidFill>
                <a:schemeClr val="accent2">
                  <a:lumMod val="75000"/>
                </a:schemeClr>
              </a:solidFill>
            </a:ln>
          </p:spPr>
          <p:txBody>
            <a:bodyPr wrap="square" rtlCol="0" anchor="t">
              <a:spAutoFit/>
            </a:bodyPr>
            <a:lstStyle/>
            <a:p>
              <a:pPr algn="ctr">
                <a:lnSpc>
                  <a:spcPct val="200000"/>
                </a:lnSpc>
              </a:pPr>
              <a:r>
                <a:rPr lang="en-US" dirty="0">
                  <a:latin typeface="Britannic Bold" pitchFamily="34" charset="0"/>
                </a:rPr>
                <a:t>Verification and Validation</a:t>
              </a:r>
            </a:p>
          </p:txBody>
        </p:sp>
        <p:pic>
          <p:nvPicPr>
            <p:cNvPr id="2054" name="Picture 6" descr="C:\Users\A J Maren\Pictures\AJM-website-textile-bckgrnds\Italian-renaissance-border-2-thin.jp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600200" y="5288891"/>
              <a:ext cx="6858001" cy="150407"/>
            </a:xfrm>
            <a:prstGeom prst="rect">
              <a:avLst/>
            </a:prstGeom>
            <a:noFill/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</p:pic>
        <p:pic>
          <p:nvPicPr>
            <p:cNvPr id="11" name="Picture 6" descr="C:\Users\A J Maren\Pictures\AJM-website-textile-bckgrnds\Italian-renaissance-border-2-thin.jp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600200" y="4572000"/>
              <a:ext cx="6858001" cy="150407"/>
            </a:xfrm>
            <a:prstGeom prst="rect">
              <a:avLst/>
            </a:prstGeom>
            <a:noFill/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</p:pic>
      </p:grpSp>
      <p:pic>
        <p:nvPicPr>
          <p:cNvPr id="4" name="Picture 3" descr="C:\Users\A J Maren\Pictures\AJM-website-textile-bckgrnds\Butterfly-red-orange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 rot="19931724">
            <a:off x="1083025" y="511199"/>
            <a:ext cx="2263378" cy="2263378"/>
          </a:xfrm>
          <a:prstGeom prst="rect">
            <a:avLst/>
          </a:prstGeom>
          <a:noFill/>
        </p:spPr>
      </p:pic>
      <p:sp>
        <p:nvSpPr>
          <p:cNvPr id="13" name="TextBox 12"/>
          <p:cNvSpPr txBox="1"/>
          <p:nvPr/>
        </p:nvSpPr>
        <p:spPr>
          <a:xfrm>
            <a:off x="3743627" y="5650854"/>
            <a:ext cx="2558740" cy="338467"/>
          </a:xfrm>
          <a:prstGeom prst="rect">
            <a:avLst/>
          </a:prstGeom>
          <a:noFill/>
        </p:spPr>
        <p:txBody>
          <a:bodyPr wrap="none" lIns="91358" tIns="45677" rIns="91358" bIns="45677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Revised: December 29, 2018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2121 0.19403 C 0.08902 0.09334 0.05698 -0.00736 0.03551 -0.03922 C 0.01405 -0.07108 -0.00205 -0.00327 -0.00789 0.00327 C -0.01373 0.0098 -0.00126 0.00081 -4.54545E-7 2.94118E-6 " pathEditMode="relative" rAng="0" ptsTypes="AAAA">
                                      <p:cBhvr>
                                        <p:cTn id="20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34" y="-1209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VM-2D_rich-club_cleaned-up_2017-12-12.jpg"/>
          <p:cNvPicPr>
            <a:picLocks noChangeAspect="1"/>
          </p:cNvPicPr>
          <p:nvPr/>
        </p:nvPicPr>
        <p:blipFill>
          <a:blip r:embed="rId2" cstate="print"/>
          <a:srcRect r="33333" b="18889"/>
          <a:stretch>
            <a:fillRect/>
          </a:stretch>
        </p:blipFill>
        <p:spPr>
          <a:xfrm>
            <a:off x="0" y="1066800"/>
            <a:ext cx="5052165" cy="4610100"/>
          </a:xfrm>
          <a:prstGeom prst="rect">
            <a:avLst/>
          </a:prstGeom>
        </p:spPr>
      </p:pic>
      <p:pic>
        <p:nvPicPr>
          <p:cNvPr id="3" name="Picture 2" descr="CVM-2D_rich-club_claened-up_v2_2017-12-12.jpg"/>
          <p:cNvPicPr>
            <a:picLocks noChangeAspect="1"/>
          </p:cNvPicPr>
          <p:nvPr/>
        </p:nvPicPr>
        <p:blipFill>
          <a:blip r:embed="rId3" cstate="print"/>
          <a:srcRect r="34167" b="17778"/>
          <a:stretch>
            <a:fillRect/>
          </a:stretch>
        </p:blipFill>
        <p:spPr>
          <a:xfrm>
            <a:off x="5029199" y="1066801"/>
            <a:ext cx="4956707" cy="464299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36352" y="5676901"/>
            <a:ext cx="31609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i="1" dirty="0"/>
              <a:t>(a)</a:t>
            </a:r>
          </a:p>
          <a:p>
            <a:pPr algn="ctr"/>
            <a:r>
              <a:rPr lang="en-US" sz="2200" i="1" dirty="0"/>
              <a:t>Scale-free-like topography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764855" y="5676901"/>
            <a:ext cx="399878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i="1" dirty="0"/>
              <a:t>(b)</a:t>
            </a:r>
          </a:p>
          <a:p>
            <a:pPr algn="ctr"/>
            <a:r>
              <a:rPr lang="en-US" sz="2200" i="1" dirty="0"/>
              <a:t>Extreme rich club-like topography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99DBB8-6BF4-4B7D-8BD9-CFD6BE04EBD1}"/>
              </a:ext>
            </a:extLst>
          </p:cNvPr>
          <p:cNvSpPr txBox="1"/>
          <p:nvPr/>
        </p:nvSpPr>
        <p:spPr>
          <a:xfrm>
            <a:off x="945585" y="6667500"/>
            <a:ext cx="3160994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Approximate </a:t>
            </a:r>
            <a:r>
              <a:rPr lang="en-US" sz="1800" i="1" dirty="0"/>
              <a:t>h-value</a:t>
            </a:r>
            <a:r>
              <a:rPr lang="en-US" sz="1800" dirty="0"/>
              <a:t>: 1.16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99DC45-89BA-4F3B-98F9-A041F8AE80A1}"/>
              </a:ext>
            </a:extLst>
          </p:cNvPr>
          <p:cNvSpPr txBox="1"/>
          <p:nvPr/>
        </p:nvSpPr>
        <p:spPr>
          <a:xfrm>
            <a:off x="5927055" y="6667500"/>
            <a:ext cx="3160994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Approximate </a:t>
            </a:r>
            <a:r>
              <a:rPr lang="en-US" sz="1800" i="1" dirty="0"/>
              <a:t>h-value</a:t>
            </a:r>
            <a:r>
              <a:rPr lang="en-US" sz="1800" dirty="0"/>
              <a:t>: 1.65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AE17B9-2C17-4298-B331-60A212F8DE40}"/>
              </a:ext>
            </a:extLst>
          </p:cNvPr>
          <p:cNvSpPr txBox="1"/>
          <p:nvPr/>
        </p:nvSpPr>
        <p:spPr>
          <a:xfrm>
            <a:off x="1110989" y="257145"/>
            <a:ext cx="78823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Two Extremely Different Topographies Give the Range of Useful </a:t>
            </a:r>
            <a:r>
              <a:rPr lang="en-US" b="1" i="1" dirty="0"/>
              <a:t>h-values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747B61BD-396E-4300-9CE9-211D5C7DC267}"/>
              </a:ext>
            </a:extLst>
          </p:cNvPr>
          <p:cNvGrpSpPr/>
          <p:nvPr/>
        </p:nvGrpSpPr>
        <p:grpSpPr>
          <a:xfrm>
            <a:off x="323240" y="1676400"/>
            <a:ext cx="8229601" cy="5638800"/>
            <a:chOff x="609599" y="914400"/>
            <a:chExt cx="8229601" cy="563880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B6090F9F-00B9-4C73-9174-97C24ED933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3441" t="69696" r="23340" b="9092"/>
            <a:stretch/>
          </p:blipFill>
          <p:spPr>
            <a:xfrm>
              <a:off x="609599" y="914400"/>
              <a:ext cx="8229601" cy="5638800"/>
            </a:xfrm>
            <a:prstGeom prst="rect">
              <a:avLst/>
            </a:prstGeom>
          </p:spPr>
        </p:pic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67DE54D9-CD25-4A1C-BBEA-8D074AE9540E}"/>
                </a:ext>
              </a:extLst>
            </p:cNvPr>
            <p:cNvGrpSpPr/>
            <p:nvPr/>
          </p:nvGrpSpPr>
          <p:grpSpPr>
            <a:xfrm>
              <a:off x="2324100" y="1287780"/>
              <a:ext cx="5448300" cy="920973"/>
              <a:chOff x="2095500" y="1287780"/>
              <a:chExt cx="5448300" cy="920973"/>
            </a:xfrm>
          </p:grpSpPr>
          <p:grpSp>
            <p:nvGrpSpPr>
              <p:cNvPr id="4" name="Group 3"/>
              <p:cNvGrpSpPr/>
              <p:nvPr/>
            </p:nvGrpSpPr>
            <p:grpSpPr>
              <a:xfrm>
                <a:off x="2263140" y="1287781"/>
                <a:ext cx="5079806" cy="920972"/>
                <a:chOff x="2419072" y="533400"/>
                <a:chExt cx="4618005" cy="837247"/>
              </a:xfrm>
            </p:grpSpPr>
            <p:grpSp>
              <p:nvGrpSpPr>
                <p:cNvPr id="5" name="Group 14"/>
                <p:cNvGrpSpPr/>
                <p:nvPr/>
              </p:nvGrpSpPr>
              <p:grpSpPr>
                <a:xfrm>
                  <a:off x="6324600" y="533400"/>
                  <a:ext cx="571735" cy="684847"/>
                  <a:chOff x="4628872" y="2983468"/>
                  <a:chExt cx="571735" cy="684847"/>
                </a:xfrm>
              </p:grpSpPr>
              <p:sp>
                <p:nvSpPr>
                  <p:cNvPr id="28" name="TextBox 15"/>
                  <p:cNvSpPr txBox="1"/>
                  <p:nvPr/>
                </p:nvSpPr>
                <p:spPr>
                  <a:xfrm>
                    <a:off x="4628872" y="3276600"/>
                    <a:ext cx="400328" cy="39171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200" b="1" dirty="0"/>
                      <a:t>B</a:t>
                    </a:r>
                  </a:p>
                </p:txBody>
              </p:sp>
              <p:sp>
                <p:nvSpPr>
                  <p:cNvPr id="29" name="TextBox 16"/>
                  <p:cNvSpPr txBox="1"/>
                  <p:nvPr/>
                </p:nvSpPr>
                <p:spPr>
                  <a:xfrm>
                    <a:off x="4876800" y="2983468"/>
                    <a:ext cx="323807" cy="39171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200" b="1" dirty="0"/>
                      <a:t>A</a:t>
                    </a:r>
                  </a:p>
                </p:txBody>
              </p:sp>
              <p:cxnSp>
                <p:nvCxnSpPr>
                  <p:cNvPr id="30" name="Straight Connector 17"/>
                  <p:cNvCxnSpPr/>
                  <p:nvPr/>
                </p:nvCxnSpPr>
                <p:spPr>
                  <a:xfrm flipV="1">
                    <a:off x="4876800" y="3276600"/>
                    <a:ext cx="76200" cy="762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" name="Group 29"/>
                <p:cNvGrpSpPr/>
                <p:nvPr/>
              </p:nvGrpSpPr>
              <p:grpSpPr>
                <a:xfrm>
                  <a:off x="4191000" y="609600"/>
                  <a:ext cx="1162328" cy="696515"/>
                  <a:chOff x="1981200" y="609600"/>
                  <a:chExt cx="1162328" cy="696515"/>
                </a:xfrm>
              </p:grpSpPr>
              <p:grpSp>
                <p:nvGrpSpPr>
                  <p:cNvPr id="21" name="Group 2"/>
                  <p:cNvGrpSpPr/>
                  <p:nvPr/>
                </p:nvGrpSpPr>
                <p:grpSpPr>
                  <a:xfrm>
                    <a:off x="2286000" y="609600"/>
                    <a:ext cx="857528" cy="696515"/>
                    <a:chOff x="5410200" y="3429000"/>
                    <a:chExt cx="857528" cy="696515"/>
                  </a:xfrm>
                </p:grpSpPr>
                <p:sp>
                  <p:nvSpPr>
                    <p:cNvPr id="23" name="TextBox 3"/>
                    <p:cNvSpPr txBox="1"/>
                    <p:nvPr/>
                  </p:nvSpPr>
                  <p:spPr>
                    <a:xfrm>
                      <a:off x="5410200" y="3722132"/>
                      <a:ext cx="400328" cy="39171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2200" b="1" dirty="0"/>
                        <a:t>A</a:t>
                      </a:r>
                    </a:p>
                  </p:txBody>
                </p:sp>
                <p:sp>
                  <p:nvSpPr>
                    <p:cNvPr id="24" name="TextBox 4"/>
                    <p:cNvSpPr txBox="1"/>
                    <p:nvPr/>
                  </p:nvSpPr>
                  <p:spPr>
                    <a:xfrm>
                      <a:off x="5658128" y="3429000"/>
                      <a:ext cx="323807" cy="39171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2200" b="1" dirty="0"/>
                        <a:t>A</a:t>
                      </a:r>
                    </a:p>
                  </p:txBody>
                </p:sp>
                <p:cxnSp>
                  <p:nvCxnSpPr>
                    <p:cNvPr id="25" name="Straight Connector 5"/>
                    <p:cNvCxnSpPr/>
                    <p:nvPr/>
                  </p:nvCxnSpPr>
                  <p:spPr>
                    <a:xfrm flipV="1">
                      <a:off x="5658128" y="3722132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6" name="TextBox 6"/>
                    <p:cNvSpPr txBox="1"/>
                    <p:nvPr/>
                  </p:nvSpPr>
                  <p:spPr>
                    <a:xfrm>
                      <a:off x="5867400" y="3733800"/>
                      <a:ext cx="400328" cy="39171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2200" b="1" dirty="0"/>
                        <a:t>A</a:t>
                      </a:r>
                    </a:p>
                  </p:txBody>
                </p:sp>
                <p:cxnSp>
                  <p:nvCxnSpPr>
                    <p:cNvPr id="27" name="Straight Connector 7"/>
                    <p:cNvCxnSpPr/>
                    <p:nvPr/>
                  </p:nvCxnSpPr>
                  <p:spPr>
                    <a:xfrm flipH="1" flipV="1">
                      <a:off x="5867400" y="3733800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22" name="TextBox 21"/>
                  <p:cNvSpPr txBox="1"/>
                  <p:nvPr/>
                </p:nvSpPr>
                <p:spPr>
                  <a:xfrm>
                    <a:off x="1981200" y="762000"/>
                    <a:ext cx="447675" cy="39171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200" b="1" i="1" dirty="0"/>
                      <a:t>Z</a:t>
                    </a:r>
                    <a:r>
                      <a:rPr lang="en-US" sz="2200" b="1" i="1" baseline="-25000" dirty="0"/>
                      <a:t>1</a:t>
                    </a:r>
                    <a:r>
                      <a:rPr lang="en-US" sz="2200" b="1" i="1" dirty="0"/>
                      <a:t>:</a:t>
                    </a:r>
                  </a:p>
                </p:txBody>
              </p:sp>
            </p:grpSp>
            <p:grpSp>
              <p:nvGrpSpPr>
                <p:cNvPr id="7" name="Group 30"/>
                <p:cNvGrpSpPr/>
                <p:nvPr/>
              </p:nvGrpSpPr>
              <p:grpSpPr>
                <a:xfrm>
                  <a:off x="2419072" y="609600"/>
                  <a:ext cx="1162328" cy="696515"/>
                  <a:chOff x="4114800" y="609600"/>
                  <a:chExt cx="1162328" cy="696515"/>
                </a:xfrm>
              </p:grpSpPr>
              <p:grpSp>
                <p:nvGrpSpPr>
                  <p:cNvPr id="14" name="Group 8"/>
                  <p:cNvGrpSpPr/>
                  <p:nvPr/>
                </p:nvGrpSpPr>
                <p:grpSpPr>
                  <a:xfrm>
                    <a:off x="4419600" y="609600"/>
                    <a:ext cx="857528" cy="696515"/>
                    <a:chOff x="5410200" y="3429000"/>
                    <a:chExt cx="857528" cy="696515"/>
                  </a:xfrm>
                </p:grpSpPr>
                <p:sp>
                  <p:nvSpPr>
                    <p:cNvPr id="16" name="TextBox 15"/>
                    <p:cNvSpPr txBox="1"/>
                    <p:nvPr/>
                  </p:nvSpPr>
                  <p:spPr>
                    <a:xfrm>
                      <a:off x="5410200" y="3722132"/>
                      <a:ext cx="400328" cy="39171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2200" b="1" dirty="0"/>
                        <a:t>A</a:t>
                      </a:r>
                    </a:p>
                  </p:txBody>
                </p:sp>
                <p:sp>
                  <p:nvSpPr>
                    <p:cNvPr id="17" name="TextBox 16"/>
                    <p:cNvSpPr txBox="1"/>
                    <p:nvPr/>
                  </p:nvSpPr>
                  <p:spPr>
                    <a:xfrm>
                      <a:off x="5658128" y="3429000"/>
                      <a:ext cx="312149" cy="39171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2200" b="1" dirty="0"/>
                        <a:t>B</a:t>
                      </a:r>
                    </a:p>
                  </p:txBody>
                </p:sp>
                <p:cxnSp>
                  <p:nvCxnSpPr>
                    <p:cNvPr id="18" name="Straight Connector 11"/>
                    <p:cNvCxnSpPr/>
                    <p:nvPr/>
                  </p:nvCxnSpPr>
                  <p:spPr>
                    <a:xfrm flipV="1">
                      <a:off x="5658128" y="3722132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9" name="TextBox 18"/>
                    <p:cNvSpPr txBox="1"/>
                    <p:nvPr/>
                  </p:nvSpPr>
                  <p:spPr>
                    <a:xfrm>
                      <a:off x="5867400" y="3733800"/>
                      <a:ext cx="400328" cy="39171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2200" b="1" dirty="0"/>
                        <a:t>A</a:t>
                      </a:r>
                    </a:p>
                  </p:txBody>
                </p:sp>
                <p:cxnSp>
                  <p:nvCxnSpPr>
                    <p:cNvPr id="20" name="Straight Connector 19"/>
                    <p:cNvCxnSpPr/>
                    <p:nvPr/>
                  </p:nvCxnSpPr>
                  <p:spPr>
                    <a:xfrm flipH="1" flipV="1">
                      <a:off x="5867400" y="3733800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15" name="TextBox 14"/>
                  <p:cNvSpPr txBox="1"/>
                  <p:nvPr/>
                </p:nvSpPr>
                <p:spPr>
                  <a:xfrm>
                    <a:off x="4114800" y="762000"/>
                    <a:ext cx="447675" cy="39171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200" b="1" i="1" dirty="0"/>
                      <a:t>Z</a:t>
                    </a:r>
                    <a:r>
                      <a:rPr lang="en-US" sz="2200" b="1" i="1" baseline="-25000" dirty="0"/>
                      <a:t>3</a:t>
                    </a:r>
                    <a:r>
                      <a:rPr lang="en-US" sz="2200" b="1" i="1" dirty="0"/>
                      <a:t>:</a:t>
                    </a:r>
                  </a:p>
                </p:txBody>
              </p:sp>
            </p:grpSp>
            <p:grpSp>
              <p:nvGrpSpPr>
                <p:cNvPr id="8" name="Group 31"/>
                <p:cNvGrpSpPr/>
                <p:nvPr/>
              </p:nvGrpSpPr>
              <p:grpSpPr>
                <a:xfrm>
                  <a:off x="5943600" y="685800"/>
                  <a:ext cx="1093477" cy="684847"/>
                  <a:chOff x="5943600" y="685800"/>
                  <a:chExt cx="1093477" cy="684847"/>
                </a:xfrm>
              </p:grpSpPr>
              <p:grpSp>
                <p:nvGrpSpPr>
                  <p:cNvPr id="9" name="Group 22"/>
                  <p:cNvGrpSpPr/>
                  <p:nvPr/>
                </p:nvGrpSpPr>
                <p:grpSpPr>
                  <a:xfrm>
                    <a:off x="6477000" y="685800"/>
                    <a:ext cx="560077" cy="684847"/>
                    <a:chOff x="4628872" y="2983468"/>
                    <a:chExt cx="560077" cy="684847"/>
                  </a:xfrm>
                </p:grpSpPr>
                <p:sp>
                  <p:nvSpPr>
                    <p:cNvPr id="11" name="TextBox 10"/>
                    <p:cNvSpPr txBox="1"/>
                    <p:nvPr/>
                  </p:nvSpPr>
                  <p:spPr>
                    <a:xfrm>
                      <a:off x="4628872" y="3276600"/>
                      <a:ext cx="400328" cy="39171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2200" b="1" dirty="0"/>
                        <a:t>A</a:t>
                      </a:r>
                    </a:p>
                  </p:txBody>
                </p:sp>
                <p:sp>
                  <p:nvSpPr>
                    <p:cNvPr id="12" name="TextBox 11"/>
                    <p:cNvSpPr txBox="1"/>
                    <p:nvPr/>
                  </p:nvSpPr>
                  <p:spPr>
                    <a:xfrm>
                      <a:off x="4876800" y="2983468"/>
                      <a:ext cx="312149" cy="39171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2200" b="1" dirty="0"/>
                        <a:t>B</a:t>
                      </a:r>
                    </a:p>
                  </p:txBody>
                </p:sp>
                <p:cxnSp>
                  <p:nvCxnSpPr>
                    <p:cNvPr id="13" name="Straight Connector 12"/>
                    <p:cNvCxnSpPr/>
                    <p:nvPr/>
                  </p:nvCxnSpPr>
                  <p:spPr>
                    <a:xfrm flipV="1">
                      <a:off x="4876800" y="3276600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10" name="TextBox 9"/>
                  <p:cNvSpPr txBox="1"/>
                  <p:nvPr/>
                </p:nvSpPr>
                <p:spPr>
                  <a:xfrm>
                    <a:off x="5943600" y="762000"/>
                    <a:ext cx="446218" cy="39171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200" b="1" i="1" dirty="0"/>
                      <a:t>y</a:t>
                    </a:r>
                    <a:r>
                      <a:rPr lang="en-US" sz="2200" b="1" i="1" baseline="-25000" dirty="0"/>
                      <a:t>2</a:t>
                    </a:r>
                    <a:r>
                      <a:rPr lang="en-US" sz="2200" b="1" i="1" dirty="0"/>
                      <a:t>:</a:t>
                    </a:r>
                  </a:p>
                </p:txBody>
              </p:sp>
            </p:grpSp>
          </p:grpSp>
          <p:sp>
            <p:nvSpPr>
              <p:cNvPr id="31" name="Rectangle 30"/>
              <p:cNvSpPr/>
              <p:nvPr/>
            </p:nvSpPr>
            <p:spPr>
              <a:xfrm>
                <a:off x="2095500" y="1287780"/>
                <a:ext cx="5448300" cy="838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200"/>
              </a:p>
            </p:txBody>
          </p:sp>
        </p:grpSp>
        <p:sp>
          <p:nvSpPr>
            <p:cNvPr id="32" name="TextBox 1"/>
            <p:cNvSpPr txBox="1"/>
            <p:nvPr/>
          </p:nvSpPr>
          <p:spPr>
            <a:xfrm>
              <a:off x="3718541" y="2971800"/>
              <a:ext cx="1005858" cy="335322"/>
            </a:xfrm>
            <a:prstGeom prst="rect">
              <a:avLst/>
            </a:prstGeom>
          </p:spPr>
          <p:txBody>
            <a:bodyPr wrap="none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800" b="1" i="1" dirty="0"/>
                <a:t>h = 1  (</a:t>
              </a:r>
              <a:r>
                <a:rPr lang="el-GR" sz="1800" b="1" dirty="0"/>
                <a:t>ε</a:t>
              </a:r>
              <a:r>
                <a:rPr lang="en-US" sz="1800" b="1" i="1" baseline="-25000" dirty="0"/>
                <a:t>1</a:t>
              </a:r>
              <a:r>
                <a:rPr lang="en-US" sz="1800" b="1" i="1" dirty="0"/>
                <a:t> = 0)</a:t>
              </a:r>
            </a:p>
          </p:txBody>
        </p:sp>
        <p:cxnSp>
          <p:nvCxnSpPr>
            <p:cNvPr id="34" name="Straight Connector 33"/>
            <p:cNvCxnSpPr/>
            <p:nvPr/>
          </p:nvCxnSpPr>
          <p:spPr>
            <a:xfrm>
              <a:off x="4107180" y="3413760"/>
              <a:ext cx="0" cy="268224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581A622-6A50-4ABD-840C-F199EE5719BF}"/>
              </a:ext>
            </a:extLst>
          </p:cNvPr>
          <p:cNvGrpSpPr/>
          <p:nvPr/>
        </p:nvGrpSpPr>
        <p:grpSpPr>
          <a:xfrm>
            <a:off x="8597627" y="2055996"/>
            <a:ext cx="1276959" cy="1552074"/>
            <a:chOff x="8382001" y="2623686"/>
            <a:chExt cx="1276959" cy="1552074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C4D3A83F-0671-4B65-A82C-7216C2AFC13D}"/>
                </a:ext>
              </a:extLst>
            </p:cNvPr>
            <p:cNvCxnSpPr/>
            <p:nvPr/>
          </p:nvCxnSpPr>
          <p:spPr>
            <a:xfrm>
              <a:off x="8534400" y="2970753"/>
              <a:ext cx="533400" cy="0"/>
            </a:xfrm>
            <a:prstGeom prst="line">
              <a:avLst/>
            </a:prstGeom>
            <a:ln w="38100">
              <a:solidFill>
                <a:srgbClr val="CC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7D48A753-1D7C-49C3-AC5E-B3B93C990406}"/>
                </a:ext>
              </a:extLst>
            </p:cNvPr>
            <p:cNvSpPr txBox="1"/>
            <p:nvPr/>
          </p:nvSpPr>
          <p:spPr>
            <a:xfrm>
              <a:off x="9191313" y="2732128"/>
              <a:ext cx="39305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/>
                <a:t>y</a:t>
              </a:r>
              <a:r>
                <a:rPr lang="en-US" b="1" i="1" baseline="-25000" dirty="0"/>
                <a:t>2</a:t>
              </a:r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9DBBB44-66A9-454D-AEC9-B38F77F48F92}"/>
                </a:ext>
              </a:extLst>
            </p:cNvPr>
            <p:cNvCxnSpPr/>
            <p:nvPr/>
          </p:nvCxnSpPr>
          <p:spPr>
            <a:xfrm>
              <a:off x="8534400" y="3429000"/>
              <a:ext cx="533400" cy="0"/>
            </a:xfrm>
            <a:prstGeom prst="line">
              <a:avLst/>
            </a:prstGeom>
            <a:ln w="38100">
              <a:solidFill>
                <a:srgbClr val="3399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91772C6-44BD-49C3-9416-7FB5C9D057E5}"/>
                </a:ext>
              </a:extLst>
            </p:cNvPr>
            <p:cNvSpPr txBox="1"/>
            <p:nvPr/>
          </p:nvSpPr>
          <p:spPr>
            <a:xfrm>
              <a:off x="9191313" y="3190375"/>
              <a:ext cx="37382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/>
                <a:t>z</a:t>
              </a:r>
              <a:r>
                <a:rPr lang="en-US" b="1" i="1" baseline="-25000" dirty="0"/>
                <a:t>1</a:t>
              </a:r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7A62EC89-D762-4D30-A01B-76F7E4806DDF}"/>
                </a:ext>
              </a:extLst>
            </p:cNvPr>
            <p:cNvCxnSpPr/>
            <p:nvPr/>
          </p:nvCxnSpPr>
          <p:spPr>
            <a:xfrm>
              <a:off x="8534400" y="3886200"/>
              <a:ext cx="533400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B661AA8-C31B-4352-9044-71160BBF1AB4}"/>
                </a:ext>
              </a:extLst>
            </p:cNvPr>
            <p:cNvSpPr txBox="1"/>
            <p:nvPr/>
          </p:nvSpPr>
          <p:spPr>
            <a:xfrm>
              <a:off x="9191313" y="3647575"/>
              <a:ext cx="37382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/>
                <a:t>z</a:t>
              </a:r>
              <a:r>
                <a:rPr lang="en-US" b="1" i="1" baseline="-25000" dirty="0"/>
                <a:t>3</a:t>
              </a:r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982747C5-36AE-4755-8019-63D66926671A}"/>
                </a:ext>
              </a:extLst>
            </p:cNvPr>
            <p:cNvSpPr/>
            <p:nvPr/>
          </p:nvSpPr>
          <p:spPr>
            <a:xfrm>
              <a:off x="8382001" y="2623686"/>
              <a:ext cx="1276959" cy="1552074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241F0103-5A55-40CE-898D-C6B54D5B0A3D}"/>
              </a:ext>
            </a:extLst>
          </p:cNvPr>
          <p:cNvSpPr txBox="1"/>
          <p:nvPr/>
        </p:nvSpPr>
        <p:spPr>
          <a:xfrm>
            <a:off x="2650525" y="3235048"/>
            <a:ext cx="3930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y</a:t>
            </a:r>
            <a:r>
              <a:rPr lang="en-US" b="1" i="1" baseline="-25000" dirty="0"/>
              <a:t>2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6B73588-240B-423C-A95F-C0F305AB8F52}"/>
              </a:ext>
            </a:extLst>
          </p:cNvPr>
          <p:cNvSpPr txBox="1"/>
          <p:nvPr/>
        </p:nvSpPr>
        <p:spPr>
          <a:xfrm>
            <a:off x="6482192" y="3235048"/>
            <a:ext cx="3738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z</a:t>
            </a:r>
            <a:r>
              <a:rPr lang="en-US" b="1" i="1" baseline="-25000" dirty="0"/>
              <a:t>1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F1B8FEB-FAE2-4DC5-B155-2E74BFB8629A}"/>
              </a:ext>
            </a:extLst>
          </p:cNvPr>
          <p:cNvSpPr txBox="1"/>
          <p:nvPr/>
        </p:nvSpPr>
        <p:spPr>
          <a:xfrm>
            <a:off x="2660143" y="4400490"/>
            <a:ext cx="3738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z</a:t>
            </a:r>
            <a:r>
              <a:rPr lang="en-US" b="1" i="1" baseline="-25000" dirty="0"/>
              <a:t>3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5923A0B-0B1D-4704-906A-DE6A207CD261}"/>
              </a:ext>
            </a:extLst>
          </p:cNvPr>
          <p:cNvSpPr txBox="1"/>
          <p:nvPr/>
        </p:nvSpPr>
        <p:spPr>
          <a:xfrm>
            <a:off x="1997889" y="734640"/>
            <a:ext cx="60626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Analytic Values for Configuration Variables </a:t>
            </a:r>
            <a:r>
              <a:rPr lang="en-US" b="1" i="1" dirty="0"/>
              <a:t>y</a:t>
            </a:r>
            <a:r>
              <a:rPr lang="en-US" b="1" i="1" baseline="-25000" dirty="0"/>
              <a:t>2</a:t>
            </a:r>
            <a:r>
              <a:rPr lang="en-US" b="1" dirty="0"/>
              <a:t>, </a:t>
            </a:r>
            <a:r>
              <a:rPr lang="en-US" b="1" i="1" dirty="0"/>
              <a:t>z</a:t>
            </a:r>
            <a:r>
              <a:rPr lang="en-US" b="1" i="1" baseline="-25000" dirty="0"/>
              <a:t>1</a:t>
            </a:r>
            <a:r>
              <a:rPr lang="en-US" b="1" dirty="0"/>
              <a:t>, and </a:t>
            </a:r>
            <a:r>
              <a:rPr lang="en-US" b="1" i="1" dirty="0"/>
              <a:t>z</a:t>
            </a:r>
            <a:r>
              <a:rPr lang="en-US" b="1" i="1" baseline="-25000" dirty="0"/>
              <a:t>3</a:t>
            </a:r>
            <a:endParaRPr lang="en-US" b="1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9BD0106-F4E9-4466-8CC6-E5936B5643CF}"/>
              </a:ext>
            </a:extLst>
          </p:cNvPr>
          <p:cNvSpPr txBox="1"/>
          <p:nvPr/>
        </p:nvSpPr>
        <p:spPr>
          <a:xfrm>
            <a:off x="100681" y="3029807"/>
            <a:ext cx="492443" cy="2397388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dirty="0"/>
              <a:t>Configuration variable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D92F3D4-0EE1-405A-A6F6-45EE78FC8A38}"/>
              </a:ext>
            </a:extLst>
          </p:cNvPr>
          <p:cNvSpPr txBox="1"/>
          <p:nvPr/>
        </p:nvSpPr>
        <p:spPr>
          <a:xfrm>
            <a:off x="2352121" y="1165588"/>
            <a:ext cx="5354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Case where activation enthalpy                  : </a:t>
            </a:r>
            <a:r>
              <a:rPr lang="en-US" sz="1800" i="1" dirty="0"/>
              <a:t>x</a:t>
            </a:r>
            <a:r>
              <a:rPr lang="en-US" sz="1800" i="1" baseline="-25000" dirty="0"/>
              <a:t>1</a:t>
            </a:r>
            <a:r>
              <a:rPr lang="en-US" sz="1800" i="1" dirty="0"/>
              <a:t> = x</a:t>
            </a:r>
            <a:r>
              <a:rPr lang="en-US" sz="1800" i="1" baseline="-25000" dirty="0"/>
              <a:t>2</a:t>
            </a:r>
            <a:r>
              <a:rPr lang="en-US" sz="1800" i="1" dirty="0"/>
              <a:t> = 0.5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239BAB8-DD35-48E7-BC3D-8084D2D4EF1C}"/>
                  </a:ext>
                </a:extLst>
              </p:cNvPr>
              <p:cNvSpPr txBox="1"/>
              <p:nvPr/>
            </p:nvSpPr>
            <p:spPr>
              <a:xfrm>
                <a:off x="5342877" y="1165588"/>
                <a:ext cx="89153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239BAB8-DD35-48E7-BC3D-8084D2D4EF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2877" y="1165588"/>
                <a:ext cx="891537" cy="369332"/>
              </a:xfrm>
              <a:prstGeom prst="rect">
                <a:avLst/>
              </a:prstGeom>
              <a:blipFill>
                <a:blip r:embed="rId3"/>
                <a:stretch>
                  <a:fillRect r="-8163"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Diamond 63">
            <a:extLst>
              <a:ext uri="{FF2B5EF4-FFF2-40B4-BE49-F238E27FC236}">
                <a16:creationId xmlns:a16="http://schemas.microsoft.com/office/drawing/2014/main" id="{306E1ADF-5EFF-4EB0-8023-6F63FDB2D89D}"/>
              </a:ext>
            </a:extLst>
          </p:cNvPr>
          <p:cNvSpPr/>
          <p:nvPr/>
        </p:nvSpPr>
        <p:spPr>
          <a:xfrm>
            <a:off x="3706511" y="3996669"/>
            <a:ext cx="228600" cy="304800"/>
          </a:xfrm>
          <a:prstGeom prst="diamond">
            <a:avLst/>
          </a:prstGeom>
          <a:solidFill>
            <a:srgbClr val="FF00FF"/>
          </a:solidFill>
          <a:ln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0CA4F938-2E9E-46AD-96A6-3319D07BA650}"/>
              </a:ext>
            </a:extLst>
          </p:cNvPr>
          <p:cNvGrpSpPr/>
          <p:nvPr/>
        </p:nvGrpSpPr>
        <p:grpSpPr>
          <a:xfrm>
            <a:off x="8552841" y="4065269"/>
            <a:ext cx="1376303" cy="2080241"/>
            <a:chOff x="8552841" y="4065269"/>
            <a:chExt cx="1376303" cy="2080241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0435C207-3714-4E47-A00D-1F42A5F2F4B5}"/>
                </a:ext>
              </a:extLst>
            </p:cNvPr>
            <p:cNvSpPr txBox="1"/>
            <p:nvPr/>
          </p:nvSpPr>
          <p:spPr>
            <a:xfrm>
              <a:off x="8853101" y="4600545"/>
              <a:ext cx="100059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1" dirty="0"/>
                <a:t>y</a:t>
              </a:r>
              <a:r>
                <a:rPr lang="en-US" sz="1600" b="1" i="1" baseline="-25000" dirty="0"/>
                <a:t>2 </a:t>
              </a:r>
              <a:r>
                <a:rPr lang="en-US" sz="1600" b="1" i="1" dirty="0"/>
                <a:t>= 0.250</a:t>
              </a:r>
            </a:p>
          </p:txBody>
        </p:sp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id="{A1766C42-70B5-468E-B209-34B5EB740C33}"/>
                </a:ext>
              </a:extLst>
            </p:cNvPr>
            <p:cNvSpPr/>
            <p:nvPr/>
          </p:nvSpPr>
          <p:spPr>
            <a:xfrm>
              <a:off x="8552841" y="4065269"/>
              <a:ext cx="1376303" cy="2080241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Diamond 62">
              <a:extLst>
                <a:ext uri="{FF2B5EF4-FFF2-40B4-BE49-F238E27FC236}">
                  <a16:creationId xmlns:a16="http://schemas.microsoft.com/office/drawing/2014/main" id="{A7D5A569-05FB-438F-A242-36D40824D2CB}"/>
                </a:ext>
              </a:extLst>
            </p:cNvPr>
            <p:cNvSpPr/>
            <p:nvPr/>
          </p:nvSpPr>
          <p:spPr>
            <a:xfrm>
              <a:off x="8637631" y="4655150"/>
              <a:ext cx="198120" cy="290899"/>
            </a:xfrm>
            <a:prstGeom prst="diamond">
              <a:avLst/>
            </a:prstGeom>
            <a:solidFill>
              <a:srgbClr val="FF00FF"/>
            </a:solidFill>
            <a:ln>
              <a:solidFill>
                <a:srgbClr val="CC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05ABCB2C-25A4-45DC-976A-C74C0D942912}"/>
                </a:ext>
              </a:extLst>
            </p:cNvPr>
            <p:cNvSpPr txBox="1"/>
            <p:nvPr/>
          </p:nvSpPr>
          <p:spPr>
            <a:xfrm>
              <a:off x="8773865" y="4212484"/>
              <a:ext cx="9686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1" dirty="0"/>
                <a:t>For h = 1:</a:t>
              </a:r>
            </a:p>
          </p:txBody>
        </p:sp>
        <p:sp>
          <p:nvSpPr>
            <p:cNvPr id="66" name="Diamond 65">
              <a:extLst>
                <a:ext uri="{FF2B5EF4-FFF2-40B4-BE49-F238E27FC236}">
                  <a16:creationId xmlns:a16="http://schemas.microsoft.com/office/drawing/2014/main" id="{04D78A79-E633-4C37-9C1D-6DA0CEEAA714}"/>
                </a:ext>
              </a:extLst>
            </p:cNvPr>
            <p:cNvSpPr/>
            <p:nvPr/>
          </p:nvSpPr>
          <p:spPr>
            <a:xfrm>
              <a:off x="8649387" y="5641533"/>
              <a:ext cx="228600" cy="304800"/>
            </a:xfrm>
            <a:prstGeom prst="diamond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Diamond 67">
              <a:extLst>
                <a:ext uri="{FF2B5EF4-FFF2-40B4-BE49-F238E27FC236}">
                  <a16:creationId xmlns:a16="http://schemas.microsoft.com/office/drawing/2014/main" id="{DC14C0A9-6DC0-445E-BC83-99E24150E35A}"/>
                </a:ext>
              </a:extLst>
            </p:cNvPr>
            <p:cNvSpPr/>
            <p:nvPr/>
          </p:nvSpPr>
          <p:spPr>
            <a:xfrm>
              <a:off x="8647146" y="5131920"/>
              <a:ext cx="228600" cy="304800"/>
            </a:xfrm>
            <a:prstGeom prst="diamond">
              <a:avLst/>
            </a:prstGeom>
            <a:solidFill>
              <a:srgbClr val="00CC00"/>
            </a:solidFill>
            <a:ln>
              <a:solidFill>
                <a:srgbClr val="3399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4B6E9240-D3DC-4E37-9A64-52DAA0E84AB5}"/>
                </a:ext>
              </a:extLst>
            </p:cNvPr>
            <p:cNvSpPr txBox="1"/>
            <p:nvPr/>
          </p:nvSpPr>
          <p:spPr>
            <a:xfrm>
              <a:off x="8856217" y="5094755"/>
              <a:ext cx="98616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1" dirty="0"/>
                <a:t>z</a:t>
              </a:r>
              <a:r>
                <a:rPr lang="en-US" sz="1600" b="1" i="1" baseline="-25000" dirty="0"/>
                <a:t>1 </a:t>
              </a:r>
              <a:r>
                <a:rPr lang="en-US" sz="1600" b="1" i="1" dirty="0"/>
                <a:t>= 0.125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387FF84A-E211-4269-AC13-B9D3A0CD429E}"/>
                </a:ext>
              </a:extLst>
            </p:cNvPr>
            <p:cNvSpPr txBox="1"/>
            <p:nvPr/>
          </p:nvSpPr>
          <p:spPr>
            <a:xfrm>
              <a:off x="8884169" y="5589535"/>
              <a:ext cx="98616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1" dirty="0"/>
                <a:t>z</a:t>
              </a:r>
              <a:r>
                <a:rPr lang="en-US" sz="1600" b="1" i="1" baseline="-25000" dirty="0"/>
                <a:t>3 </a:t>
              </a:r>
              <a:r>
                <a:rPr lang="en-US" sz="1600" b="1" i="1" dirty="0"/>
                <a:t>= 0.125</a:t>
              </a: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EAF6C22B-E5A8-448E-95F5-A52EA5B44B93}"/>
              </a:ext>
            </a:extLst>
          </p:cNvPr>
          <p:cNvGrpSpPr/>
          <p:nvPr/>
        </p:nvGrpSpPr>
        <p:grpSpPr>
          <a:xfrm>
            <a:off x="3706511" y="5105400"/>
            <a:ext cx="228600" cy="479788"/>
            <a:chOff x="8915400" y="6606812"/>
            <a:chExt cx="228600" cy="479788"/>
          </a:xfrm>
        </p:grpSpPr>
        <p:sp>
          <p:nvSpPr>
            <p:cNvPr id="72" name="Isosceles Triangle 71">
              <a:extLst>
                <a:ext uri="{FF2B5EF4-FFF2-40B4-BE49-F238E27FC236}">
                  <a16:creationId xmlns:a16="http://schemas.microsoft.com/office/drawing/2014/main" id="{0A5C0540-7EF9-4C25-9B56-E6D58C181C67}"/>
                </a:ext>
              </a:extLst>
            </p:cNvPr>
            <p:cNvSpPr/>
            <p:nvPr/>
          </p:nvSpPr>
          <p:spPr>
            <a:xfrm flipV="1">
              <a:off x="8915400" y="6835412"/>
              <a:ext cx="228600" cy="251188"/>
            </a:xfrm>
            <a:prstGeom prst="triangl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7" name="Isosceles Triangle 66">
              <a:extLst>
                <a:ext uri="{FF2B5EF4-FFF2-40B4-BE49-F238E27FC236}">
                  <a16:creationId xmlns:a16="http://schemas.microsoft.com/office/drawing/2014/main" id="{9D119024-EA1F-4CC8-B9C1-F5D97DDEACB1}"/>
                </a:ext>
              </a:extLst>
            </p:cNvPr>
            <p:cNvSpPr/>
            <p:nvPr/>
          </p:nvSpPr>
          <p:spPr>
            <a:xfrm>
              <a:off x="8915400" y="6606812"/>
              <a:ext cx="228600" cy="251188"/>
            </a:xfrm>
            <a:prstGeom prst="triangle">
              <a:avLst/>
            </a:prstGeom>
            <a:solidFill>
              <a:srgbClr val="00CC00"/>
            </a:solidFill>
            <a:ln>
              <a:solidFill>
                <a:srgbClr val="3399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534B7E43-B848-4250-8A46-026D67C5C87F}"/>
              </a:ext>
            </a:extLst>
          </p:cNvPr>
          <p:cNvSpPr txBox="1"/>
          <p:nvPr/>
        </p:nvSpPr>
        <p:spPr>
          <a:xfrm>
            <a:off x="2362200" y="7162740"/>
            <a:ext cx="38722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h</a:t>
            </a:r>
            <a:r>
              <a:rPr lang="en-US" dirty="0"/>
              <a:t>: interaction enthalpy parameter;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5091DE03-4E94-4D67-BDC3-6F5DD2C30082}"/>
                  </a:ext>
                </a:extLst>
              </p:cNvPr>
              <p:cNvSpPr txBox="1"/>
              <p:nvPr/>
            </p:nvSpPr>
            <p:spPr>
              <a:xfrm>
                <a:off x="6019800" y="7224295"/>
                <a:ext cx="891537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𝒉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𝒆𝒙𝒑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𝜺</m:t>
                          </m:r>
                        </m:e>
                        <m:sub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1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800" b="1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5091DE03-4E94-4D67-BDC3-6F5DD2C300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9800" y="7224295"/>
                <a:ext cx="891537" cy="276999"/>
              </a:xfrm>
              <a:prstGeom prst="rect">
                <a:avLst/>
              </a:prstGeom>
              <a:blipFill>
                <a:blip r:embed="rId4"/>
                <a:stretch>
                  <a:fillRect l="-4795" t="-2174" r="-74658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TextBox 75">
            <a:extLst>
              <a:ext uri="{FF2B5EF4-FFF2-40B4-BE49-F238E27FC236}">
                <a16:creationId xmlns:a16="http://schemas.microsoft.com/office/drawing/2014/main" id="{3E5A194D-0BBB-41BB-BA5C-0728C5863B66}"/>
              </a:ext>
            </a:extLst>
          </p:cNvPr>
          <p:cNvSpPr txBox="1"/>
          <p:nvPr/>
        </p:nvSpPr>
        <p:spPr>
          <a:xfrm>
            <a:off x="1825566" y="105335"/>
            <a:ext cx="64072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We Can Obtain Analytic Results for Certain Cases</a:t>
            </a:r>
          </a:p>
        </p:txBody>
      </p:sp>
    </p:spTree>
    <p:extLst>
      <p:ext uri="{BB962C8B-B14F-4D97-AF65-F5344CB8AC3E}">
        <p14:creationId xmlns:p14="http://schemas.microsoft.com/office/powerpoint/2010/main" val="8009706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747B61BD-396E-4300-9CE9-211D5C7DC267}"/>
              </a:ext>
            </a:extLst>
          </p:cNvPr>
          <p:cNvGrpSpPr/>
          <p:nvPr/>
        </p:nvGrpSpPr>
        <p:grpSpPr>
          <a:xfrm>
            <a:off x="323240" y="1299865"/>
            <a:ext cx="8229601" cy="5638800"/>
            <a:chOff x="609599" y="914400"/>
            <a:chExt cx="8229601" cy="563880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B6090F9F-00B9-4C73-9174-97C24ED933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3441" t="69696" r="23340" b="9092"/>
            <a:stretch/>
          </p:blipFill>
          <p:spPr>
            <a:xfrm>
              <a:off x="609599" y="914400"/>
              <a:ext cx="8229601" cy="5638800"/>
            </a:xfrm>
            <a:prstGeom prst="rect">
              <a:avLst/>
            </a:prstGeom>
          </p:spPr>
        </p:pic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67DE54D9-CD25-4A1C-BBEA-8D074AE9540E}"/>
                </a:ext>
              </a:extLst>
            </p:cNvPr>
            <p:cNvGrpSpPr/>
            <p:nvPr/>
          </p:nvGrpSpPr>
          <p:grpSpPr>
            <a:xfrm>
              <a:off x="2324100" y="1287780"/>
              <a:ext cx="5448300" cy="920973"/>
              <a:chOff x="2095500" y="1287780"/>
              <a:chExt cx="5448300" cy="920973"/>
            </a:xfrm>
          </p:grpSpPr>
          <p:grpSp>
            <p:nvGrpSpPr>
              <p:cNvPr id="4" name="Group 3"/>
              <p:cNvGrpSpPr/>
              <p:nvPr/>
            </p:nvGrpSpPr>
            <p:grpSpPr>
              <a:xfrm>
                <a:off x="2263140" y="1287781"/>
                <a:ext cx="5079806" cy="920972"/>
                <a:chOff x="2419072" y="533400"/>
                <a:chExt cx="4618005" cy="837247"/>
              </a:xfrm>
            </p:grpSpPr>
            <p:grpSp>
              <p:nvGrpSpPr>
                <p:cNvPr id="5" name="Group 14"/>
                <p:cNvGrpSpPr/>
                <p:nvPr/>
              </p:nvGrpSpPr>
              <p:grpSpPr>
                <a:xfrm>
                  <a:off x="6324600" y="533400"/>
                  <a:ext cx="571735" cy="684847"/>
                  <a:chOff x="4628872" y="2983468"/>
                  <a:chExt cx="571735" cy="684847"/>
                </a:xfrm>
              </p:grpSpPr>
              <p:sp>
                <p:nvSpPr>
                  <p:cNvPr id="28" name="TextBox 15"/>
                  <p:cNvSpPr txBox="1"/>
                  <p:nvPr/>
                </p:nvSpPr>
                <p:spPr>
                  <a:xfrm>
                    <a:off x="4628872" y="3276600"/>
                    <a:ext cx="400328" cy="39171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200" b="1" dirty="0"/>
                      <a:t>B</a:t>
                    </a:r>
                  </a:p>
                </p:txBody>
              </p:sp>
              <p:sp>
                <p:nvSpPr>
                  <p:cNvPr id="29" name="TextBox 16"/>
                  <p:cNvSpPr txBox="1"/>
                  <p:nvPr/>
                </p:nvSpPr>
                <p:spPr>
                  <a:xfrm>
                    <a:off x="4876800" y="2983468"/>
                    <a:ext cx="323807" cy="39171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200" b="1" dirty="0"/>
                      <a:t>A</a:t>
                    </a:r>
                  </a:p>
                </p:txBody>
              </p:sp>
              <p:cxnSp>
                <p:nvCxnSpPr>
                  <p:cNvPr id="30" name="Straight Connector 17"/>
                  <p:cNvCxnSpPr/>
                  <p:nvPr/>
                </p:nvCxnSpPr>
                <p:spPr>
                  <a:xfrm flipV="1">
                    <a:off x="4876800" y="3276600"/>
                    <a:ext cx="76200" cy="762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" name="Group 29"/>
                <p:cNvGrpSpPr/>
                <p:nvPr/>
              </p:nvGrpSpPr>
              <p:grpSpPr>
                <a:xfrm>
                  <a:off x="4191000" y="609600"/>
                  <a:ext cx="1162328" cy="696515"/>
                  <a:chOff x="1981200" y="609600"/>
                  <a:chExt cx="1162328" cy="696515"/>
                </a:xfrm>
              </p:grpSpPr>
              <p:grpSp>
                <p:nvGrpSpPr>
                  <p:cNvPr id="21" name="Group 2"/>
                  <p:cNvGrpSpPr/>
                  <p:nvPr/>
                </p:nvGrpSpPr>
                <p:grpSpPr>
                  <a:xfrm>
                    <a:off x="2286000" y="609600"/>
                    <a:ext cx="857528" cy="696515"/>
                    <a:chOff x="5410200" y="3429000"/>
                    <a:chExt cx="857528" cy="696515"/>
                  </a:xfrm>
                </p:grpSpPr>
                <p:sp>
                  <p:nvSpPr>
                    <p:cNvPr id="23" name="TextBox 3"/>
                    <p:cNvSpPr txBox="1"/>
                    <p:nvPr/>
                  </p:nvSpPr>
                  <p:spPr>
                    <a:xfrm>
                      <a:off x="5410200" y="3722132"/>
                      <a:ext cx="400328" cy="39171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2200" b="1" dirty="0"/>
                        <a:t>A</a:t>
                      </a:r>
                    </a:p>
                  </p:txBody>
                </p:sp>
                <p:sp>
                  <p:nvSpPr>
                    <p:cNvPr id="24" name="TextBox 4"/>
                    <p:cNvSpPr txBox="1"/>
                    <p:nvPr/>
                  </p:nvSpPr>
                  <p:spPr>
                    <a:xfrm>
                      <a:off x="5658128" y="3429000"/>
                      <a:ext cx="323807" cy="39171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2200" b="1" dirty="0"/>
                        <a:t>A</a:t>
                      </a:r>
                    </a:p>
                  </p:txBody>
                </p:sp>
                <p:cxnSp>
                  <p:nvCxnSpPr>
                    <p:cNvPr id="25" name="Straight Connector 5"/>
                    <p:cNvCxnSpPr/>
                    <p:nvPr/>
                  </p:nvCxnSpPr>
                  <p:spPr>
                    <a:xfrm flipV="1">
                      <a:off x="5658128" y="3722132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6" name="TextBox 6"/>
                    <p:cNvSpPr txBox="1"/>
                    <p:nvPr/>
                  </p:nvSpPr>
                  <p:spPr>
                    <a:xfrm>
                      <a:off x="5867400" y="3733800"/>
                      <a:ext cx="400328" cy="39171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2200" b="1" dirty="0"/>
                        <a:t>A</a:t>
                      </a:r>
                    </a:p>
                  </p:txBody>
                </p:sp>
                <p:cxnSp>
                  <p:nvCxnSpPr>
                    <p:cNvPr id="27" name="Straight Connector 7"/>
                    <p:cNvCxnSpPr/>
                    <p:nvPr/>
                  </p:nvCxnSpPr>
                  <p:spPr>
                    <a:xfrm flipH="1" flipV="1">
                      <a:off x="5867400" y="3733800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22" name="TextBox 21"/>
                  <p:cNvSpPr txBox="1"/>
                  <p:nvPr/>
                </p:nvSpPr>
                <p:spPr>
                  <a:xfrm>
                    <a:off x="1981200" y="762000"/>
                    <a:ext cx="447675" cy="39171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200" b="1" i="1" dirty="0"/>
                      <a:t>Z</a:t>
                    </a:r>
                    <a:r>
                      <a:rPr lang="en-US" sz="2200" b="1" i="1" baseline="-25000" dirty="0"/>
                      <a:t>1</a:t>
                    </a:r>
                    <a:r>
                      <a:rPr lang="en-US" sz="2200" b="1" i="1" dirty="0"/>
                      <a:t>:</a:t>
                    </a:r>
                  </a:p>
                </p:txBody>
              </p:sp>
            </p:grpSp>
            <p:grpSp>
              <p:nvGrpSpPr>
                <p:cNvPr id="7" name="Group 30"/>
                <p:cNvGrpSpPr/>
                <p:nvPr/>
              </p:nvGrpSpPr>
              <p:grpSpPr>
                <a:xfrm>
                  <a:off x="2419072" y="609600"/>
                  <a:ext cx="1162328" cy="696515"/>
                  <a:chOff x="4114800" y="609600"/>
                  <a:chExt cx="1162328" cy="696515"/>
                </a:xfrm>
              </p:grpSpPr>
              <p:grpSp>
                <p:nvGrpSpPr>
                  <p:cNvPr id="14" name="Group 8"/>
                  <p:cNvGrpSpPr/>
                  <p:nvPr/>
                </p:nvGrpSpPr>
                <p:grpSpPr>
                  <a:xfrm>
                    <a:off x="4419600" y="609600"/>
                    <a:ext cx="857528" cy="696515"/>
                    <a:chOff x="5410200" y="3429000"/>
                    <a:chExt cx="857528" cy="696515"/>
                  </a:xfrm>
                </p:grpSpPr>
                <p:sp>
                  <p:nvSpPr>
                    <p:cNvPr id="16" name="TextBox 15"/>
                    <p:cNvSpPr txBox="1"/>
                    <p:nvPr/>
                  </p:nvSpPr>
                  <p:spPr>
                    <a:xfrm>
                      <a:off x="5410200" y="3722132"/>
                      <a:ext cx="400328" cy="39171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2200" b="1" dirty="0"/>
                        <a:t>A</a:t>
                      </a:r>
                    </a:p>
                  </p:txBody>
                </p:sp>
                <p:sp>
                  <p:nvSpPr>
                    <p:cNvPr id="17" name="TextBox 16"/>
                    <p:cNvSpPr txBox="1"/>
                    <p:nvPr/>
                  </p:nvSpPr>
                  <p:spPr>
                    <a:xfrm>
                      <a:off x="5658128" y="3429000"/>
                      <a:ext cx="312149" cy="39171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2200" b="1" dirty="0"/>
                        <a:t>B</a:t>
                      </a:r>
                    </a:p>
                  </p:txBody>
                </p:sp>
                <p:cxnSp>
                  <p:nvCxnSpPr>
                    <p:cNvPr id="18" name="Straight Connector 11"/>
                    <p:cNvCxnSpPr/>
                    <p:nvPr/>
                  </p:nvCxnSpPr>
                  <p:spPr>
                    <a:xfrm flipV="1">
                      <a:off x="5658128" y="3722132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9" name="TextBox 18"/>
                    <p:cNvSpPr txBox="1"/>
                    <p:nvPr/>
                  </p:nvSpPr>
                  <p:spPr>
                    <a:xfrm>
                      <a:off x="5867400" y="3733800"/>
                      <a:ext cx="400328" cy="39171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2200" b="1" dirty="0"/>
                        <a:t>A</a:t>
                      </a:r>
                    </a:p>
                  </p:txBody>
                </p:sp>
                <p:cxnSp>
                  <p:nvCxnSpPr>
                    <p:cNvPr id="20" name="Straight Connector 19"/>
                    <p:cNvCxnSpPr/>
                    <p:nvPr/>
                  </p:nvCxnSpPr>
                  <p:spPr>
                    <a:xfrm flipH="1" flipV="1">
                      <a:off x="5867400" y="3733800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15" name="TextBox 14"/>
                  <p:cNvSpPr txBox="1"/>
                  <p:nvPr/>
                </p:nvSpPr>
                <p:spPr>
                  <a:xfrm>
                    <a:off x="4114800" y="762000"/>
                    <a:ext cx="447675" cy="39171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200" b="1" i="1" dirty="0"/>
                      <a:t>Z</a:t>
                    </a:r>
                    <a:r>
                      <a:rPr lang="en-US" sz="2200" b="1" i="1" baseline="-25000" dirty="0"/>
                      <a:t>3</a:t>
                    </a:r>
                    <a:r>
                      <a:rPr lang="en-US" sz="2200" b="1" i="1" dirty="0"/>
                      <a:t>:</a:t>
                    </a:r>
                  </a:p>
                </p:txBody>
              </p:sp>
            </p:grpSp>
            <p:grpSp>
              <p:nvGrpSpPr>
                <p:cNvPr id="8" name="Group 31"/>
                <p:cNvGrpSpPr/>
                <p:nvPr/>
              </p:nvGrpSpPr>
              <p:grpSpPr>
                <a:xfrm>
                  <a:off x="5943600" y="685800"/>
                  <a:ext cx="1093477" cy="684847"/>
                  <a:chOff x="5943600" y="685800"/>
                  <a:chExt cx="1093477" cy="684847"/>
                </a:xfrm>
              </p:grpSpPr>
              <p:grpSp>
                <p:nvGrpSpPr>
                  <p:cNvPr id="9" name="Group 22"/>
                  <p:cNvGrpSpPr/>
                  <p:nvPr/>
                </p:nvGrpSpPr>
                <p:grpSpPr>
                  <a:xfrm>
                    <a:off x="6477000" y="685800"/>
                    <a:ext cx="560077" cy="684847"/>
                    <a:chOff x="4628872" y="2983468"/>
                    <a:chExt cx="560077" cy="684847"/>
                  </a:xfrm>
                </p:grpSpPr>
                <p:sp>
                  <p:nvSpPr>
                    <p:cNvPr id="11" name="TextBox 10"/>
                    <p:cNvSpPr txBox="1"/>
                    <p:nvPr/>
                  </p:nvSpPr>
                  <p:spPr>
                    <a:xfrm>
                      <a:off x="4628872" y="3276600"/>
                      <a:ext cx="400328" cy="39171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2200" b="1" dirty="0"/>
                        <a:t>A</a:t>
                      </a:r>
                    </a:p>
                  </p:txBody>
                </p:sp>
                <p:sp>
                  <p:nvSpPr>
                    <p:cNvPr id="12" name="TextBox 11"/>
                    <p:cNvSpPr txBox="1"/>
                    <p:nvPr/>
                  </p:nvSpPr>
                  <p:spPr>
                    <a:xfrm>
                      <a:off x="4876800" y="2983468"/>
                      <a:ext cx="312149" cy="39171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2200" b="1" dirty="0"/>
                        <a:t>B</a:t>
                      </a:r>
                    </a:p>
                  </p:txBody>
                </p:sp>
                <p:cxnSp>
                  <p:nvCxnSpPr>
                    <p:cNvPr id="13" name="Straight Connector 12"/>
                    <p:cNvCxnSpPr/>
                    <p:nvPr/>
                  </p:nvCxnSpPr>
                  <p:spPr>
                    <a:xfrm flipV="1">
                      <a:off x="4876800" y="3276600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10" name="TextBox 9"/>
                  <p:cNvSpPr txBox="1"/>
                  <p:nvPr/>
                </p:nvSpPr>
                <p:spPr>
                  <a:xfrm>
                    <a:off x="5943600" y="762000"/>
                    <a:ext cx="446218" cy="39171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200" b="1" i="1" dirty="0"/>
                      <a:t>y</a:t>
                    </a:r>
                    <a:r>
                      <a:rPr lang="en-US" sz="2200" b="1" i="1" baseline="-25000" dirty="0"/>
                      <a:t>2</a:t>
                    </a:r>
                    <a:r>
                      <a:rPr lang="en-US" sz="2200" b="1" i="1" dirty="0"/>
                      <a:t>:</a:t>
                    </a:r>
                  </a:p>
                </p:txBody>
              </p:sp>
            </p:grpSp>
          </p:grpSp>
          <p:sp>
            <p:nvSpPr>
              <p:cNvPr id="31" name="Rectangle 30"/>
              <p:cNvSpPr/>
              <p:nvPr/>
            </p:nvSpPr>
            <p:spPr>
              <a:xfrm>
                <a:off x="2095500" y="1287780"/>
                <a:ext cx="5448300" cy="838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200"/>
              </a:p>
            </p:txBody>
          </p:sp>
        </p:grpSp>
        <p:sp>
          <p:nvSpPr>
            <p:cNvPr id="32" name="TextBox 1"/>
            <p:cNvSpPr txBox="1"/>
            <p:nvPr/>
          </p:nvSpPr>
          <p:spPr>
            <a:xfrm>
              <a:off x="7202481" y="4169343"/>
              <a:ext cx="1528771" cy="719382"/>
            </a:xfrm>
            <a:prstGeom prst="rect">
              <a:avLst/>
            </a:prstGeom>
          </p:spPr>
          <p:txBody>
            <a:bodyPr wrap="none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800" b="1" i="1" dirty="0"/>
                <a:t>h = 1.65  </a:t>
              </a:r>
            </a:p>
            <a:p>
              <a:pPr algn="ctr"/>
              <a:r>
                <a:rPr lang="en-US" sz="1800" b="1" i="1" dirty="0"/>
                <a:t>(</a:t>
              </a:r>
              <a:r>
                <a:rPr lang="el-GR" sz="1800" b="1" dirty="0"/>
                <a:t>ε</a:t>
              </a:r>
              <a:r>
                <a:rPr lang="en-US" sz="1800" b="1" i="1" baseline="-25000" dirty="0"/>
                <a:t>1</a:t>
              </a:r>
              <a:r>
                <a:rPr lang="en-US" sz="1800" b="1" i="1" dirty="0"/>
                <a:t> = 0.250)</a:t>
              </a:r>
            </a:p>
          </p:txBody>
        </p:sp>
        <p:cxnSp>
          <p:nvCxnSpPr>
            <p:cNvPr id="34" name="Straight Connector 33"/>
            <p:cNvCxnSpPr>
              <a:cxnSpLocks/>
            </p:cNvCxnSpPr>
            <p:nvPr/>
          </p:nvCxnSpPr>
          <p:spPr>
            <a:xfrm>
              <a:off x="4858359" y="3657600"/>
              <a:ext cx="0" cy="289560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241F0103-5A55-40CE-898D-C6B54D5B0A3D}"/>
              </a:ext>
            </a:extLst>
          </p:cNvPr>
          <p:cNvSpPr txBox="1"/>
          <p:nvPr/>
        </p:nvSpPr>
        <p:spPr>
          <a:xfrm>
            <a:off x="1783231" y="2671465"/>
            <a:ext cx="3930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y</a:t>
            </a:r>
            <a:r>
              <a:rPr lang="en-US" b="1" i="1" baseline="-25000" dirty="0"/>
              <a:t>2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6B73588-240B-423C-A95F-C0F305AB8F52}"/>
              </a:ext>
            </a:extLst>
          </p:cNvPr>
          <p:cNvSpPr txBox="1"/>
          <p:nvPr/>
        </p:nvSpPr>
        <p:spPr>
          <a:xfrm>
            <a:off x="1850831" y="5243155"/>
            <a:ext cx="3738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z</a:t>
            </a:r>
            <a:r>
              <a:rPr lang="en-US" b="1" i="1" baseline="-25000" dirty="0"/>
              <a:t>1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F1B8FEB-FAE2-4DC5-B155-2E74BFB8629A}"/>
              </a:ext>
            </a:extLst>
          </p:cNvPr>
          <p:cNvSpPr txBox="1"/>
          <p:nvPr/>
        </p:nvSpPr>
        <p:spPr>
          <a:xfrm>
            <a:off x="1806361" y="3662065"/>
            <a:ext cx="3738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z</a:t>
            </a:r>
            <a:r>
              <a:rPr lang="en-US" b="1" i="1" baseline="-25000" dirty="0"/>
              <a:t>3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5923A0B-0B1D-4704-906A-DE6A207CD261}"/>
              </a:ext>
            </a:extLst>
          </p:cNvPr>
          <p:cNvSpPr txBox="1"/>
          <p:nvPr/>
        </p:nvSpPr>
        <p:spPr>
          <a:xfrm>
            <a:off x="909876" y="76200"/>
            <a:ext cx="72358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Analytic Values for Configuration Variables </a:t>
            </a:r>
            <a:r>
              <a:rPr lang="en-US" sz="2400" b="1" i="1" dirty="0"/>
              <a:t>y</a:t>
            </a:r>
            <a:r>
              <a:rPr lang="en-US" sz="2400" b="1" i="1" baseline="-25000" dirty="0"/>
              <a:t>2</a:t>
            </a:r>
            <a:r>
              <a:rPr lang="en-US" sz="2400" b="1" dirty="0"/>
              <a:t>, </a:t>
            </a:r>
            <a:r>
              <a:rPr lang="en-US" sz="2400" b="1" i="1" dirty="0"/>
              <a:t>z</a:t>
            </a:r>
            <a:r>
              <a:rPr lang="en-US" sz="2400" b="1" i="1" baseline="-25000" dirty="0"/>
              <a:t>1</a:t>
            </a:r>
            <a:r>
              <a:rPr lang="en-US" sz="2400" b="1" dirty="0"/>
              <a:t>, and </a:t>
            </a:r>
            <a:r>
              <a:rPr lang="en-US" sz="2400" b="1" i="1" dirty="0"/>
              <a:t>z</a:t>
            </a:r>
            <a:r>
              <a:rPr lang="en-US" sz="2400" b="1" i="1" baseline="-25000" dirty="0"/>
              <a:t>3</a:t>
            </a:r>
            <a:endParaRPr lang="en-US" sz="2400" b="1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9BD0106-F4E9-4466-8CC6-E5936B5643CF}"/>
              </a:ext>
            </a:extLst>
          </p:cNvPr>
          <p:cNvSpPr txBox="1"/>
          <p:nvPr/>
        </p:nvSpPr>
        <p:spPr>
          <a:xfrm>
            <a:off x="100681" y="2653272"/>
            <a:ext cx="492443" cy="2397388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dirty="0"/>
              <a:t>Configuration variable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D92F3D4-0EE1-405A-A6F6-45EE78FC8A38}"/>
              </a:ext>
            </a:extLst>
          </p:cNvPr>
          <p:cNvSpPr txBox="1"/>
          <p:nvPr/>
        </p:nvSpPr>
        <p:spPr>
          <a:xfrm>
            <a:off x="1931710" y="885512"/>
            <a:ext cx="5116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i="1" dirty="0"/>
              <a:t>Extreme Rich Club-Like and Scale-Free-Like Patterns</a:t>
            </a:r>
          </a:p>
        </p:txBody>
      </p:sp>
      <p:sp>
        <p:nvSpPr>
          <p:cNvPr id="76" name="Diamond 75">
            <a:extLst>
              <a:ext uri="{FF2B5EF4-FFF2-40B4-BE49-F238E27FC236}">
                <a16:creationId xmlns:a16="http://schemas.microsoft.com/office/drawing/2014/main" id="{0036CDD8-0022-4073-A6B4-A370A38651FC}"/>
              </a:ext>
            </a:extLst>
          </p:cNvPr>
          <p:cNvSpPr/>
          <p:nvPr/>
        </p:nvSpPr>
        <p:spPr>
          <a:xfrm>
            <a:off x="7620000" y="2061865"/>
            <a:ext cx="228600" cy="304800"/>
          </a:xfrm>
          <a:prstGeom prst="diamond">
            <a:avLst/>
          </a:prstGeom>
          <a:solidFill>
            <a:srgbClr val="00CC00"/>
          </a:solidFill>
          <a:ln>
            <a:solidFill>
              <a:srgbClr val="3399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0C423DBE-709E-477D-A499-C48DCEDE9C9D}"/>
              </a:ext>
            </a:extLst>
          </p:cNvPr>
          <p:cNvCxnSpPr>
            <a:cxnSpLocks/>
          </p:cNvCxnSpPr>
          <p:nvPr/>
        </p:nvCxnSpPr>
        <p:spPr>
          <a:xfrm>
            <a:off x="7706279" y="2378774"/>
            <a:ext cx="43260" cy="4559891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DF4C8E93-368A-4EF8-A2A7-E1C266F275A4}"/>
              </a:ext>
            </a:extLst>
          </p:cNvPr>
          <p:cNvSpPr txBox="1"/>
          <p:nvPr/>
        </p:nvSpPr>
        <p:spPr>
          <a:xfrm>
            <a:off x="2255345" y="7143690"/>
            <a:ext cx="38722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h</a:t>
            </a:r>
            <a:r>
              <a:rPr lang="en-US" dirty="0"/>
              <a:t>: interaction enthalpy parameter;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AEBC8E78-8D30-4034-A959-318236B825A2}"/>
                  </a:ext>
                </a:extLst>
              </p:cNvPr>
              <p:cNvSpPr txBox="1"/>
              <p:nvPr/>
            </p:nvSpPr>
            <p:spPr>
              <a:xfrm>
                <a:off x="5924556" y="7211795"/>
                <a:ext cx="891537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𝒉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𝒆𝒙𝒑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𝜺</m:t>
                          </m:r>
                        </m:e>
                        <m:sub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1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800" b="1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AEBC8E78-8D30-4034-A959-318236B825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4556" y="7211795"/>
                <a:ext cx="891537" cy="276999"/>
              </a:xfrm>
              <a:prstGeom prst="rect">
                <a:avLst/>
              </a:prstGeom>
              <a:blipFill>
                <a:blip r:embed="rId3"/>
                <a:stretch>
                  <a:fillRect l="-4795" t="-2222" r="-75342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" name="TextBox 1">
            <a:extLst>
              <a:ext uri="{FF2B5EF4-FFF2-40B4-BE49-F238E27FC236}">
                <a16:creationId xmlns:a16="http://schemas.microsoft.com/office/drawing/2014/main" id="{64E14E28-22A1-4DB0-AC62-C8BC881981B4}"/>
              </a:ext>
            </a:extLst>
          </p:cNvPr>
          <p:cNvSpPr txBox="1"/>
          <p:nvPr/>
        </p:nvSpPr>
        <p:spPr>
          <a:xfrm>
            <a:off x="3916457" y="3296663"/>
            <a:ext cx="1528771" cy="719382"/>
          </a:xfrm>
          <a:prstGeom prst="rect">
            <a:avLst/>
          </a:prstGeom>
        </p:spPr>
        <p:txBody>
          <a:bodyPr wrap="non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b="1" i="1" dirty="0"/>
              <a:t>h = 1.16</a:t>
            </a:r>
          </a:p>
          <a:p>
            <a:pPr algn="ctr"/>
            <a:r>
              <a:rPr lang="en-US" sz="1800" b="1" i="1" dirty="0"/>
              <a:t>(</a:t>
            </a:r>
            <a:r>
              <a:rPr lang="el-GR" sz="1800" b="1" dirty="0"/>
              <a:t>ε</a:t>
            </a:r>
            <a:r>
              <a:rPr lang="en-US" sz="1800" b="1" i="1" baseline="-25000" dirty="0"/>
              <a:t>1</a:t>
            </a:r>
            <a:r>
              <a:rPr lang="en-US" sz="1800" b="1" i="1" dirty="0"/>
              <a:t> = 0.074)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6CFEB7E6-C540-4B3E-98DF-40C31C27B49D}"/>
              </a:ext>
            </a:extLst>
          </p:cNvPr>
          <p:cNvGrpSpPr/>
          <p:nvPr/>
        </p:nvGrpSpPr>
        <p:grpSpPr>
          <a:xfrm>
            <a:off x="8547418" y="4038600"/>
            <a:ext cx="1341893" cy="3015556"/>
            <a:chOff x="8590282" y="4331881"/>
            <a:chExt cx="1341893" cy="3015556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0435C207-3714-4E47-A00D-1F42A5F2F4B5}"/>
                </a:ext>
              </a:extLst>
            </p:cNvPr>
            <p:cNvSpPr txBox="1"/>
            <p:nvPr/>
          </p:nvSpPr>
          <p:spPr>
            <a:xfrm>
              <a:off x="8887952" y="5851981"/>
              <a:ext cx="100059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1" dirty="0"/>
                <a:t>y</a:t>
              </a:r>
              <a:r>
                <a:rPr lang="en-US" sz="1600" b="1" i="1" baseline="-25000" dirty="0"/>
                <a:t>2 </a:t>
              </a:r>
              <a:r>
                <a:rPr lang="en-US" sz="1600" b="1" i="1" dirty="0"/>
                <a:t>= 0.047</a:t>
              </a:r>
            </a:p>
          </p:txBody>
        </p:sp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id="{A1766C42-70B5-468E-B209-34B5EB740C33}"/>
                </a:ext>
              </a:extLst>
            </p:cNvPr>
            <p:cNvSpPr/>
            <p:nvPr/>
          </p:nvSpPr>
          <p:spPr>
            <a:xfrm>
              <a:off x="8590282" y="4331881"/>
              <a:ext cx="1341893" cy="3015556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Diamond 62">
              <a:extLst>
                <a:ext uri="{FF2B5EF4-FFF2-40B4-BE49-F238E27FC236}">
                  <a16:creationId xmlns:a16="http://schemas.microsoft.com/office/drawing/2014/main" id="{A7D5A569-05FB-438F-A242-36D40824D2CB}"/>
                </a:ext>
              </a:extLst>
            </p:cNvPr>
            <p:cNvSpPr/>
            <p:nvPr/>
          </p:nvSpPr>
          <p:spPr>
            <a:xfrm>
              <a:off x="8681997" y="5906586"/>
              <a:ext cx="198120" cy="290899"/>
            </a:xfrm>
            <a:prstGeom prst="diamond">
              <a:avLst/>
            </a:prstGeom>
            <a:solidFill>
              <a:srgbClr val="FF00FF"/>
            </a:solidFill>
            <a:ln>
              <a:solidFill>
                <a:srgbClr val="CC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05ABCB2C-25A4-45DC-976A-C74C0D942912}"/>
                </a:ext>
              </a:extLst>
            </p:cNvPr>
            <p:cNvSpPr txBox="1"/>
            <p:nvPr/>
          </p:nvSpPr>
          <p:spPr>
            <a:xfrm>
              <a:off x="8645450" y="5482649"/>
              <a:ext cx="12315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1" dirty="0"/>
                <a:t>For h = 1.65:</a:t>
              </a:r>
            </a:p>
          </p:txBody>
        </p:sp>
        <p:sp>
          <p:nvSpPr>
            <p:cNvPr id="66" name="Diamond 65">
              <a:extLst>
                <a:ext uri="{FF2B5EF4-FFF2-40B4-BE49-F238E27FC236}">
                  <a16:creationId xmlns:a16="http://schemas.microsoft.com/office/drawing/2014/main" id="{04D78A79-E633-4C37-9C1D-6DA0CEEAA714}"/>
                </a:ext>
              </a:extLst>
            </p:cNvPr>
            <p:cNvSpPr/>
            <p:nvPr/>
          </p:nvSpPr>
          <p:spPr>
            <a:xfrm>
              <a:off x="8684238" y="6892969"/>
              <a:ext cx="228600" cy="304800"/>
            </a:xfrm>
            <a:prstGeom prst="diamond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Diamond 67">
              <a:extLst>
                <a:ext uri="{FF2B5EF4-FFF2-40B4-BE49-F238E27FC236}">
                  <a16:creationId xmlns:a16="http://schemas.microsoft.com/office/drawing/2014/main" id="{DC14C0A9-6DC0-445E-BC83-99E24150E35A}"/>
                </a:ext>
              </a:extLst>
            </p:cNvPr>
            <p:cNvSpPr/>
            <p:nvPr/>
          </p:nvSpPr>
          <p:spPr>
            <a:xfrm>
              <a:off x="8681997" y="6383356"/>
              <a:ext cx="228600" cy="304800"/>
            </a:xfrm>
            <a:prstGeom prst="diamond">
              <a:avLst/>
            </a:prstGeom>
            <a:solidFill>
              <a:srgbClr val="00CC00"/>
            </a:solidFill>
            <a:ln>
              <a:solidFill>
                <a:srgbClr val="3399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4B6E9240-D3DC-4E37-9A64-52DAA0E84AB5}"/>
                </a:ext>
              </a:extLst>
            </p:cNvPr>
            <p:cNvSpPr txBox="1"/>
            <p:nvPr/>
          </p:nvSpPr>
          <p:spPr>
            <a:xfrm>
              <a:off x="8891068" y="6346191"/>
              <a:ext cx="98616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1" dirty="0"/>
                <a:t>z</a:t>
              </a:r>
              <a:r>
                <a:rPr lang="en-US" sz="1600" b="1" i="1" baseline="-25000" dirty="0"/>
                <a:t>1 </a:t>
              </a:r>
              <a:r>
                <a:rPr lang="en-US" sz="1600" b="1" i="1" dirty="0"/>
                <a:t>= 0.418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387FF84A-E211-4269-AC13-B9D3A0CD429E}"/>
                </a:ext>
              </a:extLst>
            </p:cNvPr>
            <p:cNvSpPr txBox="1"/>
            <p:nvPr/>
          </p:nvSpPr>
          <p:spPr>
            <a:xfrm>
              <a:off x="8919020" y="6840971"/>
              <a:ext cx="98616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1" dirty="0"/>
                <a:t>z</a:t>
              </a:r>
              <a:r>
                <a:rPr lang="en-US" sz="1600" b="1" i="1" baseline="-25000" dirty="0"/>
                <a:t>3 </a:t>
              </a:r>
              <a:r>
                <a:rPr lang="en-US" sz="1600" b="1" i="1" dirty="0"/>
                <a:t>= 0.020</a:t>
              </a:r>
            </a:p>
          </p:txBody>
        </p:sp>
        <p:pic>
          <p:nvPicPr>
            <p:cNvPr id="91" name="Picture 90">
              <a:extLst>
                <a:ext uri="{FF2B5EF4-FFF2-40B4-BE49-F238E27FC236}">
                  <a16:creationId xmlns:a16="http://schemas.microsoft.com/office/drawing/2014/main" id="{CC91C51D-4DA0-45DD-80E4-2B180D27D6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686" b="10929"/>
            <a:stretch/>
          </p:blipFill>
          <p:spPr>
            <a:xfrm>
              <a:off x="8760019" y="4419160"/>
              <a:ext cx="1029368" cy="1077002"/>
            </a:xfrm>
            <a:prstGeom prst="rect">
              <a:avLst/>
            </a:prstGeom>
          </p:spPr>
        </p:pic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7D15FA5C-18AD-4E0F-BC49-CC9A9CB4ABAA}"/>
              </a:ext>
            </a:extLst>
          </p:cNvPr>
          <p:cNvGrpSpPr/>
          <p:nvPr/>
        </p:nvGrpSpPr>
        <p:grpSpPr>
          <a:xfrm>
            <a:off x="8541995" y="478526"/>
            <a:ext cx="1341893" cy="3015556"/>
            <a:chOff x="8572117" y="687765"/>
            <a:chExt cx="1341893" cy="3015556"/>
          </a:xfrm>
        </p:grpSpPr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4B295FE3-E6A2-45CE-B03C-392AA293C67B}"/>
                </a:ext>
              </a:extLst>
            </p:cNvPr>
            <p:cNvSpPr txBox="1"/>
            <p:nvPr/>
          </p:nvSpPr>
          <p:spPr>
            <a:xfrm>
              <a:off x="8869787" y="2207865"/>
              <a:ext cx="100059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1" dirty="0"/>
                <a:t>y</a:t>
              </a:r>
              <a:r>
                <a:rPr lang="en-US" sz="1600" b="1" i="1" baseline="-25000" dirty="0"/>
                <a:t>2 </a:t>
              </a:r>
              <a:r>
                <a:rPr lang="en-US" sz="1600" b="1" i="1" dirty="0"/>
                <a:t>= 0.212</a:t>
              </a:r>
            </a:p>
          </p:txBody>
        </p:sp>
        <p:sp>
          <p:nvSpPr>
            <p:cNvPr id="84" name="Rectangle: Rounded Corners 83">
              <a:extLst>
                <a:ext uri="{FF2B5EF4-FFF2-40B4-BE49-F238E27FC236}">
                  <a16:creationId xmlns:a16="http://schemas.microsoft.com/office/drawing/2014/main" id="{D6EF60D5-9BD7-4179-8368-C6E581B2F638}"/>
                </a:ext>
              </a:extLst>
            </p:cNvPr>
            <p:cNvSpPr/>
            <p:nvPr/>
          </p:nvSpPr>
          <p:spPr>
            <a:xfrm>
              <a:off x="8572117" y="687765"/>
              <a:ext cx="1341893" cy="3015556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Diamond 84">
              <a:extLst>
                <a:ext uri="{FF2B5EF4-FFF2-40B4-BE49-F238E27FC236}">
                  <a16:creationId xmlns:a16="http://schemas.microsoft.com/office/drawing/2014/main" id="{5C827BAB-D748-4604-AC21-115A689E2C68}"/>
                </a:ext>
              </a:extLst>
            </p:cNvPr>
            <p:cNvSpPr/>
            <p:nvPr/>
          </p:nvSpPr>
          <p:spPr>
            <a:xfrm>
              <a:off x="8663832" y="2262470"/>
              <a:ext cx="198120" cy="290899"/>
            </a:xfrm>
            <a:prstGeom prst="diamond">
              <a:avLst/>
            </a:prstGeom>
            <a:solidFill>
              <a:srgbClr val="FF00FF"/>
            </a:solidFill>
            <a:ln>
              <a:solidFill>
                <a:srgbClr val="CC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3E65BE25-A6C1-49A8-A65D-A43C9C9FA42D}"/>
                </a:ext>
              </a:extLst>
            </p:cNvPr>
            <p:cNvSpPr txBox="1"/>
            <p:nvPr/>
          </p:nvSpPr>
          <p:spPr>
            <a:xfrm>
              <a:off x="8627285" y="1838533"/>
              <a:ext cx="12315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1" dirty="0"/>
                <a:t>For h = 1.16:</a:t>
              </a:r>
            </a:p>
          </p:txBody>
        </p:sp>
        <p:sp>
          <p:nvSpPr>
            <p:cNvPr id="87" name="Diamond 86">
              <a:extLst>
                <a:ext uri="{FF2B5EF4-FFF2-40B4-BE49-F238E27FC236}">
                  <a16:creationId xmlns:a16="http://schemas.microsoft.com/office/drawing/2014/main" id="{E7022E9A-8792-4FDD-B340-468EBF563FA5}"/>
                </a:ext>
              </a:extLst>
            </p:cNvPr>
            <p:cNvSpPr/>
            <p:nvPr/>
          </p:nvSpPr>
          <p:spPr>
            <a:xfrm>
              <a:off x="8666073" y="3248853"/>
              <a:ext cx="228600" cy="304800"/>
            </a:xfrm>
            <a:prstGeom prst="diamond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Diamond 87">
              <a:extLst>
                <a:ext uri="{FF2B5EF4-FFF2-40B4-BE49-F238E27FC236}">
                  <a16:creationId xmlns:a16="http://schemas.microsoft.com/office/drawing/2014/main" id="{B5728DEF-5985-48AC-8391-BB5EDD867C8A}"/>
                </a:ext>
              </a:extLst>
            </p:cNvPr>
            <p:cNvSpPr/>
            <p:nvPr/>
          </p:nvSpPr>
          <p:spPr>
            <a:xfrm>
              <a:off x="8663832" y="2739240"/>
              <a:ext cx="228600" cy="304800"/>
            </a:xfrm>
            <a:prstGeom prst="diamond">
              <a:avLst/>
            </a:prstGeom>
            <a:solidFill>
              <a:srgbClr val="00CC00"/>
            </a:solidFill>
            <a:ln>
              <a:solidFill>
                <a:srgbClr val="3399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DFFAB513-34C5-4C0F-80DB-CB99799E15E0}"/>
                </a:ext>
              </a:extLst>
            </p:cNvPr>
            <p:cNvSpPr txBox="1"/>
            <p:nvPr/>
          </p:nvSpPr>
          <p:spPr>
            <a:xfrm>
              <a:off x="8872903" y="2702075"/>
              <a:ext cx="98616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1" dirty="0"/>
                <a:t>z</a:t>
              </a:r>
              <a:r>
                <a:rPr lang="en-US" sz="1600" b="1" i="1" baseline="-25000" dirty="0"/>
                <a:t>1 </a:t>
              </a:r>
              <a:r>
                <a:rPr lang="en-US" sz="1600" b="1" i="1" dirty="0"/>
                <a:t>= 0.169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2D8B42AC-544E-4A03-9D38-A4A95DDD0B4E}"/>
                </a:ext>
              </a:extLst>
            </p:cNvPr>
            <p:cNvSpPr txBox="1"/>
            <p:nvPr/>
          </p:nvSpPr>
          <p:spPr>
            <a:xfrm>
              <a:off x="8900855" y="3196855"/>
              <a:ext cx="98616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1" dirty="0"/>
                <a:t>z</a:t>
              </a:r>
              <a:r>
                <a:rPr lang="en-US" sz="1600" b="1" i="1" baseline="-25000" dirty="0"/>
                <a:t>3 </a:t>
              </a:r>
              <a:r>
                <a:rPr lang="en-US" sz="1600" b="1" i="1" dirty="0"/>
                <a:t>= 0.092</a:t>
              </a:r>
            </a:p>
          </p:txBody>
        </p:sp>
        <p:pic>
          <p:nvPicPr>
            <p:cNvPr id="92" name="Picture 91">
              <a:extLst>
                <a:ext uri="{FF2B5EF4-FFF2-40B4-BE49-F238E27FC236}">
                  <a16:creationId xmlns:a16="http://schemas.microsoft.com/office/drawing/2014/main" id="{D8862803-8A8A-414C-9C16-E18815D68D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68" r="50000" b="12553"/>
            <a:stretch/>
          </p:blipFill>
          <p:spPr>
            <a:xfrm>
              <a:off x="8715655" y="807338"/>
              <a:ext cx="1037422" cy="1069965"/>
            </a:xfrm>
            <a:prstGeom prst="rect">
              <a:avLst/>
            </a:prstGeom>
          </p:spPr>
        </p:pic>
      </p:grpSp>
      <p:sp>
        <p:nvSpPr>
          <p:cNvPr id="94" name="TextBox 93">
            <a:extLst>
              <a:ext uri="{FF2B5EF4-FFF2-40B4-BE49-F238E27FC236}">
                <a16:creationId xmlns:a16="http://schemas.microsoft.com/office/drawing/2014/main" id="{B43C110F-250F-4D2F-A81F-40DE136A11F7}"/>
              </a:ext>
            </a:extLst>
          </p:cNvPr>
          <p:cNvSpPr txBox="1"/>
          <p:nvPr/>
        </p:nvSpPr>
        <p:spPr>
          <a:xfrm>
            <a:off x="8483710" y="118646"/>
            <a:ext cx="15550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dirty="0"/>
              <a:t>Scale-Free-Like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5554E1F4-D0CA-4531-8DB7-6E48A9093D52}"/>
              </a:ext>
            </a:extLst>
          </p:cNvPr>
          <p:cNvSpPr txBox="1"/>
          <p:nvPr/>
        </p:nvSpPr>
        <p:spPr>
          <a:xfrm>
            <a:off x="8526972" y="3709255"/>
            <a:ext cx="1373190" cy="3361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dirty="0"/>
              <a:t>Rich Club-Like</a:t>
            </a:r>
          </a:p>
        </p:txBody>
      </p:sp>
      <p:sp>
        <p:nvSpPr>
          <p:cNvPr id="62" name="Diamond 61">
            <a:extLst>
              <a:ext uri="{FF2B5EF4-FFF2-40B4-BE49-F238E27FC236}">
                <a16:creationId xmlns:a16="http://schemas.microsoft.com/office/drawing/2014/main" id="{D6AF9E49-8AD3-4B51-AA15-B161B08F947E}"/>
              </a:ext>
            </a:extLst>
          </p:cNvPr>
          <p:cNvSpPr/>
          <p:nvPr/>
        </p:nvSpPr>
        <p:spPr>
          <a:xfrm>
            <a:off x="7650480" y="5504766"/>
            <a:ext cx="198120" cy="290899"/>
          </a:xfrm>
          <a:prstGeom prst="diamond">
            <a:avLst/>
          </a:prstGeom>
          <a:solidFill>
            <a:srgbClr val="FF00FF"/>
          </a:solidFill>
          <a:ln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Diamond 76">
            <a:extLst>
              <a:ext uri="{FF2B5EF4-FFF2-40B4-BE49-F238E27FC236}">
                <a16:creationId xmlns:a16="http://schemas.microsoft.com/office/drawing/2014/main" id="{7C08EB88-653B-4E93-907A-A4720A87045F}"/>
              </a:ext>
            </a:extLst>
          </p:cNvPr>
          <p:cNvSpPr/>
          <p:nvPr/>
        </p:nvSpPr>
        <p:spPr>
          <a:xfrm>
            <a:off x="7620000" y="5874036"/>
            <a:ext cx="228600" cy="304800"/>
          </a:xfrm>
          <a:prstGeom prst="diamond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Diamond 95">
            <a:extLst>
              <a:ext uri="{FF2B5EF4-FFF2-40B4-BE49-F238E27FC236}">
                <a16:creationId xmlns:a16="http://schemas.microsoft.com/office/drawing/2014/main" id="{44CF9C5A-D341-4F2B-9D42-C31FB12BE35F}"/>
              </a:ext>
            </a:extLst>
          </p:cNvPr>
          <p:cNvSpPr/>
          <p:nvPr/>
        </p:nvSpPr>
        <p:spPr>
          <a:xfrm>
            <a:off x="4447602" y="5082845"/>
            <a:ext cx="228600" cy="304800"/>
          </a:xfrm>
          <a:prstGeom prst="diamond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Diamond 96">
            <a:extLst>
              <a:ext uri="{FF2B5EF4-FFF2-40B4-BE49-F238E27FC236}">
                <a16:creationId xmlns:a16="http://schemas.microsoft.com/office/drawing/2014/main" id="{58FAA475-EFAA-4D7F-ABD1-1FF3E8EE37CC}"/>
              </a:ext>
            </a:extLst>
          </p:cNvPr>
          <p:cNvSpPr/>
          <p:nvPr/>
        </p:nvSpPr>
        <p:spPr>
          <a:xfrm>
            <a:off x="4489782" y="3864801"/>
            <a:ext cx="198120" cy="290899"/>
          </a:xfrm>
          <a:prstGeom prst="diamond">
            <a:avLst/>
          </a:prstGeom>
          <a:solidFill>
            <a:srgbClr val="FF00FF"/>
          </a:solidFill>
          <a:ln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Diamond 97">
            <a:extLst>
              <a:ext uri="{FF2B5EF4-FFF2-40B4-BE49-F238E27FC236}">
                <a16:creationId xmlns:a16="http://schemas.microsoft.com/office/drawing/2014/main" id="{7A312516-3ABC-4A78-A1BB-DD527E836283}"/>
              </a:ext>
            </a:extLst>
          </p:cNvPr>
          <p:cNvSpPr/>
          <p:nvPr/>
        </p:nvSpPr>
        <p:spPr>
          <a:xfrm>
            <a:off x="4457700" y="4509864"/>
            <a:ext cx="228600" cy="304800"/>
          </a:xfrm>
          <a:prstGeom prst="diamond">
            <a:avLst/>
          </a:prstGeom>
          <a:solidFill>
            <a:srgbClr val="00CC00"/>
          </a:solidFill>
          <a:ln>
            <a:solidFill>
              <a:srgbClr val="3399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8507827A-A96E-455C-8E91-883406731E9A}"/>
              </a:ext>
            </a:extLst>
          </p:cNvPr>
          <p:cNvSpPr txBox="1"/>
          <p:nvPr/>
        </p:nvSpPr>
        <p:spPr>
          <a:xfrm>
            <a:off x="7009914" y="4267200"/>
            <a:ext cx="1373190" cy="3361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dirty="0"/>
              <a:t>Rich Club-Like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8902AB7B-D1F3-42ED-8DFD-1C6E9BDE2E42}"/>
              </a:ext>
            </a:extLst>
          </p:cNvPr>
          <p:cNvSpPr txBox="1"/>
          <p:nvPr/>
        </p:nvSpPr>
        <p:spPr>
          <a:xfrm>
            <a:off x="3939723" y="3028482"/>
            <a:ext cx="15550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dirty="0"/>
              <a:t>Scale-Free-Like</a:t>
            </a:r>
          </a:p>
        </p:txBody>
      </p:sp>
      <p:sp>
        <p:nvSpPr>
          <p:cNvPr id="55" name="Arrow: Left-Right 54">
            <a:extLst>
              <a:ext uri="{FF2B5EF4-FFF2-40B4-BE49-F238E27FC236}">
                <a16:creationId xmlns:a16="http://schemas.microsoft.com/office/drawing/2014/main" id="{91BE3CEC-F70B-4942-B6ED-C2BF2247823B}"/>
              </a:ext>
            </a:extLst>
          </p:cNvPr>
          <p:cNvSpPr/>
          <p:nvPr/>
        </p:nvSpPr>
        <p:spPr>
          <a:xfrm>
            <a:off x="4592447" y="6553200"/>
            <a:ext cx="3141853" cy="603589"/>
          </a:xfrm>
          <a:prstGeom prst="leftRightArrow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128A7248-0B3D-436D-A6AF-03D469327C05}"/>
              </a:ext>
            </a:extLst>
          </p:cNvPr>
          <p:cNvSpPr txBox="1"/>
          <p:nvPr/>
        </p:nvSpPr>
        <p:spPr>
          <a:xfrm>
            <a:off x="4703881" y="6671846"/>
            <a:ext cx="29161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i="1" dirty="0"/>
              <a:t>Approximate Useful Range for h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8480956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A J Maren\Pictures\AJM-website-textile-bckgrnds\italian-renaissance-gold-brocade_pinterest.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0058400" cy="7772400"/>
          </a:xfrm>
          <a:prstGeom prst="rect">
            <a:avLst/>
          </a:prstGeom>
          <a:noFill/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3" name="Rectangle 2"/>
          <p:cNvSpPr/>
          <p:nvPr/>
        </p:nvSpPr>
        <p:spPr>
          <a:xfrm>
            <a:off x="685800" y="685804"/>
            <a:ext cx="8610600" cy="6324600"/>
          </a:xfrm>
          <a:prstGeom prst="rect">
            <a:avLst/>
          </a:prstGeom>
          <a:solidFill>
            <a:srgbClr val="FAE6CD"/>
          </a:solidFill>
          <a:ln w="28575">
            <a:solidFill>
              <a:schemeClr val="accent2">
                <a:lumMod val="75000"/>
              </a:schemeClr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787" tIns="50894" rIns="101787" bIns="50894" rtlCol="0" anchor="ctr"/>
          <a:lstStyle/>
          <a:p>
            <a:pPr algn="ctr"/>
            <a:endParaRPr lang="en-US" dirty="0"/>
          </a:p>
        </p:txBody>
      </p:sp>
      <p:grpSp>
        <p:nvGrpSpPr>
          <p:cNvPr id="2" name="Group 11"/>
          <p:cNvGrpSpPr/>
          <p:nvPr/>
        </p:nvGrpSpPr>
        <p:grpSpPr>
          <a:xfrm>
            <a:off x="1370029" y="2313072"/>
            <a:ext cx="7316771" cy="1993338"/>
            <a:chOff x="1408128" y="4064424"/>
            <a:chExt cx="7316771" cy="1993338"/>
          </a:xfrm>
        </p:grpSpPr>
        <p:sp>
          <p:nvSpPr>
            <p:cNvPr id="9" name="TextBox 8"/>
            <p:cNvSpPr txBox="1"/>
            <p:nvPr/>
          </p:nvSpPr>
          <p:spPr>
            <a:xfrm>
              <a:off x="1409699" y="4076208"/>
              <a:ext cx="7315200" cy="1969770"/>
            </a:xfrm>
            <a:prstGeom prst="rect">
              <a:avLst/>
            </a:prstGeom>
            <a:solidFill>
              <a:srgbClr val="F5D2A5"/>
            </a:solidFill>
            <a:ln w="28575">
              <a:solidFill>
                <a:schemeClr val="accent2">
                  <a:lumMod val="75000"/>
                </a:schemeClr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endParaRPr lang="en-US" sz="800" dirty="0">
                <a:latin typeface="Britannic Bold" pitchFamily="34" charset="0"/>
              </a:endParaRPr>
            </a:p>
            <a:p>
              <a:pPr algn="ctr"/>
              <a:r>
                <a:rPr lang="en-US" sz="2400" dirty="0">
                  <a:latin typeface="Britannic Bold" pitchFamily="34" charset="0"/>
                </a:rPr>
                <a:t>We Previously Presented the Analytic Solution: </a:t>
              </a:r>
            </a:p>
            <a:p>
              <a:pPr algn="ctr"/>
              <a:r>
                <a:rPr lang="en-US" i="1" dirty="0">
                  <a:latin typeface="Britannic Bold" pitchFamily="34" charset="0"/>
                </a:rPr>
                <a:t>The Left-Hand-Side Axis: Variations in Epsilon1</a:t>
              </a:r>
            </a:p>
            <a:p>
              <a:pPr algn="ctr"/>
              <a:r>
                <a:rPr lang="en-US" i="1" dirty="0">
                  <a:latin typeface="Britannic Bold" pitchFamily="34" charset="0"/>
                </a:rPr>
                <a:t>Illustration of Grid Patterns in the 2-D CVM</a:t>
              </a:r>
            </a:p>
            <a:p>
              <a:pPr algn="ctr"/>
              <a:endParaRPr lang="en-US" sz="800" dirty="0">
                <a:latin typeface="Britannic Bold" pitchFamily="34" charset="0"/>
              </a:endParaRPr>
            </a:p>
            <a:p>
              <a:pPr algn="ctr"/>
              <a:r>
                <a:rPr lang="en-US" sz="2400" i="1" dirty="0">
                  <a:latin typeface="Britannic Bold" pitchFamily="34" charset="0"/>
                </a:rPr>
                <a:t>Note: Approximate; Counts only Horizontal Triplets</a:t>
              </a:r>
              <a:endParaRPr lang="en-US" sz="2400" i="1" dirty="0"/>
            </a:p>
            <a:p>
              <a:pPr algn="ctr"/>
              <a:endParaRPr lang="en-US" sz="1000" dirty="0">
                <a:latin typeface="Britannic Bold" pitchFamily="34" charset="0"/>
              </a:endParaRPr>
            </a:p>
            <a:p>
              <a:pPr algn="ctr"/>
              <a:endParaRPr lang="en-US" sz="800" dirty="0">
                <a:latin typeface="Britannic Bold" pitchFamily="34" charset="0"/>
              </a:endParaRPr>
            </a:p>
          </p:txBody>
        </p:sp>
        <p:pic>
          <p:nvPicPr>
            <p:cNvPr id="2054" name="Picture 6" descr="C:\Users\A J Maren\Pictures\AJM-website-textile-bckgrnds\Italian-renaissance-border-2-thin.jp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408132" y="5897328"/>
              <a:ext cx="7315195" cy="160434"/>
            </a:xfrm>
            <a:prstGeom prst="rect">
              <a:avLst/>
            </a:prstGeom>
            <a:noFill/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</p:pic>
        <p:pic>
          <p:nvPicPr>
            <p:cNvPr id="11" name="Picture 6" descr="C:\Users\A J Maren\Pictures\AJM-website-textile-bckgrnds\Italian-renaissance-border-2-thin.jp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408128" y="4064424"/>
              <a:ext cx="7315199" cy="160434"/>
            </a:xfrm>
            <a:prstGeom prst="rect">
              <a:avLst/>
            </a:prstGeom>
            <a:noFill/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</p:pic>
      </p:grpSp>
    </p:spTree>
    <p:extLst>
      <p:ext uri="{BB962C8B-B14F-4D97-AF65-F5344CB8AC3E}">
        <p14:creationId xmlns:p14="http://schemas.microsoft.com/office/powerpoint/2010/main" val="989035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2AA5625-0D81-4093-84E6-2A45FDEDE21F}"/>
              </a:ext>
            </a:extLst>
          </p:cNvPr>
          <p:cNvSpPr txBox="1"/>
          <p:nvPr/>
        </p:nvSpPr>
        <p:spPr>
          <a:xfrm>
            <a:off x="1228988" y="6740351"/>
            <a:ext cx="455574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50" b="1" dirty="0"/>
              <a:t>0.5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3EC576-2EAF-453A-8E53-47F22F19AD8A}"/>
              </a:ext>
            </a:extLst>
          </p:cNvPr>
          <p:cNvSpPr txBox="1"/>
          <p:nvPr/>
        </p:nvSpPr>
        <p:spPr>
          <a:xfrm>
            <a:off x="1219200" y="3006551"/>
            <a:ext cx="455574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50" b="1" dirty="0"/>
              <a:t>0.0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994AF08-7D2B-4D7C-925D-082BFA394477}"/>
              </a:ext>
            </a:extLst>
          </p:cNvPr>
          <p:cNvSpPr txBox="1"/>
          <p:nvPr/>
        </p:nvSpPr>
        <p:spPr>
          <a:xfrm>
            <a:off x="1248563" y="3724222"/>
            <a:ext cx="455574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50" b="1" dirty="0"/>
              <a:t>0.1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73E7531-C0E3-4D27-A226-47E8B61EA226}"/>
              </a:ext>
            </a:extLst>
          </p:cNvPr>
          <p:cNvCxnSpPr>
            <a:cxnSpLocks/>
          </p:cNvCxnSpPr>
          <p:nvPr/>
        </p:nvCxnSpPr>
        <p:spPr>
          <a:xfrm flipV="1">
            <a:off x="2241080" y="6142504"/>
            <a:ext cx="198408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9168AAE-734B-4238-8B5E-9905CCF9D1DE}"/>
              </a:ext>
            </a:extLst>
          </p:cNvPr>
          <p:cNvCxnSpPr>
            <a:cxnSpLocks/>
          </p:cNvCxnSpPr>
          <p:nvPr/>
        </p:nvCxnSpPr>
        <p:spPr>
          <a:xfrm flipV="1">
            <a:off x="2257565" y="5375547"/>
            <a:ext cx="198408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B33957A-6675-4BE7-96F5-C0EB64939B12}"/>
              </a:ext>
            </a:extLst>
          </p:cNvPr>
          <p:cNvCxnSpPr>
            <a:cxnSpLocks/>
          </p:cNvCxnSpPr>
          <p:nvPr/>
        </p:nvCxnSpPr>
        <p:spPr>
          <a:xfrm flipV="1">
            <a:off x="2255419" y="4640502"/>
            <a:ext cx="198408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4690098-2907-4E21-BCE1-9BE6D8055A29}"/>
              </a:ext>
            </a:extLst>
          </p:cNvPr>
          <p:cNvCxnSpPr>
            <a:cxnSpLocks/>
          </p:cNvCxnSpPr>
          <p:nvPr/>
        </p:nvCxnSpPr>
        <p:spPr>
          <a:xfrm flipV="1">
            <a:off x="2241080" y="6897137"/>
            <a:ext cx="198408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1BDF13B-EFCF-449E-8FA3-2F1F5BD9884D}"/>
              </a:ext>
            </a:extLst>
          </p:cNvPr>
          <p:cNvCxnSpPr>
            <a:cxnSpLocks/>
          </p:cNvCxnSpPr>
          <p:nvPr/>
        </p:nvCxnSpPr>
        <p:spPr>
          <a:xfrm flipH="1">
            <a:off x="2439489" y="3098506"/>
            <a:ext cx="16484" cy="379419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4B84E8DD-AB2B-4F1C-B953-8F9E57D628EC}"/>
              </a:ext>
            </a:extLst>
          </p:cNvPr>
          <p:cNvSpPr txBox="1"/>
          <p:nvPr/>
        </p:nvSpPr>
        <p:spPr>
          <a:xfrm>
            <a:off x="1219200" y="5997728"/>
            <a:ext cx="455574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50" b="1" dirty="0"/>
              <a:t>0.4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CC16EEE-C0DA-4136-8BD9-4F25BC344F62}"/>
              </a:ext>
            </a:extLst>
          </p:cNvPr>
          <p:cNvSpPr txBox="1"/>
          <p:nvPr/>
        </p:nvSpPr>
        <p:spPr>
          <a:xfrm>
            <a:off x="1238776" y="5245316"/>
            <a:ext cx="455574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50" b="1" dirty="0"/>
              <a:t>0.3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34895B3-B474-40F3-A888-CD013FDCD185}"/>
              </a:ext>
            </a:extLst>
          </p:cNvPr>
          <p:cNvSpPr txBox="1"/>
          <p:nvPr/>
        </p:nvSpPr>
        <p:spPr>
          <a:xfrm>
            <a:off x="1219200" y="4504087"/>
            <a:ext cx="455574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50" b="1" dirty="0"/>
              <a:t>0.2</a:t>
            </a: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E781BD77-65A2-4396-9A86-802F990F7019}"/>
              </a:ext>
            </a:extLst>
          </p:cNvPr>
          <p:cNvCxnSpPr>
            <a:cxnSpLocks/>
          </p:cNvCxnSpPr>
          <p:nvPr/>
        </p:nvCxnSpPr>
        <p:spPr>
          <a:xfrm flipH="1">
            <a:off x="2463813" y="3126194"/>
            <a:ext cx="604700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C3D24825-1B6B-407F-95BF-26368B2065B2}"/>
              </a:ext>
            </a:extLst>
          </p:cNvPr>
          <p:cNvCxnSpPr>
            <a:cxnSpLocks/>
          </p:cNvCxnSpPr>
          <p:nvPr/>
        </p:nvCxnSpPr>
        <p:spPr>
          <a:xfrm flipV="1">
            <a:off x="3223348" y="3014400"/>
            <a:ext cx="0" cy="10022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62D9AF66-1CA8-45DF-852A-335519595074}"/>
              </a:ext>
            </a:extLst>
          </p:cNvPr>
          <p:cNvCxnSpPr>
            <a:cxnSpLocks/>
          </p:cNvCxnSpPr>
          <p:nvPr/>
        </p:nvCxnSpPr>
        <p:spPr>
          <a:xfrm flipV="1">
            <a:off x="3960736" y="2915541"/>
            <a:ext cx="0" cy="19771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8F569509-9E1A-4D7E-9604-9C3C89EE0B6F}"/>
              </a:ext>
            </a:extLst>
          </p:cNvPr>
          <p:cNvCxnSpPr>
            <a:cxnSpLocks/>
          </p:cNvCxnSpPr>
          <p:nvPr/>
        </p:nvCxnSpPr>
        <p:spPr>
          <a:xfrm flipV="1">
            <a:off x="5462701" y="2918937"/>
            <a:ext cx="0" cy="19771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5420E6E0-C9F4-4F0A-9F42-D38C364E918E}"/>
              </a:ext>
            </a:extLst>
          </p:cNvPr>
          <p:cNvCxnSpPr>
            <a:cxnSpLocks/>
          </p:cNvCxnSpPr>
          <p:nvPr/>
        </p:nvCxnSpPr>
        <p:spPr>
          <a:xfrm flipV="1">
            <a:off x="6971466" y="2941561"/>
            <a:ext cx="0" cy="19771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F1972264-EBB2-4817-8503-BC234189C61F}"/>
              </a:ext>
            </a:extLst>
          </p:cNvPr>
          <p:cNvCxnSpPr>
            <a:cxnSpLocks/>
          </p:cNvCxnSpPr>
          <p:nvPr/>
        </p:nvCxnSpPr>
        <p:spPr>
          <a:xfrm flipV="1">
            <a:off x="8510817" y="2928476"/>
            <a:ext cx="0" cy="19771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ABBF78EB-17D2-4999-B0BA-4B0ABAF56A16}"/>
              </a:ext>
            </a:extLst>
          </p:cNvPr>
          <p:cNvCxnSpPr>
            <a:cxnSpLocks/>
          </p:cNvCxnSpPr>
          <p:nvPr/>
        </p:nvCxnSpPr>
        <p:spPr>
          <a:xfrm flipV="1">
            <a:off x="4704927" y="3017796"/>
            <a:ext cx="0" cy="10022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E219B66A-B792-4265-90F8-2A44B7AB27A9}"/>
              </a:ext>
            </a:extLst>
          </p:cNvPr>
          <p:cNvCxnSpPr>
            <a:cxnSpLocks/>
          </p:cNvCxnSpPr>
          <p:nvPr/>
        </p:nvCxnSpPr>
        <p:spPr>
          <a:xfrm flipV="1">
            <a:off x="6196697" y="3007081"/>
            <a:ext cx="0" cy="10022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0806BCEF-3E3E-4787-808E-47469B989DA0}"/>
              </a:ext>
            </a:extLst>
          </p:cNvPr>
          <p:cNvCxnSpPr>
            <a:cxnSpLocks/>
          </p:cNvCxnSpPr>
          <p:nvPr/>
        </p:nvCxnSpPr>
        <p:spPr>
          <a:xfrm flipV="1">
            <a:off x="7753609" y="3020031"/>
            <a:ext cx="0" cy="10022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8E22BD98-0107-4DEA-BC47-25E617DAEEA3}"/>
              </a:ext>
            </a:extLst>
          </p:cNvPr>
          <p:cNvSpPr txBox="1"/>
          <p:nvPr/>
        </p:nvSpPr>
        <p:spPr>
          <a:xfrm>
            <a:off x="2262479" y="2286000"/>
            <a:ext cx="455574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50" b="1" dirty="0"/>
              <a:t>0.0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66101D11-63AD-415E-B50F-D34E01A5E553}"/>
              </a:ext>
            </a:extLst>
          </p:cNvPr>
          <p:cNvSpPr txBox="1"/>
          <p:nvPr/>
        </p:nvSpPr>
        <p:spPr>
          <a:xfrm>
            <a:off x="3756094" y="2293366"/>
            <a:ext cx="455574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50" b="1" dirty="0"/>
              <a:t>1.0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9FC5D5A-431A-4CBB-97C0-088711C71B3E}"/>
              </a:ext>
            </a:extLst>
          </p:cNvPr>
          <p:cNvSpPr txBox="1"/>
          <p:nvPr/>
        </p:nvSpPr>
        <p:spPr>
          <a:xfrm>
            <a:off x="5235598" y="2289637"/>
            <a:ext cx="455574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50" b="1" dirty="0"/>
              <a:t>2.0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0327437F-E792-4A65-B9B6-95BA37CF6F45}"/>
              </a:ext>
            </a:extLst>
          </p:cNvPr>
          <p:cNvSpPr txBox="1"/>
          <p:nvPr/>
        </p:nvSpPr>
        <p:spPr>
          <a:xfrm>
            <a:off x="6773623" y="2286000"/>
            <a:ext cx="455574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50" b="1" dirty="0"/>
              <a:t>3.0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8789DF82-7ABB-4247-86C1-E034FC834D60}"/>
              </a:ext>
            </a:extLst>
          </p:cNvPr>
          <p:cNvSpPr txBox="1"/>
          <p:nvPr/>
        </p:nvSpPr>
        <p:spPr>
          <a:xfrm>
            <a:off x="8283710" y="2286000"/>
            <a:ext cx="455574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50" b="1" dirty="0"/>
              <a:t>4.0</a:t>
            </a: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0AA6C2FA-DE8C-43EC-8B7C-23733F6EAEFA}"/>
              </a:ext>
            </a:extLst>
          </p:cNvPr>
          <p:cNvCxnSpPr>
            <a:cxnSpLocks/>
          </p:cNvCxnSpPr>
          <p:nvPr/>
        </p:nvCxnSpPr>
        <p:spPr>
          <a:xfrm flipV="1">
            <a:off x="2249725" y="3879706"/>
            <a:ext cx="198408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4B65F4F9-DAEC-4164-BC4A-9F7809B71531}"/>
              </a:ext>
            </a:extLst>
          </p:cNvPr>
          <p:cNvSpPr/>
          <p:nvPr/>
        </p:nvSpPr>
        <p:spPr>
          <a:xfrm rot="5400000">
            <a:off x="1779668" y="2559378"/>
            <a:ext cx="506950" cy="3967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980" i="1" dirty="0">
                <a:solidFill>
                  <a:schemeClr val="tx1"/>
                </a:solidFill>
              </a:rPr>
              <a:t>x</a:t>
            </a:r>
            <a:r>
              <a:rPr lang="en-US" sz="1980" i="1" baseline="-25000" dirty="0">
                <a:solidFill>
                  <a:schemeClr val="tx1"/>
                </a:solidFill>
              </a:rPr>
              <a:t>1</a:t>
            </a:r>
            <a:endParaRPr lang="en-US" sz="1980" i="1" dirty="0">
              <a:solidFill>
                <a:schemeClr val="tx1"/>
              </a:solidFill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20161C2-F557-4697-B027-280AFF9614DD}"/>
              </a:ext>
            </a:extLst>
          </p:cNvPr>
          <p:cNvGrpSpPr/>
          <p:nvPr/>
        </p:nvGrpSpPr>
        <p:grpSpPr>
          <a:xfrm>
            <a:off x="2212419" y="2667000"/>
            <a:ext cx="670376" cy="346249"/>
            <a:chOff x="2236574" y="1285103"/>
            <a:chExt cx="812577" cy="419695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7F6B0A7D-9AF4-4753-B3CC-54FFF6A36429}"/>
                </a:ext>
              </a:extLst>
            </p:cNvPr>
            <p:cNvSpPr/>
            <p:nvPr/>
          </p:nvSpPr>
          <p:spPr>
            <a:xfrm>
              <a:off x="2236574" y="1285104"/>
              <a:ext cx="713656" cy="36933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5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CDCE161-55AC-4D28-885B-C8BEC861AE46}"/>
                </a:ext>
              </a:extLst>
            </p:cNvPr>
            <p:cNvSpPr txBox="1"/>
            <p:nvPr/>
          </p:nvSpPr>
          <p:spPr>
            <a:xfrm>
              <a:off x="2236574" y="1285103"/>
              <a:ext cx="812577" cy="4196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50" b="1" dirty="0"/>
                <a:t>0.500</a:t>
              </a:r>
            </a:p>
          </p:txBody>
        </p:sp>
      </p:grpSp>
      <p:sp>
        <p:nvSpPr>
          <p:cNvPr id="72" name="Rectangle 71">
            <a:extLst>
              <a:ext uri="{FF2B5EF4-FFF2-40B4-BE49-F238E27FC236}">
                <a16:creationId xmlns:a16="http://schemas.microsoft.com/office/drawing/2014/main" id="{4F277D11-1F19-414D-889F-1B43C6591D04}"/>
              </a:ext>
            </a:extLst>
          </p:cNvPr>
          <p:cNvSpPr/>
          <p:nvPr/>
        </p:nvSpPr>
        <p:spPr>
          <a:xfrm rot="16200000">
            <a:off x="-616126" y="4652406"/>
            <a:ext cx="3341138" cy="3967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50" i="1" dirty="0">
                <a:solidFill>
                  <a:schemeClr val="tx1"/>
                </a:solidFill>
              </a:rPr>
              <a:t>(Interaction Enthalpy Parameter) </a:t>
            </a: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5F57124B-6290-4F79-A7C3-4A10EBCE4E15}"/>
              </a:ext>
            </a:extLst>
          </p:cNvPr>
          <p:cNvGrpSpPr/>
          <p:nvPr/>
        </p:nvGrpSpPr>
        <p:grpSpPr>
          <a:xfrm>
            <a:off x="8173537" y="2667000"/>
            <a:ext cx="670376" cy="346249"/>
            <a:chOff x="2236574" y="1285103"/>
            <a:chExt cx="812577" cy="419695"/>
          </a:xfrm>
        </p:grpSpPr>
        <p:sp>
          <p:nvSpPr>
            <p:cNvPr id="77" name="Rectangle: Rounded Corners 76">
              <a:extLst>
                <a:ext uri="{FF2B5EF4-FFF2-40B4-BE49-F238E27FC236}">
                  <a16:creationId xmlns:a16="http://schemas.microsoft.com/office/drawing/2014/main" id="{6C0D4A99-2823-489A-BC8F-310ED2397558}"/>
                </a:ext>
              </a:extLst>
            </p:cNvPr>
            <p:cNvSpPr/>
            <p:nvPr/>
          </p:nvSpPr>
          <p:spPr>
            <a:xfrm>
              <a:off x="2236574" y="1285104"/>
              <a:ext cx="713656" cy="36933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50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FF31E1A7-BC4D-434B-A46B-5F42465FE5FD}"/>
                </a:ext>
              </a:extLst>
            </p:cNvPr>
            <p:cNvSpPr txBox="1"/>
            <p:nvPr/>
          </p:nvSpPr>
          <p:spPr>
            <a:xfrm>
              <a:off x="2236574" y="1285103"/>
              <a:ext cx="812577" cy="4196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50" b="1" dirty="0"/>
                <a:t>0.018</a:t>
              </a: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6E27A8FB-38FC-4780-A113-777C4E204186}"/>
              </a:ext>
            </a:extLst>
          </p:cNvPr>
          <p:cNvGrpSpPr/>
          <p:nvPr/>
        </p:nvGrpSpPr>
        <p:grpSpPr>
          <a:xfrm>
            <a:off x="6695751" y="2667000"/>
            <a:ext cx="670376" cy="346249"/>
            <a:chOff x="2236574" y="1285103"/>
            <a:chExt cx="812577" cy="419695"/>
          </a:xfrm>
        </p:grpSpPr>
        <p:sp>
          <p:nvSpPr>
            <p:cNvPr id="80" name="Rectangle: Rounded Corners 79">
              <a:extLst>
                <a:ext uri="{FF2B5EF4-FFF2-40B4-BE49-F238E27FC236}">
                  <a16:creationId xmlns:a16="http://schemas.microsoft.com/office/drawing/2014/main" id="{1277E65E-5BDB-4B43-9269-78C9AC590353}"/>
                </a:ext>
              </a:extLst>
            </p:cNvPr>
            <p:cNvSpPr/>
            <p:nvPr/>
          </p:nvSpPr>
          <p:spPr>
            <a:xfrm>
              <a:off x="2236574" y="1285104"/>
              <a:ext cx="713656" cy="36933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50"/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4643A1A9-16A4-4DEF-B454-20A1E8DAC53A}"/>
                </a:ext>
              </a:extLst>
            </p:cNvPr>
            <p:cNvSpPr txBox="1"/>
            <p:nvPr/>
          </p:nvSpPr>
          <p:spPr>
            <a:xfrm>
              <a:off x="2236574" y="1285103"/>
              <a:ext cx="812577" cy="4196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50" b="1" dirty="0"/>
                <a:t>0.047</a:t>
              </a: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AEB45B30-1D80-4733-9B2C-C2B19C129C51}"/>
              </a:ext>
            </a:extLst>
          </p:cNvPr>
          <p:cNvGrpSpPr/>
          <p:nvPr/>
        </p:nvGrpSpPr>
        <p:grpSpPr>
          <a:xfrm>
            <a:off x="5162115" y="2667000"/>
            <a:ext cx="670376" cy="346249"/>
            <a:chOff x="2236574" y="1285103"/>
            <a:chExt cx="812577" cy="419695"/>
          </a:xfrm>
        </p:grpSpPr>
        <p:sp>
          <p:nvSpPr>
            <p:cNvPr id="83" name="Rectangle: Rounded Corners 82">
              <a:extLst>
                <a:ext uri="{FF2B5EF4-FFF2-40B4-BE49-F238E27FC236}">
                  <a16:creationId xmlns:a16="http://schemas.microsoft.com/office/drawing/2014/main" id="{7778A2FB-3BC1-46FA-B5C7-287A9AAD92EC}"/>
                </a:ext>
              </a:extLst>
            </p:cNvPr>
            <p:cNvSpPr/>
            <p:nvPr/>
          </p:nvSpPr>
          <p:spPr>
            <a:xfrm>
              <a:off x="2236574" y="1285104"/>
              <a:ext cx="713656" cy="36933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50"/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24C9F63E-32D3-4D75-A0E7-7AC6097A345F}"/>
                </a:ext>
              </a:extLst>
            </p:cNvPr>
            <p:cNvSpPr txBox="1"/>
            <p:nvPr/>
          </p:nvSpPr>
          <p:spPr>
            <a:xfrm>
              <a:off x="2236574" y="1285103"/>
              <a:ext cx="812577" cy="4196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50" b="1" dirty="0"/>
                <a:t>0.119</a:t>
              </a:r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70D03A74-B180-426A-BEB4-6F7D85767870}"/>
              </a:ext>
            </a:extLst>
          </p:cNvPr>
          <p:cNvGrpSpPr/>
          <p:nvPr/>
        </p:nvGrpSpPr>
        <p:grpSpPr>
          <a:xfrm>
            <a:off x="3634811" y="2667000"/>
            <a:ext cx="670376" cy="346249"/>
            <a:chOff x="2236574" y="1285103"/>
            <a:chExt cx="812577" cy="419695"/>
          </a:xfrm>
        </p:grpSpPr>
        <p:sp>
          <p:nvSpPr>
            <p:cNvPr id="86" name="Rectangle: Rounded Corners 85">
              <a:extLst>
                <a:ext uri="{FF2B5EF4-FFF2-40B4-BE49-F238E27FC236}">
                  <a16:creationId xmlns:a16="http://schemas.microsoft.com/office/drawing/2014/main" id="{9FDFDFB4-9651-4BC6-8696-C1C51C65D956}"/>
                </a:ext>
              </a:extLst>
            </p:cNvPr>
            <p:cNvSpPr/>
            <p:nvPr/>
          </p:nvSpPr>
          <p:spPr>
            <a:xfrm>
              <a:off x="2236574" y="1285104"/>
              <a:ext cx="713656" cy="36933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50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B2E7E76A-3E4D-4048-A314-32A138521208}"/>
                </a:ext>
              </a:extLst>
            </p:cNvPr>
            <p:cNvSpPr txBox="1"/>
            <p:nvPr/>
          </p:nvSpPr>
          <p:spPr>
            <a:xfrm>
              <a:off x="2236574" y="1285103"/>
              <a:ext cx="812577" cy="4196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50" b="1" dirty="0"/>
                <a:t>0.269</a:t>
              </a: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C82C0085-D283-423F-9C5A-CB1F337348D3}"/>
              </a:ext>
            </a:extLst>
          </p:cNvPr>
          <p:cNvGrpSpPr/>
          <p:nvPr/>
        </p:nvGrpSpPr>
        <p:grpSpPr>
          <a:xfrm>
            <a:off x="1752600" y="3718702"/>
            <a:ext cx="670376" cy="346249"/>
            <a:chOff x="2236574" y="1285103"/>
            <a:chExt cx="812577" cy="419695"/>
          </a:xfrm>
        </p:grpSpPr>
        <p:sp>
          <p:nvSpPr>
            <p:cNvPr id="89" name="Rectangle: Rounded Corners 88">
              <a:extLst>
                <a:ext uri="{FF2B5EF4-FFF2-40B4-BE49-F238E27FC236}">
                  <a16:creationId xmlns:a16="http://schemas.microsoft.com/office/drawing/2014/main" id="{F09E7B90-680B-4AC6-808E-822AD58A7B97}"/>
                </a:ext>
              </a:extLst>
            </p:cNvPr>
            <p:cNvSpPr/>
            <p:nvPr/>
          </p:nvSpPr>
          <p:spPr>
            <a:xfrm>
              <a:off x="2236574" y="1285104"/>
              <a:ext cx="713656" cy="36933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50"/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E1C7A36A-4DB7-4F5A-ADDE-224E4CE4788D}"/>
                </a:ext>
              </a:extLst>
            </p:cNvPr>
            <p:cNvSpPr txBox="1"/>
            <p:nvPr/>
          </p:nvSpPr>
          <p:spPr>
            <a:xfrm>
              <a:off x="2236574" y="1285103"/>
              <a:ext cx="812577" cy="4196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50" b="1" dirty="0"/>
                <a:t>0.500</a:t>
              </a:r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8FBC2137-2C09-474E-B1FB-1AF48CA0961D}"/>
              </a:ext>
            </a:extLst>
          </p:cNvPr>
          <p:cNvGrpSpPr/>
          <p:nvPr/>
        </p:nvGrpSpPr>
        <p:grpSpPr>
          <a:xfrm>
            <a:off x="1752600" y="4482275"/>
            <a:ext cx="670376" cy="346249"/>
            <a:chOff x="2236574" y="1285103"/>
            <a:chExt cx="812577" cy="419695"/>
          </a:xfrm>
        </p:grpSpPr>
        <p:sp>
          <p:nvSpPr>
            <p:cNvPr id="92" name="Rectangle: Rounded Corners 91">
              <a:extLst>
                <a:ext uri="{FF2B5EF4-FFF2-40B4-BE49-F238E27FC236}">
                  <a16:creationId xmlns:a16="http://schemas.microsoft.com/office/drawing/2014/main" id="{DE0088DF-952A-401A-96F0-83BBC1605F6A}"/>
                </a:ext>
              </a:extLst>
            </p:cNvPr>
            <p:cNvSpPr/>
            <p:nvPr/>
          </p:nvSpPr>
          <p:spPr>
            <a:xfrm>
              <a:off x="2236574" y="1285104"/>
              <a:ext cx="713656" cy="36933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5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06BE370D-BA9F-4BC8-ABB4-91175611C4E7}"/>
                </a:ext>
              </a:extLst>
            </p:cNvPr>
            <p:cNvSpPr txBox="1"/>
            <p:nvPr/>
          </p:nvSpPr>
          <p:spPr>
            <a:xfrm>
              <a:off x="2236574" y="1285103"/>
              <a:ext cx="812577" cy="4196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50" b="1" dirty="0"/>
                <a:t>0.500</a:t>
              </a:r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19A8ADAF-DDF2-42E2-8FD4-0CB0B11A82FB}"/>
              </a:ext>
            </a:extLst>
          </p:cNvPr>
          <p:cNvGrpSpPr/>
          <p:nvPr/>
        </p:nvGrpSpPr>
        <p:grpSpPr>
          <a:xfrm>
            <a:off x="1752600" y="5236907"/>
            <a:ext cx="670376" cy="346249"/>
            <a:chOff x="2236574" y="1285103"/>
            <a:chExt cx="812577" cy="419695"/>
          </a:xfrm>
        </p:grpSpPr>
        <p:sp>
          <p:nvSpPr>
            <p:cNvPr id="95" name="Rectangle: Rounded Corners 94">
              <a:extLst>
                <a:ext uri="{FF2B5EF4-FFF2-40B4-BE49-F238E27FC236}">
                  <a16:creationId xmlns:a16="http://schemas.microsoft.com/office/drawing/2014/main" id="{F495B2E3-918D-4394-B4B0-94BB2F3A76F1}"/>
                </a:ext>
              </a:extLst>
            </p:cNvPr>
            <p:cNvSpPr/>
            <p:nvPr/>
          </p:nvSpPr>
          <p:spPr>
            <a:xfrm>
              <a:off x="2236574" y="1285104"/>
              <a:ext cx="713656" cy="36933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50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A6913170-B1AE-499C-8043-79676DAA3D9C}"/>
                </a:ext>
              </a:extLst>
            </p:cNvPr>
            <p:cNvSpPr txBox="1"/>
            <p:nvPr/>
          </p:nvSpPr>
          <p:spPr>
            <a:xfrm>
              <a:off x="2236574" y="1285103"/>
              <a:ext cx="812577" cy="4196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50" b="1" dirty="0"/>
                <a:t>0.500</a:t>
              </a:r>
            </a:p>
          </p:txBody>
        </p: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1F985076-D07D-4C9D-A528-57957C994EC1}"/>
              </a:ext>
            </a:extLst>
          </p:cNvPr>
          <p:cNvGrpSpPr/>
          <p:nvPr/>
        </p:nvGrpSpPr>
        <p:grpSpPr>
          <a:xfrm>
            <a:off x="1752600" y="5981478"/>
            <a:ext cx="670376" cy="346249"/>
            <a:chOff x="2236574" y="1285103"/>
            <a:chExt cx="812577" cy="419695"/>
          </a:xfrm>
        </p:grpSpPr>
        <p:sp>
          <p:nvSpPr>
            <p:cNvPr id="98" name="Rectangle: Rounded Corners 97">
              <a:extLst>
                <a:ext uri="{FF2B5EF4-FFF2-40B4-BE49-F238E27FC236}">
                  <a16:creationId xmlns:a16="http://schemas.microsoft.com/office/drawing/2014/main" id="{2EE0A8CC-1BED-47BF-8712-B130DB203A83}"/>
                </a:ext>
              </a:extLst>
            </p:cNvPr>
            <p:cNvSpPr/>
            <p:nvPr/>
          </p:nvSpPr>
          <p:spPr>
            <a:xfrm>
              <a:off x="2236574" y="1285104"/>
              <a:ext cx="713656" cy="36933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50"/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C8881AD5-CEEA-4928-B729-03267C904331}"/>
                </a:ext>
              </a:extLst>
            </p:cNvPr>
            <p:cNvSpPr txBox="1"/>
            <p:nvPr/>
          </p:nvSpPr>
          <p:spPr>
            <a:xfrm>
              <a:off x="2236574" y="1285103"/>
              <a:ext cx="812577" cy="4196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50" b="1" dirty="0"/>
                <a:t>0.500</a:t>
              </a:r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610FCE9B-7169-47B8-8DB4-5230C3CDFE2C}"/>
              </a:ext>
            </a:extLst>
          </p:cNvPr>
          <p:cNvGrpSpPr/>
          <p:nvPr/>
        </p:nvGrpSpPr>
        <p:grpSpPr>
          <a:xfrm>
            <a:off x="1752600" y="6726641"/>
            <a:ext cx="670376" cy="346249"/>
            <a:chOff x="2236574" y="1285103"/>
            <a:chExt cx="812577" cy="419695"/>
          </a:xfrm>
        </p:grpSpPr>
        <p:sp>
          <p:nvSpPr>
            <p:cNvPr id="101" name="Rectangle: Rounded Corners 100">
              <a:extLst>
                <a:ext uri="{FF2B5EF4-FFF2-40B4-BE49-F238E27FC236}">
                  <a16:creationId xmlns:a16="http://schemas.microsoft.com/office/drawing/2014/main" id="{20D77D12-DFE9-4508-BA5B-5EA710C6A914}"/>
                </a:ext>
              </a:extLst>
            </p:cNvPr>
            <p:cNvSpPr/>
            <p:nvPr/>
          </p:nvSpPr>
          <p:spPr>
            <a:xfrm>
              <a:off x="2236574" y="1285104"/>
              <a:ext cx="713656" cy="36933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50"/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8DAAFA18-279E-47D8-856E-4ED8601891E7}"/>
                </a:ext>
              </a:extLst>
            </p:cNvPr>
            <p:cNvSpPr txBox="1"/>
            <p:nvPr/>
          </p:nvSpPr>
          <p:spPr>
            <a:xfrm>
              <a:off x="2236574" y="1285103"/>
              <a:ext cx="812577" cy="4196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50" b="1" dirty="0"/>
                <a:t>0.500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F3441562-7B05-422D-A151-2A11833C0DA4}"/>
                  </a:ext>
                </a:extLst>
              </p:cNvPr>
              <p:cNvSpPr txBox="1"/>
              <p:nvPr/>
            </p:nvSpPr>
            <p:spPr>
              <a:xfrm rot="16200000">
                <a:off x="737796" y="6277734"/>
                <a:ext cx="58309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𝜺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F3441562-7B05-422D-A151-2A11833C0D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737796" y="6277734"/>
                <a:ext cx="583097" cy="369332"/>
              </a:xfrm>
              <a:prstGeom prst="rect">
                <a:avLst/>
              </a:prstGeom>
              <a:blipFill>
                <a:blip r:embed="rId2"/>
                <a:stretch>
                  <a:fillRect r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556FD5EC-8BF8-4542-BC20-8A83415EC201}"/>
              </a:ext>
            </a:extLst>
          </p:cNvPr>
          <p:cNvGrpSpPr/>
          <p:nvPr/>
        </p:nvGrpSpPr>
        <p:grpSpPr>
          <a:xfrm>
            <a:off x="4569703" y="1905000"/>
            <a:ext cx="3714007" cy="453054"/>
            <a:chOff x="3378303" y="1312247"/>
            <a:chExt cx="3714007" cy="453054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BB355DE-393F-41B6-B3C4-03FB2B441E55}"/>
                </a:ext>
              </a:extLst>
            </p:cNvPr>
            <p:cNvSpPr/>
            <p:nvPr/>
          </p:nvSpPr>
          <p:spPr>
            <a:xfrm>
              <a:off x="3424533" y="1368563"/>
              <a:ext cx="3667777" cy="3967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50" i="1" dirty="0">
                  <a:solidFill>
                    <a:schemeClr val="tx1"/>
                  </a:solidFill>
                </a:rPr>
                <a:t>(Activation Enthalpy Parameter) 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CEC7AEE5-00AD-4772-9754-16B2642776E8}"/>
                    </a:ext>
                  </a:extLst>
                </p:cNvPr>
                <p:cNvSpPr txBox="1"/>
                <p:nvPr/>
              </p:nvSpPr>
              <p:spPr>
                <a:xfrm>
                  <a:off x="3378303" y="1312247"/>
                  <a:ext cx="583097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𝜺</m:t>
                            </m:r>
                          </m:e>
                          <m:sub>
                            <m: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</m:oMath>
                    </m:oMathPara>
                  </a14:m>
                  <a:endParaRPr lang="en-US" sz="2400" b="1" dirty="0"/>
                </a:p>
              </p:txBody>
            </p:sp>
          </mc:Choice>
          <mc:Fallback xmlns=""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CEC7AEE5-00AD-4772-9754-16B2642776E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78303" y="1312247"/>
                  <a:ext cx="583097" cy="369332"/>
                </a:xfrm>
                <a:prstGeom prst="rect">
                  <a:avLst/>
                </a:prstGeom>
                <a:blipFill>
                  <a:blip r:embed="rId3"/>
                  <a:stretch>
                    <a:fillRect b="-1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8FA9B5E3-386A-420D-85D5-784C0D2FC0FA}"/>
              </a:ext>
            </a:extLst>
          </p:cNvPr>
          <p:cNvSpPr txBox="1"/>
          <p:nvPr/>
        </p:nvSpPr>
        <p:spPr>
          <a:xfrm>
            <a:off x="1490570" y="143529"/>
            <a:ext cx="70630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Illustrating a Point on the eps0 = 0, eps1 Variation Axis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3BBEB545-26F0-4487-ACB1-378044B181E7}"/>
              </a:ext>
            </a:extLst>
          </p:cNvPr>
          <p:cNvSpPr txBox="1"/>
          <p:nvPr/>
        </p:nvSpPr>
        <p:spPr>
          <a:xfrm>
            <a:off x="953704" y="672942"/>
            <a:ext cx="82467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i="1" dirty="0"/>
              <a:t>For the case where epsilon0 = 0 (no activation enthalpy), we are working down the left-hand-side vertical axis of this graph.</a:t>
            </a:r>
          </a:p>
          <a:p>
            <a:pPr algn="ctr"/>
            <a:r>
              <a:rPr lang="en-US" sz="1800" i="1" dirty="0"/>
              <a:t>We solve for each value of x1 computationally, as a result of setting the derivative of the free energy equal to zero for a given value of the activation enthalpy eps0. </a:t>
            </a:r>
          </a:p>
        </p:txBody>
      </p: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D54807F2-00BB-4921-A15C-ADA2F53C1A1A}"/>
              </a:ext>
            </a:extLst>
          </p:cNvPr>
          <p:cNvGrpSpPr/>
          <p:nvPr/>
        </p:nvGrpSpPr>
        <p:grpSpPr>
          <a:xfrm>
            <a:off x="3245794" y="3559539"/>
            <a:ext cx="5901805" cy="478964"/>
            <a:chOff x="8738038" y="5206367"/>
            <a:chExt cx="1930613" cy="769971"/>
          </a:xfrm>
        </p:grpSpPr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0162BEDF-D7FE-4F0C-ACE1-ED2565610C49}"/>
                </a:ext>
              </a:extLst>
            </p:cNvPr>
            <p:cNvSpPr txBox="1"/>
            <p:nvPr/>
          </p:nvSpPr>
          <p:spPr>
            <a:xfrm>
              <a:off x="9930156" y="5343292"/>
              <a:ext cx="71810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1" dirty="0"/>
                <a:t>x</a:t>
              </a:r>
              <a:r>
                <a:rPr lang="en-US" sz="1600" b="1" i="1" baseline="-25000" dirty="0"/>
                <a:t>1 </a:t>
              </a:r>
              <a:r>
                <a:rPr lang="en-US" sz="1600" b="1" i="1" dirty="0"/>
                <a:t>= 0.500; FE = -0.697 </a:t>
              </a:r>
            </a:p>
          </p:txBody>
        </p:sp>
        <p:sp>
          <p:nvSpPr>
            <p:cNvPr id="109" name="Rectangle: Rounded Corners 108">
              <a:extLst>
                <a:ext uri="{FF2B5EF4-FFF2-40B4-BE49-F238E27FC236}">
                  <a16:creationId xmlns:a16="http://schemas.microsoft.com/office/drawing/2014/main" id="{0E0EEC8A-C212-4DC1-A97B-5BBA3E140E4F}"/>
                </a:ext>
              </a:extLst>
            </p:cNvPr>
            <p:cNvSpPr/>
            <p:nvPr/>
          </p:nvSpPr>
          <p:spPr>
            <a:xfrm>
              <a:off x="8738038" y="5206367"/>
              <a:ext cx="1930613" cy="769971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97CCCE57-12C0-4115-B020-D8210744143A}"/>
                </a:ext>
              </a:extLst>
            </p:cNvPr>
            <p:cNvSpPr txBox="1"/>
            <p:nvPr/>
          </p:nvSpPr>
          <p:spPr>
            <a:xfrm>
              <a:off x="8897566" y="5362339"/>
              <a:ext cx="748099" cy="5442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1" dirty="0"/>
                <a:t>For eps0 = 0 and h = 1.0: 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1" name="TextBox 110">
                  <a:extLst>
                    <a:ext uri="{FF2B5EF4-FFF2-40B4-BE49-F238E27FC236}">
                      <a16:creationId xmlns:a16="http://schemas.microsoft.com/office/drawing/2014/main" id="{79160443-5298-4B4D-9349-5FC9A4A7494B}"/>
                    </a:ext>
                  </a:extLst>
                </p:cNvPr>
                <p:cNvSpPr txBox="1"/>
                <p:nvPr/>
              </p:nvSpPr>
              <p:spPr>
                <a:xfrm>
                  <a:off x="9570696" y="5422015"/>
                  <a:ext cx="319630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𝛆</m:t>
                          </m:r>
                        </m:e>
                        <m:sub>
                          <m:r>
                            <a:rPr lang="en-US" sz="16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a14:m>
                  <a:r>
                    <a:rPr lang="en-US" sz="1600" b="1" dirty="0"/>
                    <a:t>= 0.0</a:t>
                  </a:r>
                </a:p>
              </p:txBody>
            </p:sp>
          </mc:Choice>
          <mc:Fallback xmlns="">
            <p:sp>
              <p:nvSpPr>
                <p:cNvPr id="111" name="TextBox 110">
                  <a:extLst>
                    <a:ext uri="{FF2B5EF4-FFF2-40B4-BE49-F238E27FC236}">
                      <a16:creationId xmlns:a16="http://schemas.microsoft.com/office/drawing/2014/main" id="{79160443-5298-4B4D-9349-5FC9A4A7494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70696" y="5422015"/>
                  <a:ext cx="319630" cy="246221"/>
                </a:xfrm>
                <a:prstGeom prst="rect">
                  <a:avLst/>
                </a:prstGeom>
                <a:blipFill>
                  <a:blip r:embed="rId4"/>
                  <a:stretch>
                    <a:fillRect t="-40000" b="-144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D3967EA3-C8FD-484A-AB75-FC8A1F66190F}"/>
              </a:ext>
            </a:extLst>
          </p:cNvPr>
          <p:cNvGrpSpPr/>
          <p:nvPr/>
        </p:nvGrpSpPr>
        <p:grpSpPr>
          <a:xfrm>
            <a:off x="2309474" y="2895600"/>
            <a:ext cx="329502" cy="428655"/>
            <a:chOff x="8846300" y="1552545"/>
            <a:chExt cx="329502" cy="428655"/>
          </a:xfrm>
        </p:grpSpPr>
        <p:sp>
          <p:nvSpPr>
            <p:cNvPr id="116" name="Diamond 115">
              <a:extLst>
                <a:ext uri="{FF2B5EF4-FFF2-40B4-BE49-F238E27FC236}">
                  <a16:creationId xmlns:a16="http://schemas.microsoft.com/office/drawing/2014/main" id="{1C67E80E-FCA6-49C1-9AC9-DF80867EEB64}"/>
                </a:ext>
              </a:extLst>
            </p:cNvPr>
            <p:cNvSpPr/>
            <p:nvPr/>
          </p:nvSpPr>
          <p:spPr>
            <a:xfrm>
              <a:off x="8846300" y="1581091"/>
              <a:ext cx="314510" cy="400109"/>
            </a:xfrm>
            <a:prstGeom prst="diamond">
              <a:avLst/>
            </a:prstGeom>
            <a:solidFill>
              <a:srgbClr val="FFFF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CDF5E7CC-E96B-44DB-9E8F-94160113BE8E}"/>
                </a:ext>
              </a:extLst>
            </p:cNvPr>
            <p:cNvSpPr txBox="1"/>
            <p:nvPr/>
          </p:nvSpPr>
          <p:spPr>
            <a:xfrm>
              <a:off x="8861292" y="1552545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1</a:t>
              </a:r>
            </a:p>
          </p:txBody>
        </p:sp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0103D36A-C441-4A86-A8F6-235922407085}"/>
              </a:ext>
            </a:extLst>
          </p:cNvPr>
          <p:cNvGrpSpPr/>
          <p:nvPr/>
        </p:nvGrpSpPr>
        <p:grpSpPr>
          <a:xfrm>
            <a:off x="3388976" y="3619910"/>
            <a:ext cx="329499" cy="418593"/>
            <a:chOff x="8846300" y="1562607"/>
            <a:chExt cx="329499" cy="418593"/>
          </a:xfrm>
        </p:grpSpPr>
        <p:sp>
          <p:nvSpPr>
            <p:cNvPr id="119" name="Diamond 118">
              <a:extLst>
                <a:ext uri="{FF2B5EF4-FFF2-40B4-BE49-F238E27FC236}">
                  <a16:creationId xmlns:a16="http://schemas.microsoft.com/office/drawing/2014/main" id="{350EE47C-D332-4076-8799-B30744196486}"/>
                </a:ext>
              </a:extLst>
            </p:cNvPr>
            <p:cNvSpPr/>
            <p:nvPr/>
          </p:nvSpPr>
          <p:spPr>
            <a:xfrm>
              <a:off x="8846300" y="1581091"/>
              <a:ext cx="314510" cy="400109"/>
            </a:xfrm>
            <a:prstGeom prst="diamond">
              <a:avLst/>
            </a:prstGeom>
            <a:solidFill>
              <a:srgbClr val="FFFF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3FECD9D6-8585-4967-8FFB-3DBD635EA623}"/>
                </a:ext>
              </a:extLst>
            </p:cNvPr>
            <p:cNvSpPr txBox="1"/>
            <p:nvPr/>
          </p:nvSpPr>
          <p:spPr>
            <a:xfrm>
              <a:off x="8861289" y="1562607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1</a:t>
              </a:r>
            </a:p>
          </p:txBody>
        </p:sp>
      </p:grpSp>
      <p:sp>
        <p:nvSpPr>
          <p:cNvPr id="3" name="Right Brace 2">
            <a:extLst>
              <a:ext uri="{FF2B5EF4-FFF2-40B4-BE49-F238E27FC236}">
                <a16:creationId xmlns:a16="http://schemas.microsoft.com/office/drawing/2014/main" id="{269A8334-9985-4192-8B25-D79EE2263A4A}"/>
              </a:ext>
            </a:extLst>
          </p:cNvPr>
          <p:cNvSpPr/>
          <p:nvPr/>
        </p:nvSpPr>
        <p:spPr>
          <a:xfrm>
            <a:off x="2514600" y="3559539"/>
            <a:ext cx="562118" cy="3194409"/>
          </a:xfrm>
          <a:prstGeom prst="rightBrac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A05E47-F07A-4BDA-B8F7-F7EBE843169E}"/>
              </a:ext>
            </a:extLst>
          </p:cNvPr>
          <p:cNvSpPr txBox="1"/>
          <p:nvPr/>
        </p:nvSpPr>
        <p:spPr>
          <a:xfrm>
            <a:off x="3027397" y="4786975"/>
            <a:ext cx="2948957" cy="70788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accent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We want to fill in values along this vertical axis</a:t>
            </a:r>
          </a:p>
        </p:txBody>
      </p:sp>
    </p:spTree>
    <p:extLst>
      <p:ext uri="{BB962C8B-B14F-4D97-AF65-F5344CB8AC3E}">
        <p14:creationId xmlns:p14="http://schemas.microsoft.com/office/powerpoint/2010/main" val="21902594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747B61BD-396E-4300-9CE9-211D5C7DC267}"/>
              </a:ext>
            </a:extLst>
          </p:cNvPr>
          <p:cNvGrpSpPr/>
          <p:nvPr/>
        </p:nvGrpSpPr>
        <p:grpSpPr>
          <a:xfrm>
            <a:off x="323240" y="1299865"/>
            <a:ext cx="8229601" cy="5638800"/>
            <a:chOff x="609599" y="914400"/>
            <a:chExt cx="8229601" cy="563880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B6090F9F-00B9-4C73-9174-97C24ED933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3441" t="69696" r="23340" b="9092"/>
            <a:stretch/>
          </p:blipFill>
          <p:spPr>
            <a:xfrm>
              <a:off x="609599" y="914400"/>
              <a:ext cx="8229601" cy="5638800"/>
            </a:xfrm>
            <a:prstGeom prst="rect">
              <a:avLst/>
            </a:prstGeom>
          </p:spPr>
        </p:pic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67DE54D9-CD25-4A1C-BBEA-8D074AE9540E}"/>
                </a:ext>
              </a:extLst>
            </p:cNvPr>
            <p:cNvGrpSpPr/>
            <p:nvPr/>
          </p:nvGrpSpPr>
          <p:grpSpPr>
            <a:xfrm>
              <a:off x="2324100" y="1287780"/>
              <a:ext cx="5448300" cy="920973"/>
              <a:chOff x="2095500" y="1287780"/>
              <a:chExt cx="5448300" cy="920973"/>
            </a:xfrm>
          </p:grpSpPr>
          <p:grpSp>
            <p:nvGrpSpPr>
              <p:cNvPr id="4" name="Group 3"/>
              <p:cNvGrpSpPr/>
              <p:nvPr/>
            </p:nvGrpSpPr>
            <p:grpSpPr>
              <a:xfrm>
                <a:off x="2263140" y="1287781"/>
                <a:ext cx="5079806" cy="920972"/>
                <a:chOff x="2419072" y="533400"/>
                <a:chExt cx="4618005" cy="837247"/>
              </a:xfrm>
            </p:grpSpPr>
            <p:grpSp>
              <p:nvGrpSpPr>
                <p:cNvPr id="5" name="Group 14"/>
                <p:cNvGrpSpPr/>
                <p:nvPr/>
              </p:nvGrpSpPr>
              <p:grpSpPr>
                <a:xfrm>
                  <a:off x="6324600" y="533400"/>
                  <a:ext cx="571735" cy="684847"/>
                  <a:chOff x="4628872" y="2983468"/>
                  <a:chExt cx="571735" cy="684847"/>
                </a:xfrm>
              </p:grpSpPr>
              <p:sp>
                <p:nvSpPr>
                  <p:cNvPr id="28" name="TextBox 15"/>
                  <p:cNvSpPr txBox="1"/>
                  <p:nvPr/>
                </p:nvSpPr>
                <p:spPr>
                  <a:xfrm>
                    <a:off x="4628872" y="3276600"/>
                    <a:ext cx="400328" cy="39171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200" b="1" dirty="0"/>
                      <a:t>B</a:t>
                    </a:r>
                  </a:p>
                </p:txBody>
              </p:sp>
              <p:sp>
                <p:nvSpPr>
                  <p:cNvPr id="29" name="TextBox 16"/>
                  <p:cNvSpPr txBox="1"/>
                  <p:nvPr/>
                </p:nvSpPr>
                <p:spPr>
                  <a:xfrm>
                    <a:off x="4876800" y="2983468"/>
                    <a:ext cx="323807" cy="39171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200" b="1" dirty="0"/>
                      <a:t>A</a:t>
                    </a:r>
                  </a:p>
                </p:txBody>
              </p:sp>
              <p:cxnSp>
                <p:nvCxnSpPr>
                  <p:cNvPr id="30" name="Straight Connector 17"/>
                  <p:cNvCxnSpPr/>
                  <p:nvPr/>
                </p:nvCxnSpPr>
                <p:spPr>
                  <a:xfrm flipV="1">
                    <a:off x="4876800" y="3276600"/>
                    <a:ext cx="76200" cy="762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" name="Group 29"/>
                <p:cNvGrpSpPr/>
                <p:nvPr/>
              </p:nvGrpSpPr>
              <p:grpSpPr>
                <a:xfrm>
                  <a:off x="4191000" y="609600"/>
                  <a:ext cx="1162328" cy="696515"/>
                  <a:chOff x="1981200" y="609600"/>
                  <a:chExt cx="1162328" cy="696515"/>
                </a:xfrm>
              </p:grpSpPr>
              <p:grpSp>
                <p:nvGrpSpPr>
                  <p:cNvPr id="21" name="Group 2"/>
                  <p:cNvGrpSpPr/>
                  <p:nvPr/>
                </p:nvGrpSpPr>
                <p:grpSpPr>
                  <a:xfrm>
                    <a:off x="2286000" y="609600"/>
                    <a:ext cx="857528" cy="696515"/>
                    <a:chOff x="5410200" y="3429000"/>
                    <a:chExt cx="857528" cy="696515"/>
                  </a:xfrm>
                </p:grpSpPr>
                <p:sp>
                  <p:nvSpPr>
                    <p:cNvPr id="23" name="TextBox 3"/>
                    <p:cNvSpPr txBox="1"/>
                    <p:nvPr/>
                  </p:nvSpPr>
                  <p:spPr>
                    <a:xfrm>
                      <a:off x="5410200" y="3722132"/>
                      <a:ext cx="400328" cy="39171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2200" b="1" dirty="0"/>
                        <a:t>A</a:t>
                      </a:r>
                    </a:p>
                  </p:txBody>
                </p:sp>
                <p:sp>
                  <p:nvSpPr>
                    <p:cNvPr id="24" name="TextBox 4"/>
                    <p:cNvSpPr txBox="1"/>
                    <p:nvPr/>
                  </p:nvSpPr>
                  <p:spPr>
                    <a:xfrm>
                      <a:off x="5658128" y="3429000"/>
                      <a:ext cx="323807" cy="39171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2200" b="1" dirty="0"/>
                        <a:t>A</a:t>
                      </a:r>
                    </a:p>
                  </p:txBody>
                </p:sp>
                <p:cxnSp>
                  <p:nvCxnSpPr>
                    <p:cNvPr id="25" name="Straight Connector 5"/>
                    <p:cNvCxnSpPr/>
                    <p:nvPr/>
                  </p:nvCxnSpPr>
                  <p:spPr>
                    <a:xfrm flipV="1">
                      <a:off x="5658128" y="3722132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6" name="TextBox 6"/>
                    <p:cNvSpPr txBox="1"/>
                    <p:nvPr/>
                  </p:nvSpPr>
                  <p:spPr>
                    <a:xfrm>
                      <a:off x="5867400" y="3733800"/>
                      <a:ext cx="400328" cy="39171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2200" b="1" dirty="0"/>
                        <a:t>A</a:t>
                      </a:r>
                    </a:p>
                  </p:txBody>
                </p:sp>
                <p:cxnSp>
                  <p:nvCxnSpPr>
                    <p:cNvPr id="27" name="Straight Connector 7"/>
                    <p:cNvCxnSpPr/>
                    <p:nvPr/>
                  </p:nvCxnSpPr>
                  <p:spPr>
                    <a:xfrm flipH="1" flipV="1">
                      <a:off x="5867400" y="3733800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22" name="TextBox 21"/>
                  <p:cNvSpPr txBox="1"/>
                  <p:nvPr/>
                </p:nvSpPr>
                <p:spPr>
                  <a:xfrm>
                    <a:off x="1981200" y="762000"/>
                    <a:ext cx="447675" cy="39171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200" b="1" i="1" dirty="0"/>
                      <a:t>Z</a:t>
                    </a:r>
                    <a:r>
                      <a:rPr lang="en-US" sz="2200" b="1" i="1" baseline="-25000" dirty="0"/>
                      <a:t>1</a:t>
                    </a:r>
                    <a:r>
                      <a:rPr lang="en-US" sz="2200" b="1" i="1" dirty="0"/>
                      <a:t>:</a:t>
                    </a:r>
                  </a:p>
                </p:txBody>
              </p:sp>
            </p:grpSp>
            <p:grpSp>
              <p:nvGrpSpPr>
                <p:cNvPr id="7" name="Group 30"/>
                <p:cNvGrpSpPr/>
                <p:nvPr/>
              </p:nvGrpSpPr>
              <p:grpSpPr>
                <a:xfrm>
                  <a:off x="2419072" y="609600"/>
                  <a:ext cx="1162328" cy="696515"/>
                  <a:chOff x="4114800" y="609600"/>
                  <a:chExt cx="1162328" cy="696515"/>
                </a:xfrm>
              </p:grpSpPr>
              <p:grpSp>
                <p:nvGrpSpPr>
                  <p:cNvPr id="14" name="Group 8"/>
                  <p:cNvGrpSpPr/>
                  <p:nvPr/>
                </p:nvGrpSpPr>
                <p:grpSpPr>
                  <a:xfrm>
                    <a:off x="4419600" y="609600"/>
                    <a:ext cx="857528" cy="696515"/>
                    <a:chOff x="5410200" y="3429000"/>
                    <a:chExt cx="857528" cy="696515"/>
                  </a:xfrm>
                </p:grpSpPr>
                <p:sp>
                  <p:nvSpPr>
                    <p:cNvPr id="16" name="TextBox 15"/>
                    <p:cNvSpPr txBox="1"/>
                    <p:nvPr/>
                  </p:nvSpPr>
                  <p:spPr>
                    <a:xfrm>
                      <a:off x="5410200" y="3722132"/>
                      <a:ext cx="400328" cy="39171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2200" b="1" dirty="0"/>
                        <a:t>A</a:t>
                      </a:r>
                    </a:p>
                  </p:txBody>
                </p:sp>
                <p:sp>
                  <p:nvSpPr>
                    <p:cNvPr id="17" name="TextBox 16"/>
                    <p:cNvSpPr txBox="1"/>
                    <p:nvPr/>
                  </p:nvSpPr>
                  <p:spPr>
                    <a:xfrm>
                      <a:off x="5658128" y="3429000"/>
                      <a:ext cx="312149" cy="39171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2200" b="1" dirty="0"/>
                        <a:t>B</a:t>
                      </a:r>
                    </a:p>
                  </p:txBody>
                </p:sp>
                <p:cxnSp>
                  <p:nvCxnSpPr>
                    <p:cNvPr id="18" name="Straight Connector 11"/>
                    <p:cNvCxnSpPr/>
                    <p:nvPr/>
                  </p:nvCxnSpPr>
                  <p:spPr>
                    <a:xfrm flipV="1">
                      <a:off x="5658128" y="3722132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9" name="TextBox 18"/>
                    <p:cNvSpPr txBox="1"/>
                    <p:nvPr/>
                  </p:nvSpPr>
                  <p:spPr>
                    <a:xfrm>
                      <a:off x="5867400" y="3733800"/>
                      <a:ext cx="400328" cy="39171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2200" b="1" dirty="0"/>
                        <a:t>A</a:t>
                      </a:r>
                    </a:p>
                  </p:txBody>
                </p:sp>
                <p:cxnSp>
                  <p:nvCxnSpPr>
                    <p:cNvPr id="20" name="Straight Connector 19"/>
                    <p:cNvCxnSpPr/>
                    <p:nvPr/>
                  </p:nvCxnSpPr>
                  <p:spPr>
                    <a:xfrm flipH="1" flipV="1">
                      <a:off x="5867400" y="3733800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15" name="TextBox 14"/>
                  <p:cNvSpPr txBox="1"/>
                  <p:nvPr/>
                </p:nvSpPr>
                <p:spPr>
                  <a:xfrm>
                    <a:off x="4114800" y="762000"/>
                    <a:ext cx="447675" cy="39171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200" b="1" i="1" dirty="0"/>
                      <a:t>Z</a:t>
                    </a:r>
                    <a:r>
                      <a:rPr lang="en-US" sz="2200" b="1" i="1" baseline="-25000" dirty="0"/>
                      <a:t>3</a:t>
                    </a:r>
                    <a:r>
                      <a:rPr lang="en-US" sz="2200" b="1" i="1" dirty="0"/>
                      <a:t>:</a:t>
                    </a:r>
                  </a:p>
                </p:txBody>
              </p:sp>
            </p:grpSp>
            <p:grpSp>
              <p:nvGrpSpPr>
                <p:cNvPr id="8" name="Group 31"/>
                <p:cNvGrpSpPr/>
                <p:nvPr/>
              </p:nvGrpSpPr>
              <p:grpSpPr>
                <a:xfrm>
                  <a:off x="5943600" y="685800"/>
                  <a:ext cx="1093477" cy="684847"/>
                  <a:chOff x="5943600" y="685800"/>
                  <a:chExt cx="1093477" cy="684847"/>
                </a:xfrm>
              </p:grpSpPr>
              <p:grpSp>
                <p:nvGrpSpPr>
                  <p:cNvPr id="9" name="Group 22"/>
                  <p:cNvGrpSpPr/>
                  <p:nvPr/>
                </p:nvGrpSpPr>
                <p:grpSpPr>
                  <a:xfrm>
                    <a:off x="6477000" y="685800"/>
                    <a:ext cx="560077" cy="684847"/>
                    <a:chOff x="4628872" y="2983468"/>
                    <a:chExt cx="560077" cy="684847"/>
                  </a:xfrm>
                </p:grpSpPr>
                <p:sp>
                  <p:nvSpPr>
                    <p:cNvPr id="11" name="TextBox 10"/>
                    <p:cNvSpPr txBox="1"/>
                    <p:nvPr/>
                  </p:nvSpPr>
                  <p:spPr>
                    <a:xfrm>
                      <a:off x="4628872" y="3276600"/>
                      <a:ext cx="400328" cy="39171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2200" b="1" dirty="0"/>
                        <a:t>A</a:t>
                      </a:r>
                    </a:p>
                  </p:txBody>
                </p:sp>
                <p:sp>
                  <p:nvSpPr>
                    <p:cNvPr id="12" name="TextBox 11"/>
                    <p:cNvSpPr txBox="1"/>
                    <p:nvPr/>
                  </p:nvSpPr>
                  <p:spPr>
                    <a:xfrm>
                      <a:off x="4876800" y="2983468"/>
                      <a:ext cx="312149" cy="39171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2200" b="1" dirty="0"/>
                        <a:t>B</a:t>
                      </a:r>
                    </a:p>
                  </p:txBody>
                </p:sp>
                <p:cxnSp>
                  <p:nvCxnSpPr>
                    <p:cNvPr id="13" name="Straight Connector 12"/>
                    <p:cNvCxnSpPr/>
                    <p:nvPr/>
                  </p:nvCxnSpPr>
                  <p:spPr>
                    <a:xfrm flipV="1">
                      <a:off x="4876800" y="3276600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10" name="TextBox 9"/>
                  <p:cNvSpPr txBox="1"/>
                  <p:nvPr/>
                </p:nvSpPr>
                <p:spPr>
                  <a:xfrm>
                    <a:off x="5943600" y="762000"/>
                    <a:ext cx="446218" cy="39171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200" b="1" i="1" dirty="0"/>
                      <a:t>y</a:t>
                    </a:r>
                    <a:r>
                      <a:rPr lang="en-US" sz="2200" b="1" i="1" baseline="-25000" dirty="0"/>
                      <a:t>2</a:t>
                    </a:r>
                    <a:r>
                      <a:rPr lang="en-US" sz="2200" b="1" i="1" dirty="0"/>
                      <a:t>:</a:t>
                    </a:r>
                  </a:p>
                </p:txBody>
              </p:sp>
            </p:grpSp>
          </p:grpSp>
          <p:sp>
            <p:nvSpPr>
              <p:cNvPr id="31" name="Rectangle 30"/>
              <p:cNvSpPr/>
              <p:nvPr/>
            </p:nvSpPr>
            <p:spPr>
              <a:xfrm>
                <a:off x="2095500" y="1287780"/>
                <a:ext cx="5448300" cy="838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200"/>
              </a:p>
            </p:txBody>
          </p:sp>
        </p:grpSp>
        <p:sp>
          <p:nvSpPr>
            <p:cNvPr id="32" name="TextBox 1"/>
            <p:cNvSpPr txBox="1"/>
            <p:nvPr/>
          </p:nvSpPr>
          <p:spPr>
            <a:xfrm>
              <a:off x="7202481" y="4169343"/>
              <a:ext cx="1528771" cy="719382"/>
            </a:xfrm>
            <a:prstGeom prst="rect">
              <a:avLst/>
            </a:prstGeom>
          </p:spPr>
          <p:txBody>
            <a:bodyPr wrap="none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800" b="1" i="1" dirty="0"/>
                <a:t>h = 1.65  </a:t>
              </a:r>
            </a:p>
            <a:p>
              <a:pPr algn="ctr"/>
              <a:r>
                <a:rPr lang="en-US" sz="1800" b="1" i="1" dirty="0"/>
                <a:t>(</a:t>
              </a:r>
              <a:r>
                <a:rPr lang="el-GR" sz="1800" b="1" dirty="0"/>
                <a:t>ε</a:t>
              </a:r>
              <a:r>
                <a:rPr lang="en-US" sz="1800" b="1" i="1" baseline="-25000" dirty="0"/>
                <a:t>1</a:t>
              </a:r>
              <a:r>
                <a:rPr lang="en-US" sz="1800" b="1" i="1" dirty="0"/>
                <a:t> = 0.250)</a:t>
              </a:r>
            </a:p>
          </p:txBody>
        </p:sp>
        <p:cxnSp>
          <p:nvCxnSpPr>
            <p:cNvPr id="34" name="Straight Connector 33"/>
            <p:cNvCxnSpPr>
              <a:cxnSpLocks/>
            </p:cNvCxnSpPr>
            <p:nvPr/>
          </p:nvCxnSpPr>
          <p:spPr>
            <a:xfrm>
              <a:off x="4858359" y="3657600"/>
              <a:ext cx="0" cy="289560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241F0103-5A55-40CE-898D-C6B54D5B0A3D}"/>
              </a:ext>
            </a:extLst>
          </p:cNvPr>
          <p:cNvSpPr txBox="1"/>
          <p:nvPr/>
        </p:nvSpPr>
        <p:spPr>
          <a:xfrm>
            <a:off x="1783231" y="2671465"/>
            <a:ext cx="3930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y</a:t>
            </a:r>
            <a:r>
              <a:rPr lang="en-US" b="1" i="1" baseline="-25000" dirty="0"/>
              <a:t>2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6B73588-240B-423C-A95F-C0F305AB8F52}"/>
              </a:ext>
            </a:extLst>
          </p:cNvPr>
          <p:cNvSpPr txBox="1"/>
          <p:nvPr/>
        </p:nvSpPr>
        <p:spPr>
          <a:xfrm>
            <a:off x="1850831" y="5243155"/>
            <a:ext cx="3738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z</a:t>
            </a:r>
            <a:r>
              <a:rPr lang="en-US" b="1" i="1" baseline="-25000" dirty="0"/>
              <a:t>1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F1B8FEB-FAE2-4DC5-B155-2E74BFB8629A}"/>
              </a:ext>
            </a:extLst>
          </p:cNvPr>
          <p:cNvSpPr txBox="1"/>
          <p:nvPr/>
        </p:nvSpPr>
        <p:spPr>
          <a:xfrm>
            <a:off x="1806361" y="3662065"/>
            <a:ext cx="3738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z</a:t>
            </a:r>
            <a:r>
              <a:rPr lang="en-US" b="1" i="1" baseline="-25000" dirty="0"/>
              <a:t>3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5923A0B-0B1D-4704-906A-DE6A207CD261}"/>
              </a:ext>
            </a:extLst>
          </p:cNvPr>
          <p:cNvSpPr txBox="1"/>
          <p:nvPr/>
        </p:nvSpPr>
        <p:spPr>
          <a:xfrm>
            <a:off x="943956" y="151354"/>
            <a:ext cx="723589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Recall Previous Analytic Results:</a:t>
            </a:r>
          </a:p>
          <a:p>
            <a:pPr algn="ctr"/>
            <a:r>
              <a:rPr lang="en-US" sz="2400" b="1" dirty="0"/>
              <a:t>Analytic Values for Configuration Variables </a:t>
            </a:r>
            <a:r>
              <a:rPr lang="en-US" sz="2400" b="1" i="1" dirty="0"/>
              <a:t>y</a:t>
            </a:r>
            <a:r>
              <a:rPr lang="en-US" sz="2400" b="1" i="1" baseline="-25000" dirty="0"/>
              <a:t>2</a:t>
            </a:r>
            <a:r>
              <a:rPr lang="en-US" sz="2400" b="1" dirty="0"/>
              <a:t>, </a:t>
            </a:r>
            <a:r>
              <a:rPr lang="en-US" sz="2400" b="1" i="1" dirty="0"/>
              <a:t>z</a:t>
            </a:r>
            <a:r>
              <a:rPr lang="en-US" sz="2400" b="1" i="1" baseline="-25000" dirty="0"/>
              <a:t>1</a:t>
            </a:r>
            <a:r>
              <a:rPr lang="en-US" sz="2400" b="1" dirty="0"/>
              <a:t>, and </a:t>
            </a:r>
            <a:r>
              <a:rPr lang="en-US" sz="2400" b="1" i="1" dirty="0"/>
              <a:t>z</a:t>
            </a:r>
            <a:r>
              <a:rPr lang="en-US" sz="2400" b="1" i="1" baseline="-25000" dirty="0"/>
              <a:t>3</a:t>
            </a:r>
            <a:endParaRPr lang="en-US" sz="2400" b="1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9BD0106-F4E9-4466-8CC6-E5936B5643CF}"/>
              </a:ext>
            </a:extLst>
          </p:cNvPr>
          <p:cNvSpPr txBox="1"/>
          <p:nvPr/>
        </p:nvSpPr>
        <p:spPr>
          <a:xfrm>
            <a:off x="100681" y="2653272"/>
            <a:ext cx="492443" cy="2397388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dirty="0"/>
              <a:t>Configuration variable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D92F3D4-0EE1-405A-A6F6-45EE78FC8A38}"/>
              </a:ext>
            </a:extLst>
          </p:cNvPr>
          <p:cNvSpPr txBox="1"/>
          <p:nvPr/>
        </p:nvSpPr>
        <p:spPr>
          <a:xfrm>
            <a:off x="1931710" y="966646"/>
            <a:ext cx="5116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i="1" dirty="0"/>
              <a:t>Extreme Rich Club-Like and Scale-Free-Like Patterns</a:t>
            </a:r>
          </a:p>
        </p:txBody>
      </p:sp>
      <p:sp>
        <p:nvSpPr>
          <p:cNvPr id="76" name="Diamond 75">
            <a:extLst>
              <a:ext uri="{FF2B5EF4-FFF2-40B4-BE49-F238E27FC236}">
                <a16:creationId xmlns:a16="http://schemas.microsoft.com/office/drawing/2014/main" id="{0036CDD8-0022-4073-A6B4-A370A38651FC}"/>
              </a:ext>
            </a:extLst>
          </p:cNvPr>
          <p:cNvSpPr/>
          <p:nvPr/>
        </p:nvSpPr>
        <p:spPr>
          <a:xfrm>
            <a:off x="7620000" y="2061865"/>
            <a:ext cx="228600" cy="304800"/>
          </a:xfrm>
          <a:prstGeom prst="diamond">
            <a:avLst/>
          </a:prstGeom>
          <a:solidFill>
            <a:srgbClr val="00CC00"/>
          </a:solidFill>
          <a:ln>
            <a:solidFill>
              <a:srgbClr val="3399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0C423DBE-709E-477D-A499-C48DCEDE9C9D}"/>
              </a:ext>
            </a:extLst>
          </p:cNvPr>
          <p:cNvCxnSpPr>
            <a:cxnSpLocks/>
          </p:cNvCxnSpPr>
          <p:nvPr/>
        </p:nvCxnSpPr>
        <p:spPr>
          <a:xfrm>
            <a:off x="7706279" y="2378774"/>
            <a:ext cx="43260" cy="4559891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DF4C8E93-368A-4EF8-A2A7-E1C266F275A4}"/>
              </a:ext>
            </a:extLst>
          </p:cNvPr>
          <p:cNvSpPr txBox="1"/>
          <p:nvPr/>
        </p:nvSpPr>
        <p:spPr>
          <a:xfrm>
            <a:off x="2255345" y="7143690"/>
            <a:ext cx="38722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h</a:t>
            </a:r>
            <a:r>
              <a:rPr lang="en-US" dirty="0"/>
              <a:t>: interaction enthalpy parameter;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AEBC8E78-8D30-4034-A959-318236B825A2}"/>
                  </a:ext>
                </a:extLst>
              </p:cNvPr>
              <p:cNvSpPr txBox="1"/>
              <p:nvPr/>
            </p:nvSpPr>
            <p:spPr>
              <a:xfrm>
                <a:off x="5924556" y="7211795"/>
                <a:ext cx="891537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𝒉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𝒆𝒙𝒑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𝜺</m:t>
                          </m:r>
                        </m:e>
                        <m:sub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1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800" b="1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AEBC8E78-8D30-4034-A959-318236B825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4556" y="7211795"/>
                <a:ext cx="891537" cy="276999"/>
              </a:xfrm>
              <a:prstGeom prst="rect">
                <a:avLst/>
              </a:prstGeom>
              <a:blipFill>
                <a:blip r:embed="rId3"/>
                <a:stretch>
                  <a:fillRect l="-4795" t="-2222" r="-75342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" name="TextBox 1">
            <a:extLst>
              <a:ext uri="{FF2B5EF4-FFF2-40B4-BE49-F238E27FC236}">
                <a16:creationId xmlns:a16="http://schemas.microsoft.com/office/drawing/2014/main" id="{64E14E28-22A1-4DB0-AC62-C8BC881981B4}"/>
              </a:ext>
            </a:extLst>
          </p:cNvPr>
          <p:cNvSpPr txBox="1"/>
          <p:nvPr/>
        </p:nvSpPr>
        <p:spPr>
          <a:xfrm>
            <a:off x="3916457" y="3296663"/>
            <a:ext cx="1528771" cy="719382"/>
          </a:xfrm>
          <a:prstGeom prst="rect">
            <a:avLst/>
          </a:prstGeom>
        </p:spPr>
        <p:txBody>
          <a:bodyPr wrap="non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b="1" i="1" dirty="0"/>
              <a:t>h = 1.16</a:t>
            </a:r>
          </a:p>
          <a:p>
            <a:pPr algn="ctr"/>
            <a:r>
              <a:rPr lang="en-US" sz="1800" b="1" i="1" dirty="0"/>
              <a:t>(</a:t>
            </a:r>
            <a:r>
              <a:rPr lang="el-GR" sz="1800" b="1" dirty="0"/>
              <a:t>ε</a:t>
            </a:r>
            <a:r>
              <a:rPr lang="en-US" sz="1800" b="1" i="1" baseline="-25000" dirty="0"/>
              <a:t>1</a:t>
            </a:r>
            <a:r>
              <a:rPr lang="en-US" sz="1800" b="1" i="1" dirty="0"/>
              <a:t> = 0.074)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6CFEB7E6-C540-4B3E-98DF-40C31C27B49D}"/>
              </a:ext>
            </a:extLst>
          </p:cNvPr>
          <p:cNvGrpSpPr/>
          <p:nvPr/>
        </p:nvGrpSpPr>
        <p:grpSpPr>
          <a:xfrm>
            <a:off x="8547418" y="4038600"/>
            <a:ext cx="1341893" cy="3015556"/>
            <a:chOff x="8590282" y="4331881"/>
            <a:chExt cx="1341893" cy="3015556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0435C207-3714-4E47-A00D-1F42A5F2F4B5}"/>
                </a:ext>
              </a:extLst>
            </p:cNvPr>
            <p:cNvSpPr txBox="1"/>
            <p:nvPr/>
          </p:nvSpPr>
          <p:spPr>
            <a:xfrm>
              <a:off x="8887952" y="5851981"/>
              <a:ext cx="100059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1" dirty="0"/>
                <a:t>y</a:t>
              </a:r>
              <a:r>
                <a:rPr lang="en-US" sz="1600" b="1" i="1" baseline="-25000" dirty="0"/>
                <a:t>2 </a:t>
              </a:r>
              <a:r>
                <a:rPr lang="en-US" sz="1600" b="1" i="1" dirty="0"/>
                <a:t>= 0.047</a:t>
              </a:r>
            </a:p>
          </p:txBody>
        </p:sp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id="{A1766C42-70B5-468E-B209-34B5EB740C33}"/>
                </a:ext>
              </a:extLst>
            </p:cNvPr>
            <p:cNvSpPr/>
            <p:nvPr/>
          </p:nvSpPr>
          <p:spPr>
            <a:xfrm>
              <a:off x="8590282" y="4331881"/>
              <a:ext cx="1341893" cy="3015556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Diamond 62">
              <a:extLst>
                <a:ext uri="{FF2B5EF4-FFF2-40B4-BE49-F238E27FC236}">
                  <a16:creationId xmlns:a16="http://schemas.microsoft.com/office/drawing/2014/main" id="{A7D5A569-05FB-438F-A242-36D40824D2CB}"/>
                </a:ext>
              </a:extLst>
            </p:cNvPr>
            <p:cNvSpPr/>
            <p:nvPr/>
          </p:nvSpPr>
          <p:spPr>
            <a:xfrm>
              <a:off x="8681997" y="5906586"/>
              <a:ext cx="198120" cy="290899"/>
            </a:xfrm>
            <a:prstGeom prst="diamond">
              <a:avLst/>
            </a:prstGeom>
            <a:solidFill>
              <a:srgbClr val="FF00FF"/>
            </a:solidFill>
            <a:ln>
              <a:solidFill>
                <a:srgbClr val="CC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05ABCB2C-25A4-45DC-976A-C74C0D942912}"/>
                </a:ext>
              </a:extLst>
            </p:cNvPr>
            <p:cNvSpPr txBox="1"/>
            <p:nvPr/>
          </p:nvSpPr>
          <p:spPr>
            <a:xfrm>
              <a:off x="8645450" y="5482649"/>
              <a:ext cx="12315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1" dirty="0"/>
                <a:t>For h = 1.65:</a:t>
              </a:r>
            </a:p>
          </p:txBody>
        </p:sp>
        <p:sp>
          <p:nvSpPr>
            <p:cNvPr id="66" name="Diamond 65">
              <a:extLst>
                <a:ext uri="{FF2B5EF4-FFF2-40B4-BE49-F238E27FC236}">
                  <a16:creationId xmlns:a16="http://schemas.microsoft.com/office/drawing/2014/main" id="{04D78A79-E633-4C37-9C1D-6DA0CEEAA714}"/>
                </a:ext>
              </a:extLst>
            </p:cNvPr>
            <p:cNvSpPr/>
            <p:nvPr/>
          </p:nvSpPr>
          <p:spPr>
            <a:xfrm>
              <a:off x="8684238" y="6892969"/>
              <a:ext cx="228600" cy="304800"/>
            </a:xfrm>
            <a:prstGeom prst="diamond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Diamond 67">
              <a:extLst>
                <a:ext uri="{FF2B5EF4-FFF2-40B4-BE49-F238E27FC236}">
                  <a16:creationId xmlns:a16="http://schemas.microsoft.com/office/drawing/2014/main" id="{DC14C0A9-6DC0-445E-BC83-99E24150E35A}"/>
                </a:ext>
              </a:extLst>
            </p:cNvPr>
            <p:cNvSpPr/>
            <p:nvPr/>
          </p:nvSpPr>
          <p:spPr>
            <a:xfrm>
              <a:off x="8681997" y="6383356"/>
              <a:ext cx="228600" cy="304800"/>
            </a:xfrm>
            <a:prstGeom prst="diamond">
              <a:avLst/>
            </a:prstGeom>
            <a:solidFill>
              <a:srgbClr val="00CC00"/>
            </a:solidFill>
            <a:ln>
              <a:solidFill>
                <a:srgbClr val="3399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4B6E9240-D3DC-4E37-9A64-52DAA0E84AB5}"/>
                </a:ext>
              </a:extLst>
            </p:cNvPr>
            <p:cNvSpPr txBox="1"/>
            <p:nvPr/>
          </p:nvSpPr>
          <p:spPr>
            <a:xfrm>
              <a:off x="8891068" y="6346191"/>
              <a:ext cx="98616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1" dirty="0"/>
                <a:t>z</a:t>
              </a:r>
              <a:r>
                <a:rPr lang="en-US" sz="1600" b="1" i="1" baseline="-25000" dirty="0"/>
                <a:t>1 </a:t>
              </a:r>
              <a:r>
                <a:rPr lang="en-US" sz="1600" b="1" i="1" dirty="0"/>
                <a:t>= 0.418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387FF84A-E211-4269-AC13-B9D3A0CD429E}"/>
                </a:ext>
              </a:extLst>
            </p:cNvPr>
            <p:cNvSpPr txBox="1"/>
            <p:nvPr/>
          </p:nvSpPr>
          <p:spPr>
            <a:xfrm>
              <a:off x="8919020" y="6840971"/>
              <a:ext cx="98616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1" dirty="0"/>
                <a:t>z</a:t>
              </a:r>
              <a:r>
                <a:rPr lang="en-US" sz="1600" b="1" i="1" baseline="-25000" dirty="0"/>
                <a:t>3 </a:t>
              </a:r>
              <a:r>
                <a:rPr lang="en-US" sz="1600" b="1" i="1" dirty="0"/>
                <a:t>= 0.020</a:t>
              </a:r>
            </a:p>
          </p:txBody>
        </p:sp>
        <p:pic>
          <p:nvPicPr>
            <p:cNvPr id="91" name="Picture 90">
              <a:extLst>
                <a:ext uri="{FF2B5EF4-FFF2-40B4-BE49-F238E27FC236}">
                  <a16:creationId xmlns:a16="http://schemas.microsoft.com/office/drawing/2014/main" id="{CC91C51D-4DA0-45DD-80E4-2B180D27D6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686" b="10929"/>
            <a:stretch/>
          </p:blipFill>
          <p:spPr>
            <a:xfrm>
              <a:off x="8760019" y="4419160"/>
              <a:ext cx="1029368" cy="1077002"/>
            </a:xfrm>
            <a:prstGeom prst="rect">
              <a:avLst/>
            </a:prstGeom>
          </p:spPr>
        </p:pic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7D15FA5C-18AD-4E0F-BC49-CC9A9CB4ABAA}"/>
              </a:ext>
            </a:extLst>
          </p:cNvPr>
          <p:cNvGrpSpPr/>
          <p:nvPr/>
        </p:nvGrpSpPr>
        <p:grpSpPr>
          <a:xfrm>
            <a:off x="8541995" y="478526"/>
            <a:ext cx="1341893" cy="3015556"/>
            <a:chOff x="8572117" y="687765"/>
            <a:chExt cx="1341893" cy="3015556"/>
          </a:xfrm>
        </p:grpSpPr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4B295FE3-E6A2-45CE-B03C-392AA293C67B}"/>
                </a:ext>
              </a:extLst>
            </p:cNvPr>
            <p:cNvSpPr txBox="1"/>
            <p:nvPr/>
          </p:nvSpPr>
          <p:spPr>
            <a:xfrm>
              <a:off x="8869787" y="2207865"/>
              <a:ext cx="100059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1" dirty="0"/>
                <a:t>y</a:t>
              </a:r>
              <a:r>
                <a:rPr lang="en-US" sz="1600" b="1" i="1" baseline="-25000" dirty="0"/>
                <a:t>2 </a:t>
              </a:r>
              <a:r>
                <a:rPr lang="en-US" sz="1600" b="1" i="1" dirty="0"/>
                <a:t>= 0.212</a:t>
              </a:r>
            </a:p>
          </p:txBody>
        </p:sp>
        <p:sp>
          <p:nvSpPr>
            <p:cNvPr id="84" name="Rectangle: Rounded Corners 83">
              <a:extLst>
                <a:ext uri="{FF2B5EF4-FFF2-40B4-BE49-F238E27FC236}">
                  <a16:creationId xmlns:a16="http://schemas.microsoft.com/office/drawing/2014/main" id="{D6EF60D5-9BD7-4179-8368-C6E581B2F638}"/>
                </a:ext>
              </a:extLst>
            </p:cNvPr>
            <p:cNvSpPr/>
            <p:nvPr/>
          </p:nvSpPr>
          <p:spPr>
            <a:xfrm>
              <a:off x="8572117" y="687765"/>
              <a:ext cx="1341893" cy="3015556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Diamond 84">
              <a:extLst>
                <a:ext uri="{FF2B5EF4-FFF2-40B4-BE49-F238E27FC236}">
                  <a16:creationId xmlns:a16="http://schemas.microsoft.com/office/drawing/2014/main" id="{5C827BAB-D748-4604-AC21-115A689E2C68}"/>
                </a:ext>
              </a:extLst>
            </p:cNvPr>
            <p:cNvSpPr/>
            <p:nvPr/>
          </p:nvSpPr>
          <p:spPr>
            <a:xfrm>
              <a:off x="8663832" y="2262470"/>
              <a:ext cx="198120" cy="290899"/>
            </a:xfrm>
            <a:prstGeom prst="diamond">
              <a:avLst/>
            </a:prstGeom>
            <a:solidFill>
              <a:srgbClr val="FF00FF"/>
            </a:solidFill>
            <a:ln>
              <a:solidFill>
                <a:srgbClr val="CC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3E65BE25-A6C1-49A8-A65D-A43C9C9FA42D}"/>
                </a:ext>
              </a:extLst>
            </p:cNvPr>
            <p:cNvSpPr txBox="1"/>
            <p:nvPr/>
          </p:nvSpPr>
          <p:spPr>
            <a:xfrm>
              <a:off x="8627285" y="1838533"/>
              <a:ext cx="12315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1" dirty="0"/>
                <a:t>For h = 1.16:</a:t>
              </a:r>
            </a:p>
          </p:txBody>
        </p:sp>
        <p:sp>
          <p:nvSpPr>
            <p:cNvPr id="87" name="Diamond 86">
              <a:extLst>
                <a:ext uri="{FF2B5EF4-FFF2-40B4-BE49-F238E27FC236}">
                  <a16:creationId xmlns:a16="http://schemas.microsoft.com/office/drawing/2014/main" id="{E7022E9A-8792-4FDD-B340-468EBF563FA5}"/>
                </a:ext>
              </a:extLst>
            </p:cNvPr>
            <p:cNvSpPr/>
            <p:nvPr/>
          </p:nvSpPr>
          <p:spPr>
            <a:xfrm>
              <a:off x="8666073" y="3248853"/>
              <a:ext cx="228600" cy="304800"/>
            </a:xfrm>
            <a:prstGeom prst="diamond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Diamond 87">
              <a:extLst>
                <a:ext uri="{FF2B5EF4-FFF2-40B4-BE49-F238E27FC236}">
                  <a16:creationId xmlns:a16="http://schemas.microsoft.com/office/drawing/2014/main" id="{B5728DEF-5985-48AC-8391-BB5EDD867C8A}"/>
                </a:ext>
              </a:extLst>
            </p:cNvPr>
            <p:cNvSpPr/>
            <p:nvPr/>
          </p:nvSpPr>
          <p:spPr>
            <a:xfrm>
              <a:off x="8663832" y="2739240"/>
              <a:ext cx="228600" cy="304800"/>
            </a:xfrm>
            <a:prstGeom prst="diamond">
              <a:avLst/>
            </a:prstGeom>
            <a:solidFill>
              <a:srgbClr val="00CC00"/>
            </a:solidFill>
            <a:ln>
              <a:solidFill>
                <a:srgbClr val="3399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DFFAB513-34C5-4C0F-80DB-CB99799E15E0}"/>
                </a:ext>
              </a:extLst>
            </p:cNvPr>
            <p:cNvSpPr txBox="1"/>
            <p:nvPr/>
          </p:nvSpPr>
          <p:spPr>
            <a:xfrm>
              <a:off x="8872903" y="2702075"/>
              <a:ext cx="98616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1" dirty="0"/>
                <a:t>z</a:t>
              </a:r>
              <a:r>
                <a:rPr lang="en-US" sz="1600" b="1" i="1" baseline="-25000" dirty="0"/>
                <a:t>1 </a:t>
              </a:r>
              <a:r>
                <a:rPr lang="en-US" sz="1600" b="1" i="1" dirty="0"/>
                <a:t>= 0.169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2D8B42AC-544E-4A03-9D38-A4A95DDD0B4E}"/>
                </a:ext>
              </a:extLst>
            </p:cNvPr>
            <p:cNvSpPr txBox="1"/>
            <p:nvPr/>
          </p:nvSpPr>
          <p:spPr>
            <a:xfrm>
              <a:off x="8900855" y="3196855"/>
              <a:ext cx="98616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1" dirty="0"/>
                <a:t>z</a:t>
              </a:r>
              <a:r>
                <a:rPr lang="en-US" sz="1600" b="1" i="1" baseline="-25000" dirty="0"/>
                <a:t>3 </a:t>
              </a:r>
              <a:r>
                <a:rPr lang="en-US" sz="1600" b="1" i="1" dirty="0"/>
                <a:t>= 0.092</a:t>
              </a:r>
            </a:p>
          </p:txBody>
        </p:sp>
        <p:pic>
          <p:nvPicPr>
            <p:cNvPr id="92" name="Picture 91">
              <a:extLst>
                <a:ext uri="{FF2B5EF4-FFF2-40B4-BE49-F238E27FC236}">
                  <a16:creationId xmlns:a16="http://schemas.microsoft.com/office/drawing/2014/main" id="{D8862803-8A8A-414C-9C16-E18815D68D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68" r="50000" b="12553"/>
            <a:stretch/>
          </p:blipFill>
          <p:spPr>
            <a:xfrm>
              <a:off x="8715655" y="807338"/>
              <a:ext cx="1037422" cy="1069965"/>
            </a:xfrm>
            <a:prstGeom prst="rect">
              <a:avLst/>
            </a:prstGeom>
          </p:spPr>
        </p:pic>
      </p:grpSp>
      <p:sp>
        <p:nvSpPr>
          <p:cNvPr id="94" name="TextBox 93">
            <a:extLst>
              <a:ext uri="{FF2B5EF4-FFF2-40B4-BE49-F238E27FC236}">
                <a16:creationId xmlns:a16="http://schemas.microsoft.com/office/drawing/2014/main" id="{B43C110F-250F-4D2F-A81F-40DE136A11F7}"/>
              </a:ext>
            </a:extLst>
          </p:cNvPr>
          <p:cNvSpPr txBox="1"/>
          <p:nvPr/>
        </p:nvSpPr>
        <p:spPr>
          <a:xfrm>
            <a:off x="8483710" y="118646"/>
            <a:ext cx="15550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dirty="0"/>
              <a:t>Scale-Free-Like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5554E1F4-D0CA-4531-8DB7-6E48A9093D52}"/>
              </a:ext>
            </a:extLst>
          </p:cNvPr>
          <p:cNvSpPr txBox="1"/>
          <p:nvPr/>
        </p:nvSpPr>
        <p:spPr>
          <a:xfrm>
            <a:off x="8526972" y="3709255"/>
            <a:ext cx="1373190" cy="3361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dirty="0"/>
              <a:t>Rich Club-Like</a:t>
            </a:r>
          </a:p>
        </p:txBody>
      </p:sp>
      <p:sp>
        <p:nvSpPr>
          <p:cNvPr id="62" name="Diamond 61">
            <a:extLst>
              <a:ext uri="{FF2B5EF4-FFF2-40B4-BE49-F238E27FC236}">
                <a16:creationId xmlns:a16="http://schemas.microsoft.com/office/drawing/2014/main" id="{D6AF9E49-8AD3-4B51-AA15-B161B08F947E}"/>
              </a:ext>
            </a:extLst>
          </p:cNvPr>
          <p:cNvSpPr/>
          <p:nvPr/>
        </p:nvSpPr>
        <p:spPr>
          <a:xfrm>
            <a:off x="7650480" y="5504766"/>
            <a:ext cx="198120" cy="290899"/>
          </a:xfrm>
          <a:prstGeom prst="diamond">
            <a:avLst/>
          </a:prstGeom>
          <a:solidFill>
            <a:srgbClr val="FF00FF"/>
          </a:solidFill>
          <a:ln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Diamond 76">
            <a:extLst>
              <a:ext uri="{FF2B5EF4-FFF2-40B4-BE49-F238E27FC236}">
                <a16:creationId xmlns:a16="http://schemas.microsoft.com/office/drawing/2014/main" id="{7C08EB88-653B-4E93-907A-A4720A87045F}"/>
              </a:ext>
            </a:extLst>
          </p:cNvPr>
          <p:cNvSpPr/>
          <p:nvPr/>
        </p:nvSpPr>
        <p:spPr>
          <a:xfrm>
            <a:off x="7620000" y="5874036"/>
            <a:ext cx="228600" cy="304800"/>
          </a:xfrm>
          <a:prstGeom prst="diamond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Diamond 95">
            <a:extLst>
              <a:ext uri="{FF2B5EF4-FFF2-40B4-BE49-F238E27FC236}">
                <a16:creationId xmlns:a16="http://schemas.microsoft.com/office/drawing/2014/main" id="{44CF9C5A-D341-4F2B-9D42-C31FB12BE35F}"/>
              </a:ext>
            </a:extLst>
          </p:cNvPr>
          <p:cNvSpPr/>
          <p:nvPr/>
        </p:nvSpPr>
        <p:spPr>
          <a:xfrm>
            <a:off x="4447602" y="5082845"/>
            <a:ext cx="228600" cy="304800"/>
          </a:xfrm>
          <a:prstGeom prst="diamond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Diamond 96">
            <a:extLst>
              <a:ext uri="{FF2B5EF4-FFF2-40B4-BE49-F238E27FC236}">
                <a16:creationId xmlns:a16="http://schemas.microsoft.com/office/drawing/2014/main" id="{58FAA475-EFAA-4D7F-ABD1-1FF3E8EE37CC}"/>
              </a:ext>
            </a:extLst>
          </p:cNvPr>
          <p:cNvSpPr/>
          <p:nvPr/>
        </p:nvSpPr>
        <p:spPr>
          <a:xfrm>
            <a:off x="4489782" y="3864801"/>
            <a:ext cx="198120" cy="290899"/>
          </a:xfrm>
          <a:prstGeom prst="diamond">
            <a:avLst/>
          </a:prstGeom>
          <a:solidFill>
            <a:srgbClr val="FF00FF"/>
          </a:solidFill>
          <a:ln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Diamond 97">
            <a:extLst>
              <a:ext uri="{FF2B5EF4-FFF2-40B4-BE49-F238E27FC236}">
                <a16:creationId xmlns:a16="http://schemas.microsoft.com/office/drawing/2014/main" id="{7A312516-3ABC-4A78-A1BB-DD527E836283}"/>
              </a:ext>
            </a:extLst>
          </p:cNvPr>
          <p:cNvSpPr/>
          <p:nvPr/>
        </p:nvSpPr>
        <p:spPr>
          <a:xfrm>
            <a:off x="4457700" y="4509864"/>
            <a:ext cx="228600" cy="304800"/>
          </a:xfrm>
          <a:prstGeom prst="diamond">
            <a:avLst/>
          </a:prstGeom>
          <a:solidFill>
            <a:srgbClr val="00CC00"/>
          </a:solidFill>
          <a:ln>
            <a:solidFill>
              <a:srgbClr val="3399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8507827A-A96E-455C-8E91-883406731E9A}"/>
              </a:ext>
            </a:extLst>
          </p:cNvPr>
          <p:cNvSpPr txBox="1"/>
          <p:nvPr/>
        </p:nvSpPr>
        <p:spPr>
          <a:xfrm>
            <a:off x="7009914" y="4267200"/>
            <a:ext cx="1373190" cy="3361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dirty="0"/>
              <a:t>Rich Club-Like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8902AB7B-D1F3-42ED-8DFD-1C6E9BDE2E42}"/>
              </a:ext>
            </a:extLst>
          </p:cNvPr>
          <p:cNvSpPr txBox="1"/>
          <p:nvPr/>
        </p:nvSpPr>
        <p:spPr>
          <a:xfrm>
            <a:off x="3939723" y="3028482"/>
            <a:ext cx="15550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dirty="0"/>
              <a:t>Scale-Free-Like</a:t>
            </a:r>
          </a:p>
        </p:txBody>
      </p:sp>
      <p:sp>
        <p:nvSpPr>
          <p:cNvPr id="55" name="Arrow: Left-Right 54">
            <a:extLst>
              <a:ext uri="{FF2B5EF4-FFF2-40B4-BE49-F238E27FC236}">
                <a16:creationId xmlns:a16="http://schemas.microsoft.com/office/drawing/2014/main" id="{91BE3CEC-F70B-4942-B6ED-C2BF2247823B}"/>
              </a:ext>
            </a:extLst>
          </p:cNvPr>
          <p:cNvSpPr/>
          <p:nvPr/>
        </p:nvSpPr>
        <p:spPr>
          <a:xfrm>
            <a:off x="4592447" y="6553200"/>
            <a:ext cx="3141853" cy="603589"/>
          </a:xfrm>
          <a:prstGeom prst="leftRightArrow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128A7248-0B3D-436D-A6AF-03D469327C05}"/>
              </a:ext>
            </a:extLst>
          </p:cNvPr>
          <p:cNvSpPr txBox="1"/>
          <p:nvPr/>
        </p:nvSpPr>
        <p:spPr>
          <a:xfrm>
            <a:off x="4703881" y="6671846"/>
            <a:ext cx="29161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i="1" dirty="0"/>
              <a:t>Approximate Useful Range for h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8723084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Arrow: Curved Up 139">
            <a:extLst>
              <a:ext uri="{FF2B5EF4-FFF2-40B4-BE49-F238E27FC236}">
                <a16:creationId xmlns:a16="http://schemas.microsoft.com/office/drawing/2014/main" id="{38AD9FB9-3340-4B7A-91AE-646E2AE843EB}"/>
              </a:ext>
            </a:extLst>
          </p:cNvPr>
          <p:cNvSpPr/>
          <p:nvPr/>
        </p:nvSpPr>
        <p:spPr>
          <a:xfrm rot="12553450">
            <a:off x="1243095" y="4517826"/>
            <a:ext cx="3324882" cy="877313"/>
          </a:xfrm>
          <a:prstGeom prst="curvedUpArrow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AA5625-0D81-4093-84E6-2A45FDEDE21F}"/>
              </a:ext>
            </a:extLst>
          </p:cNvPr>
          <p:cNvSpPr txBox="1"/>
          <p:nvPr/>
        </p:nvSpPr>
        <p:spPr>
          <a:xfrm>
            <a:off x="586631" y="6435551"/>
            <a:ext cx="455574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50" b="1" dirty="0"/>
              <a:t>0.5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3EC576-2EAF-453A-8E53-47F22F19AD8A}"/>
              </a:ext>
            </a:extLst>
          </p:cNvPr>
          <p:cNvSpPr txBox="1"/>
          <p:nvPr/>
        </p:nvSpPr>
        <p:spPr>
          <a:xfrm>
            <a:off x="615994" y="2706424"/>
            <a:ext cx="455574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50" b="1" dirty="0"/>
              <a:t>0.0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994AF08-7D2B-4D7C-925D-082BFA394477}"/>
              </a:ext>
            </a:extLst>
          </p:cNvPr>
          <p:cNvSpPr txBox="1"/>
          <p:nvPr/>
        </p:nvSpPr>
        <p:spPr>
          <a:xfrm>
            <a:off x="606206" y="3419422"/>
            <a:ext cx="455574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50" b="1" dirty="0"/>
              <a:t>0.1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73E7531-C0E3-4D27-A226-47E8B61EA226}"/>
              </a:ext>
            </a:extLst>
          </p:cNvPr>
          <p:cNvCxnSpPr>
            <a:cxnSpLocks/>
          </p:cNvCxnSpPr>
          <p:nvPr/>
        </p:nvCxnSpPr>
        <p:spPr>
          <a:xfrm flipV="1">
            <a:off x="1049680" y="5837704"/>
            <a:ext cx="198408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9168AAE-734B-4238-8B5E-9905CCF9D1DE}"/>
              </a:ext>
            </a:extLst>
          </p:cNvPr>
          <p:cNvCxnSpPr>
            <a:cxnSpLocks/>
          </p:cNvCxnSpPr>
          <p:nvPr/>
        </p:nvCxnSpPr>
        <p:spPr>
          <a:xfrm flipV="1">
            <a:off x="1066165" y="5070747"/>
            <a:ext cx="198408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B33957A-6675-4BE7-96F5-C0EB64939B12}"/>
              </a:ext>
            </a:extLst>
          </p:cNvPr>
          <p:cNvCxnSpPr>
            <a:cxnSpLocks/>
          </p:cNvCxnSpPr>
          <p:nvPr/>
        </p:nvCxnSpPr>
        <p:spPr>
          <a:xfrm flipV="1">
            <a:off x="1064019" y="4335702"/>
            <a:ext cx="198408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4690098-2907-4E21-BCE1-9BE6D8055A29}"/>
              </a:ext>
            </a:extLst>
          </p:cNvPr>
          <p:cNvCxnSpPr>
            <a:cxnSpLocks/>
          </p:cNvCxnSpPr>
          <p:nvPr/>
        </p:nvCxnSpPr>
        <p:spPr>
          <a:xfrm flipV="1">
            <a:off x="1049680" y="6592337"/>
            <a:ext cx="198408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1BDF13B-EFCF-449E-8FA3-2F1F5BD9884D}"/>
              </a:ext>
            </a:extLst>
          </p:cNvPr>
          <p:cNvCxnSpPr>
            <a:cxnSpLocks/>
          </p:cNvCxnSpPr>
          <p:nvPr/>
        </p:nvCxnSpPr>
        <p:spPr>
          <a:xfrm flipH="1">
            <a:off x="1248089" y="2793706"/>
            <a:ext cx="16484" cy="379419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4B84E8DD-AB2B-4F1C-B953-8F9E57D628EC}"/>
              </a:ext>
            </a:extLst>
          </p:cNvPr>
          <p:cNvSpPr txBox="1"/>
          <p:nvPr/>
        </p:nvSpPr>
        <p:spPr>
          <a:xfrm>
            <a:off x="625782" y="5692928"/>
            <a:ext cx="455574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50" b="1" dirty="0"/>
              <a:t>0.4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CC16EEE-C0DA-4136-8BD9-4F25BC344F62}"/>
              </a:ext>
            </a:extLst>
          </p:cNvPr>
          <p:cNvSpPr txBox="1"/>
          <p:nvPr/>
        </p:nvSpPr>
        <p:spPr>
          <a:xfrm>
            <a:off x="596419" y="4940516"/>
            <a:ext cx="455574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50" b="1" dirty="0"/>
              <a:t>0.3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34895B3-B474-40F3-A888-CD013FDCD185}"/>
              </a:ext>
            </a:extLst>
          </p:cNvPr>
          <p:cNvSpPr txBox="1"/>
          <p:nvPr/>
        </p:nvSpPr>
        <p:spPr>
          <a:xfrm>
            <a:off x="576843" y="4199287"/>
            <a:ext cx="455574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50" b="1" dirty="0"/>
              <a:t>0.2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1019EF2C-21CD-4227-AD27-D3E2836F2B6F}"/>
              </a:ext>
            </a:extLst>
          </p:cNvPr>
          <p:cNvSpPr/>
          <p:nvPr/>
        </p:nvSpPr>
        <p:spPr>
          <a:xfrm>
            <a:off x="2888995" y="2468495"/>
            <a:ext cx="4266175" cy="2607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50"/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E781BD77-65A2-4396-9A86-802F990F7019}"/>
              </a:ext>
            </a:extLst>
          </p:cNvPr>
          <p:cNvCxnSpPr>
            <a:cxnSpLocks/>
          </p:cNvCxnSpPr>
          <p:nvPr/>
        </p:nvCxnSpPr>
        <p:spPr>
          <a:xfrm flipH="1">
            <a:off x="1272413" y="2811576"/>
            <a:ext cx="7518388" cy="981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C3D24825-1B6B-407F-95BF-26368B2065B2}"/>
              </a:ext>
            </a:extLst>
          </p:cNvPr>
          <p:cNvCxnSpPr>
            <a:cxnSpLocks/>
          </p:cNvCxnSpPr>
          <p:nvPr/>
        </p:nvCxnSpPr>
        <p:spPr>
          <a:xfrm flipV="1">
            <a:off x="2031948" y="2709600"/>
            <a:ext cx="0" cy="10022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62D9AF66-1CA8-45DF-852A-335519595074}"/>
              </a:ext>
            </a:extLst>
          </p:cNvPr>
          <p:cNvCxnSpPr>
            <a:cxnSpLocks/>
          </p:cNvCxnSpPr>
          <p:nvPr/>
        </p:nvCxnSpPr>
        <p:spPr>
          <a:xfrm flipV="1">
            <a:off x="2769336" y="2610741"/>
            <a:ext cx="0" cy="19771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8F569509-9E1A-4D7E-9604-9C3C89EE0B6F}"/>
              </a:ext>
            </a:extLst>
          </p:cNvPr>
          <p:cNvCxnSpPr>
            <a:cxnSpLocks/>
          </p:cNvCxnSpPr>
          <p:nvPr/>
        </p:nvCxnSpPr>
        <p:spPr>
          <a:xfrm flipV="1">
            <a:off x="4271301" y="2614137"/>
            <a:ext cx="0" cy="19771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5420E6E0-C9F4-4F0A-9F42-D38C364E918E}"/>
              </a:ext>
            </a:extLst>
          </p:cNvPr>
          <p:cNvCxnSpPr>
            <a:cxnSpLocks/>
          </p:cNvCxnSpPr>
          <p:nvPr/>
        </p:nvCxnSpPr>
        <p:spPr>
          <a:xfrm flipV="1">
            <a:off x="5780066" y="2636761"/>
            <a:ext cx="0" cy="19771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F1972264-EBB2-4817-8503-BC234189C61F}"/>
              </a:ext>
            </a:extLst>
          </p:cNvPr>
          <p:cNvCxnSpPr>
            <a:cxnSpLocks/>
          </p:cNvCxnSpPr>
          <p:nvPr/>
        </p:nvCxnSpPr>
        <p:spPr>
          <a:xfrm flipV="1">
            <a:off x="7319417" y="2623676"/>
            <a:ext cx="0" cy="19771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ABBF78EB-17D2-4999-B0BA-4B0ABAF56A16}"/>
              </a:ext>
            </a:extLst>
          </p:cNvPr>
          <p:cNvCxnSpPr>
            <a:cxnSpLocks/>
          </p:cNvCxnSpPr>
          <p:nvPr/>
        </p:nvCxnSpPr>
        <p:spPr>
          <a:xfrm flipV="1">
            <a:off x="3513527" y="2712996"/>
            <a:ext cx="0" cy="10022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E219B66A-B792-4265-90F8-2A44B7AB27A9}"/>
              </a:ext>
            </a:extLst>
          </p:cNvPr>
          <p:cNvCxnSpPr>
            <a:cxnSpLocks/>
          </p:cNvCxnSpPr>
          <p:nvPr/>
        </p:nvCxnSpPr>
        <p:spPr>
          <a:xfrm flipV="1">
            <a:off x="5005297" y="2702281"/>
            <a:ext cx="0" cy="10022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0806BCEF-3E3E-4787-808E-47469B989DA0}"/>
              </a:ext>
            </a:extLst>
          </p:cNvPr>
          <p:cNvCxnSpPr>
            <a:cxnSpLocks/>
          </p:cNvCxnSpPr>
          <p:nvPr/>
        </p:nvCxnSpPr>
        <p:spPr>
          <a:xfrm flipV="1">
            <a:off x="6562209" y="2715231"/>
            <a:ext cx="0" cy="10022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78F5A247-D5E9-4BA6-BC2A-E64104C44100}"/>
              </a:ext>
            </a:extLst>
          </p:cNvPr>
          <p:cNvCxnSpPr>
            <a:cxnSpLocks/>
          </p:cNvCxnSpPr>
          <p:nvPr/>
        </p:nvCxnSpPr>
        <p:spPr>
          <a:xfrm flipV="1">
            <a:off x="8054629" y="2705036"/>
            <a:ext cx="0" cy="10022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A1150F4A-C766-4156-8C10-3CC0328D3A73}"/>
              </a:ext>
            </a:extLst>
          </p:cNvPr>
          <p:cNvCxnSpPr>
            <a:cxnSpLocks/>
          </p:cNvCxnSpPr>
          <p:nvPr/>
        </p:nvCxnSpPr>
        <p:spPr>
          <a:xfrm flipV="1">
            <a:off x="8790800" y="2606177"/>
            <a:ext cx="0" cy="19771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8E22BD98-0107-4DEA-BC47-25E617DAEEA3}"/>
              </a:ext>
            </a:extLst>
          </p:cNvPr>
          <p:cNvSpPr txBox="1"/>
          <p:nvPr/>
        </p:nvSpPr>
        <p:spPr>
          <a:xfrm>
            <a:off x="1071079" y="2363563"/>
            <a:ext cx="455574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50" b="1" dirty="0"/>
              <a:t>0.0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66101D11-63AD-415E-B50F-D34E01A5E553}"/>
              </a:ext>
            </a:extLst>
          </p:cNvPr>
          <p:cNvSpPr txBox="1"/>
          <p:nvPr/>
        </p:nvSpPr>
        <p:spPr>
          <a:xfrm>
            <a:off x="2564694" y="2318978"/>
            <a:ext cx="455574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50" b="1" dirty="0"/>
              <a:t>1.0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9FC5D5A-431A-4CBB-97C0-088711C71B3E}"/>
              </a:ext>
            </a:extLst>
          </p:cNvPr>
          <p:cNvSpPr txBox="1"/>
          <p:nvPr/>
        </p:nvSpPr>
        <p:spPr>
          <a:xfrm>
            <a:off x="4044198" y="2315249"/>
            <a:ext cx="455574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50" b="1" dirty="0"/>
              <a:t>2.0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0327437F-E792-4A65-B9B6-95BA37CF6F45}"/>
              </a:ext>
            </a:extLst>
          </p:cNvPr>
          <p:cNvSpPr txBox="1"/>
          <p:nvPr/>
        </p:nvSpPr>
        <p:spPr>
          <a:xfrm>
            <a:off x="5582223" y="2311612"/>
            <a:ext cx="455574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50" b="1" dirty="0"/>
              <a:t>3.0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8789DF82-7ABB-4247-86C1-E034FC834D60}"/>
              </a:ext>
            </a:extLst>
          </p:cNvPr>
          <p:cNvSpPr txBox="1"/>
          <p:nvPr/>
        </p:nvSpPr>
        <p:spPr>
          <a:xfrm>
            <a:off x="7092310" y="2329022"/>
            <a:ext cx="455574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50" b="1" dirty="0"/>
              <a:t>4.0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FE4950CC-0DD0-495C-9013-20E99122CB34}"/>
              </a:ext>
            </a:extLst>
          </p:cNvPr>
          <p:cNvSpPr txBox="1"/>
          <p:nvPr/>
        </p:nvSpPr>
        <p:spPr>
          <a:xfrm>
            <a:off x="8592952" y="2349996"/>
            <a:ext cx="455574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50" b="1" dirty="0"/>
              <a:t>5.0</a:t>
            </a: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0AA6C2FA-DE8C-43EC-8B7C-23733F6EAEFA}"/>
              </a:ext>
            </a:extLst>
          </p:cNvPr>
          <p:cNvCxnSpPr>
            <a:cxnSpLocks/>
          </p:cNvCxnSpPr>
          <p:nvPr/>
        </p:nvCxnSpPr>
        <p:spPr>
          <a:xfrm flipV="1">
            <a:off x="1058325" y="3574906"/>
            <a:ext cx="198408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4B65F4F9-DAEC-4164-BC4A-9F7809B71531}"/>
              </a:ext>
            </a:extLst>
          </p:cNvPr>
          <p:cNvSpPr/>
          <p:nvPr/>
        </p:nvSpPr>
        <p:spPr>
          <a:xfrm rot="5400000">
            <a:off x="588268" y="2254578"/>
            <a:ext cx="506950" cy="3967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980" i="1" dirty="0">
                <a:solidFill>
                  <a:schemeClr val="tx1"/>
                </a:solidFill>
              </a:rPr>
              <a:t>x</a:t>
            </a:r>
            <a:r>
              <a:rPr lang="en-US" sz="1980" i="1" baseline="-25000" dirty="0">
                <a:solidFill>
                  <a:schemeClr val="tx1"/>
                </a:solidFill>
              </a:rPr>
              <a:t>1</a:t>
            </a:r>
            <a:endParaRPr lang="en-US" sz="1980" i="1" dirty="0">
              <a:solidFill>
                <a:schemeClr val="tx1"/>
              </a:solidFill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20161C2-F557-4697-B027-280AFF9614DD}"/>
              </a:ext>
            </a:extLst>
          </p:cNvPr>
          <p:cNvGrpSpPr/>
          <p:nvPr/>
        </p:nvGrpSpPr>
        <p:grpSpPr>
          <a:xfrm>
            <a:off x="1021019" y="2668739"/>
            <a:ext cx="670376" cy="346249"/>
            <a:chOff x="2236574" y="1285103"/>
            <a:chExt cx="812577" cy="419695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7F6B0A7D-9AF4-4753-B3CC-54FFF6A36429}"/>
                </a:ext>
              </a:extLst>
            </p:cNvPr>
            <p:cNvSpPr/>
            <p:nvPr/>
          </p:nvSpPr>
          <p:spPr>
            <a:xfrm>
              <a:off x="2236574" y="1285104"/>
              <a:ext cx="713656" cy="36933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5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CDCE161-55AC-4D28-885B-C8BEC861AE46}"/>
                </a:ext>
              </a:extLst>
            </p:cNvPr>
            <p:cNvSpPr txBox="1"/>
            <p:nvPr/>
          </p:nvSpPr>
          <p:spPr>
            <a:xfrm>
              <a:off x="2236574" y="1285103"/>
              <a:ext cx="812577" cy="4196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50" b="1" dirty="0"/>
                <a:t>0.500</a:t>
              </a:r>
            </a:p>
          </p:txBody>
        </p:sp>
      </p:grpSp>
      <p:sp>
        <p:nvSpPr>
          <p:cNvPr id="72" name="Rectangle 71">
            <a:extLst>
              <a:ext uri="{FF2B5EF4-FFF2-40B4-BE49-F238E27FC236}">
                <a16:creationId xmlns:a16="http://schemas.microsoft.com/office/drawing/2014/main" id="{4F277D11-1F19-414D-889F-1B43C6591D04}"/>
              </a:ext>
            </a:extLst>
          </p:cNvPr>
          <p:cNvSpPr/>
          <p:nvPr/>
        </p:nvSpPr>
        <p:spPr>
          <a:xfrm rot="16200000">
            <a:off x="-1319799" y="4359066"/>
            <a:ext cx="3341138" cy="3967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50" i="1" dirty="0">
                <a:solidFill>
                  <a:schemeClr val="tx1"/>
                </a:solidFill>
              </a:rPr>
              <a:t>(Interaction Enthalpy Parameter) </a:t>
            </a: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09F89043-8AEA-4F40-9F59-6DD8534C3CB9}"/>
              </a:ext>
            </a:extLst>
          </p:cNvPr>
          <p:cNvGrpSpPr/>
          <p:nvPr/>
        </p:nvGrpSpPr>
        <p:grpSpPr>
          <a:xfrm>
            <a:off x="8466093" y="2702282"/>
            <a:ext cx="670376" cy="346249"/>
            <a:chOff x="2236574" y="1285103"/>
            <a:chExt cx="812577" cy="419695"/>
          </a:xfrm>
        </p:grpSpPr>
        <p:sp>
          <p:nvSpPr>
            <p:cNvPr id="74" name="Rectangle: Rounded Corners 73">
              <a:extLst>
                <a:ext uri="{FF2B5EF4-FFF2-40B4-BE49-F238E27FC236}">
                  <a16:creationId xmlns:a16="http://schemas.microsoft.com/office/drawing/2014/main" id="{4A0F8475-2FA2-4B06-8A04-0D857BEBAFC6}"/>
                </a:ext>
              </a:extLst>
            </p:cNvPr>
            <p:cNvSpPr/>
            <p:nvPr/>
          </p:nvSpPr>
          <p:spPr>
            <a:xfrm>
              <a:off x="2236574" y="1285104"/>
              <a:ext cx="713656" cy="36933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50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72165F54-5E13-4B6E-A084-89D16FAC06D5}"/>
                </a:ext>
              </a:extLst>
            </p:cNvPr>
            <p:cNvSpPr txBox="1"/>
            <p:nvPr/>
          </p:nvSpPr>
          <p:spPr>
            <a:xfrm>
              <a:off x="2236574" y="1285103"/>
              <a:ext cx="812577" cy="4196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50" b="1" dirty="0"/>
                <a:t>0.007</a:t>
              </a: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5F57124B-6290-4F79-A7C3-4A10EBCE4E15}"/>
              </a:ext>
            </a:extLst>
          </p:cNvPr>
          <p:cNvGrpSpPr/>
          <p:nvPr/>
        </p:nvGrpSpPr>
        <p:grpSpPr>
          <a:xfrm>
            <a:off x="6982137" y="2702282"/>
            <a:ext cx="670376" cy="346249"/>
            <a:chOff x="2236574" y="1285103"/>
            <a:chExt cx="812577" cy="419695"/>
          </a:xfrm>
        </p:grpSpPr>
        <p:sp>
          <p:nvSpPr>
            <p:cNvPr id="77" name="Rectangle: Rounded Corners 76">
              <a:extLst>
                <a:ext uri="{FF2B5EF4-FFF2-40B4-BE49-F238E27FC236}">
                  <a16:creationId xmlns:a16="http://schemas.microsoft.com/office/drawing/2014/main" id="{6C0D4A99-2823-489A-BC8F-310ED2397558}"/>
                </a:ext>
              </a:extLst>
            </p:cNvPr>
            <p:cNvSpPr/>
            <p:nvPr/>
          </p:nvSpPr>
          <p:spPr>
            <a:xfrm>
              <a:off x="2236574" y="1285104"/>
              <a:ext cx="713656" cy="36933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50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FF31E1A7-BC4D-434B-A46B-5F42465FE5FD}"/>
                </a:ext>
              </a:extLst>
            </p:cNvPr>
            <p:cNvSpPr txBox="1"/>
            <p:nvPr/>
          </p:nvSpPr>
          <p:spPr>
            <a:xfrm>
              <a:off x="2236574" y="1285103"/>
              <a:ext cx="812577" cy="4196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50" b="1" dirty="0"/>
                <a:t>0.018</a:t>
              </a: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6E27A8FB-38FC-4780-A113-777C4E204186}"/>
              </a:ext>
            </a:extLst>
          </p:cNvPr>
          <p:cNvGrpSpPr/>
          <p:nvPr/>
        </p:nvGrpSpPr>
        <p:grpSpPr>
          <a:xfrm>
            <a:off x="5504351" y="2668887"/>
            <a:ext cx="670376" cy="346249"/>
            <a:chOff x="2236574" y="1285103"/>
            <a:chExt cx="812577" cy="419695"/>
          </a:xfrm>
        </p:grpSpPr>
        <p:sp>
          <p:nvSpPr>
            <p:cNvPr id="80" name="Rectangle: Rounded Corners 79">
              <a:extLst>
                <a:ext uri="{FF2B5EF4-FFF2-40B4-BE49-F238E27FC236}">
                  <a16:creationId xmlns:a16="http://schemas.microsoft.com/office/drawing/2014/main" id="{1277E65E-5BDB-4B43-9269-78C9AC590353}"/>
                </a:ext>
              </a:extLst>
            </p:cNvPr>
            <p:cNvSpPr/>
            <p:nvPr/>
          </p:nvSpPr>
          <p:spPr>
            <a:xfrm>
              <a:off x="2236574" y="1285104"/>
              <a:ext cx="713656" cy="36933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50"/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4643A1A9-16A4-4DEF-B454-20A1E8DAC53A}"/>
                </a:ext>
              </a:extLst>
            </p:cNvPr>
            <p:cNvSpPr txBox="1"/>
            <p:nvPr/>
          </p:nvSpPr>
          <p:spPr>
            <a:xfrm>
              <a:off x="2236574" y="1285103"/>
              <a:ext cx="812577" cy="4196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50" b="1" dirty="0"/>
                <a:t>0.047</a:t>
              </a: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AEB45B30-1D80-4733-9B2C-C2B19C129C51}"/>
              </a:ext>
            </a:extLst>
          </p:cNvPr>
          <p:cNvGrpSpPr/>
          <p:nvPr/>
        </p:nvGrpSpPr>
        <p:grpSpPr>
          <a:xfrm>
            <a:off x="3970715" y="2658656"/>
            <a:ext cx="670376" cy="346249"/>
            <a:chOff x="2236574" y="1285103"/>
            <a:chExt cx="812577" cy="419695"/>
          </a:xfrm>
        </p:grpSpPr>
        <p:sp>
          <p:nvSpPr>
            <p:cNvPr id="83" name="Rectangle: Rounded Corners 82">
              <a:extLst>
                <a:ext uri="{FF2B5EF4-FFF2-40B4-BE49-F238E27FC236}">
                  <a16:creationId xmlns:a16="http://schemas.microsoft.com/office/drawing/2014/main" id="{7778A2FB-3BC1-46FA-B5C7-287A9AAD92EC}"/>
                </a:ext>
              </a:extLst>
            </p:cNvPr>
            <p:cNvSpPr/>
            <p:nvPr/>
          </p:nvSpPr>
          <p:spPr>
            <a:xfrm>
              <a:off x="2236574" y="1285104"/>
              <a:ext cx="713656" cy="36933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50"/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24C9F63E-32D3-4D75-A0E7-7AC6097A345F}"/>
                </a:ext>
              </a:extLst>
            </p:cNvPr>
            <p:cNvSpPr txBox="1"/>
            <p:nvPr/>
          </p:nvSpPr>
          <p:spPr>
            <a:xfrm>
              <a:off x="2236574" y="1285103"/>
              <a:ext cx="812577" cy="4196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50" b="1" dirty="0"/>
                <a:t>0.119</a:t>
              </a:r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70D03A74-B180-426A-BEB4-6F7D85767870}"/>
              </a:ext>
            </a:extLst>
          </p:cNvPr>
          <p:cNvGrpSpPr/>
          <p:nvPr/>
        </p:nvGrpSpPr>
        <p:grpSpPr>
          <a:xfrm>
            <a:off x="2443411" y="2713742"/>
            <a:ext cx="670376" cy="346249"/>
            <a:chOff x="2236574" y="1285103"/>
            <a:chExt cx="812577" cy="419695"/>
          </a:xfrm>
        </p:grpSpPr>
        <p:sp>
          <p:nvSpPr>
            <p:cNvPr id="86" name="Rectangle: Rounded Corners 85">
              <a:extLst>
                <a:ext uri="{FF2B5EF4-FFF2-40B4-BE49-F238E27FC236}">
                  <a16:creationId xmlns:a16="http://schemas.microsoft.com/office/drawing/2014/main" id="{9FDFDFB4-9651-4BC6-8696-C1C51C65D956}"/>
                </a:ext>
              </a:extLst>
            </p:cNvPr>
            <p:cNvSpPr/>
            <p:nvPr/>
          </p:nvSpPr>
          <p:spPr>
            <a:xfrm>
              <a:off x="2236574" y="1285104"/>
              <a:ext cx="713656" cy="36933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50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B2E7E76A-3E4D-4048-A314-32A138521208}"/>
                </a:ext>
              </a:extLst>
            </p:cNvPr>
            <p:cNvSpPr txBox="1"/>
            <p:nvPr/>
          </p:nvSpPr>
          <p:spPr>
            <a:xfrm>
              <a:off x="2236574" y="1285103"/>
              <a:ext cx="812577" cy="4196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50" b="1" dirty="0"/>
                <a:t>0.269</a:t>
              </a: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C82C0085-D283-423F-9C5A-CB1F337348D3}"/>
              </a:ext>
            </a:extLst>
          </p:cNvPr>
          <p:cNvGrpSpPr/>
          <p:nvPr/>
        </p:nvGrpSpPr>
        <p:grpSpPr>
          <a:xfrm>
            <a:off x="999247" y="3413902"/>
            <a:ext cx="670376" cy="346249"/>
            <a:chOff x="2236574" y="1285103"/>
            <a:chExt cx="812577" cy="419695"/>
          </a:xfrm>
        </p:grpSpPr>
        <p:sp>
          <p:nvSpPr>
            <p:cNvPr id="89" name="Rectangle: Rounded Corners 88">
              <a:extLst>
                <a:ext uri="{FF2B5EF4-FFF2-40B4-BE49-F238E27FC236}">
                  <a16:creationId xmlns:a16="http://schemas.microsoft.com/office/drawing/2014/main" id="{F09E7B90-680B-4AC6-808E-822AD58A7B97}"/>
                </a:ext>
              </a:extLst>
            </p:cNvPr>
            <p:cNvSpPr/>
            <p:nvPr/>
          </p:nvSpPr>
          <p:spPr>
            <a:xfrm>
              <a:off x="2236574" y="1285104"/>
              <a:ext cx="713656" cy="36933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50"/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E1C7A36A-4DB7-4F5A-ADDE-224E4CE4788D}"/>
                </a:ext>
              </a:extLst>
            </p:cNvPr>
            <p:cNvSpPr txBox="1"/>
            <p:nvPr/>
          </p:nvSpPr>
          <p:spPr>
            <a:xfrm>
              <a:off x="2236574" y="1285103"/>
              <a:ext cx="812577" cy="4196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50" b="1" dirty="0"/>
                <a:t>0.500</a:t>
              </a:r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8FBC2137-2C09-474E-B1FB-1AF48CA0961D}"/>
              </a:ext>
            </a:extLst>
          </p:cNvPr>
          <p:cNvGrpSpPr/>
          <p:nvPr/>
        </p:nvGrpSpPr>
        <p:grpSpPr>
          <a:xfrm>
            <a:off x="953704" y="4177475"/>
            <a:ext cx="670376" cy="346249"/>
            <a:chOff x="2236574" y="1285103"/>
            <a:chExt cx="812577" cy="419695"/>
          </a:xfrm>
        </p:grpSpPr>
        <p:sp>
          <p:nvSpPr>
            <p:cNvPr id="92" name="Rectangle: Rounded Corners 91">
              <a:extLst>
                <a:ext uri="{FF2B5EF4-FFF2-40B4-BE49-F238E27FC236}">
                  <a16:creationId xmlns:a16="http://schemas.microsoft.com/office/drawing/2014/main" id="{DE0088DF-952A-401A-96F0-83BBC1605F6A}"/>
                </a:ext>
              </a:extLst>
            </p:cNvPr>
            <p:cNvSpPr/>
            <p:nvPr/>
          </p:nvSpPr>
          <p:spPr>
            <a:xfrm>
              <a:off x="2236574" y="1285104"/>
              <a:ext cx="713656" cy="36933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5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06BE370D-BA9F-4BC8-ABB4-91175611C4E7}"/>
                </a:ext>
              </a:extLst>
            </p:cNvPr>
            <p:cNvSpPr txBox="1"/>
            <p:nvPr/>
          </p:nvSpPr>
          <p:spPr>
            <a:xfrm>
              <a:off x="2236574" y="1285103"/>
              <a:ext cx="812577" cy="4196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50" b="1" dirty="0"/>
                <a:t>0.500</a:t>
              </a:r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19A8ADAF-DDF2-42E2-8FD4-0CB0B11A82FB}"/>
              </a:ext>
            </a:extLst>
          </p:cNvPr>
          <p:cNvGrpSpPr/>
          <p:nvPr/>
        </p:nvGrpSpPr>
        <p:grpSpPr>
          <a:xfrm>
            <a:off x="999248" y="4932107"/>
            <a:ext cx="670376" cy="346249"/>
            <a:chOff x="2236574" y="1285103"/>
            <a:chExt cx="812577" cy="419695"/>
          </a:xfrm>
        </p:grpSpPr>
        <p:sp>
          <p:nvSpPr>
            <p:cNvPr id="95" name="Rectangle: Rounded Corners 94">
              <a:extLst>
                <a:ext uri="{FF2B5EF4-FFF2-40B4-BE49-F238E27FC236}">
                  <a16:creationId xmlns:a16="http://schemas.microsoft.com/office/drawing/2014/main" id="{F495B2E3-918D-4394-B4B0-94BB2F3A76F1}"/>
                </a:ext>
              </a:extLst>
            </p:cNvPr>
            <p:cNvSpPr/>
            <p:nvPr/>
          </p:nvSpPr>
          <p:spPr>
            <a:xfrm>
              <a:off x="2236574" y="1285104"/>
              <a:ext cx="713656" cy="36933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50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A6913170-B1AE-499C-8043-79676DAA3D9C}"/>
                </a:ext>
              </a:extLst>
            </p:cNvPr>
            <p:cNvSpPr txBox="1"/>
            <p:nvPr/>
          </p:nvSpPr>
          <p:spPr>
            <a:xfrm>
              <a:off x="2236574" y="1285103"/>
              <a:ext cx="812577" cy="4196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50" b="1" dirty="0"/>
                <a:t>0.500</a:t>
              </a:r>
            </a:p>
          </p:txBody>
        </p: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1F985076-D07D-4C9D-A528-57957C994EC1}"/>
              </a:ext>
            </a:extLst>
          </p:cNvPr>
          <p:cNvGrpSpPr/>
          <p:nvPr/>
        </p:nvGrpSpPr>
        <p:grpSpPr>
          <a:xfrm>
            <a:off x="1018823" y="5676678"/>
            <a:ext cx="670376" cy="346249"/>
            <a:chOff x="2236574" y="1285103"/>
            <a:chExt cx="812577" cy="419695"/>
          </a:xfrm>
        </p:grpSpPr>
        <p:sp>
          <p:nvSpPr>
            <p:cNvPr id="98" name="Rectangle: Rounded Corners 97">
              <a:extLst>
                <a:ext uri="{FF2B5EF4-FFF2-40B4-BE49-F238E27FC236}">
                  <a16:creationId xmlns:a16="http://schemas.microsoft.com/office/drawing/2014/main" id="{2EE0A8CC-1BED-47BF-8712-B130DB203A83}"/>
                </a:ext>
              </a:extLst>
            </p:cNvPr>
            <p:cNvSpPr/>
            <p:nvPr/>
          </p:nvSpPr>
          <p:spPr>
            <a:xfrm>
              <a:off x="2236574" y="1285104"/>
              <a:ext cx="713656" cy="36933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50"/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C8881AD5-CEEA-4928-B729-03267C904331}"/>
                </a:ext>
              </a:extLst>
            </p:cNvPr>
            <p:cNvSpPr txBox="1"/>
            <p:nvPr/>
          </p:nvSpPr>
          <p:spPr>
            <a:xfrm>
              <a:off x="2236574" y="1285103"/>
              <a:ext cx="812577" cy="4196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50" b="1" dirty="0"/>
                <a:t>0.500</a:t>
              </a:r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610FCE9B-7169-47B8-8DB4-5230C3CDFE2C}"/>
              </a:ext>
            </a:extLst>
          </p:cNvPr>
          <p:cNvGrpSpPr/>
          <p:nvPr/>
        </p:nvGrpSpPr>
        <p:grpSpPr>
          <a:xfrm>
            <a:off x="999247" y="6421841"/>
            <a:ext cx="670376" cy="346249"/>
            <a:chOff x="2236574" y="1285103"/>
            <a:chExt cx="812577" cy="419695"/>
          </a:xfrm>
        </p:grpSpPr>
        <p:sp>
          <p:nvSpPr>
            <p:cNvPr id="101" name="Rectangle: Rounded Corners 100">
              <a:extLst>
                <a:ext uri="{FF2B5EF4-FFF2-40B4-BE49-F238E27FC236}">
                  <a16:creationId xmlns:a16="http://schemas.microsoft.com/office/drawing/2014/main" id="{20D77D12-DFE9-4508-BA5B-5EA710C6A914}"/>
                </a:ext>
              </a:extLst>
            </p:cNvPr>
            <p:cNvSpPr/>
            <p:nvPr/>
          </p:nvSpPr>
          <p:spPr>
            <a:xfrm>
              <a:off x="2236574" y="1285104"/>
              <a:ext cx="713656" cy="36933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50"/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8DAAFA18-279E-47D8-856E-4ED8601891E7}"/>
                </a:ext>
              </a:extLst>
            </p:cNvPr>
            <p:cNvSpPr txBox="1"/>
            <p:nvPr/>
          </p:nvSpPr>
          <p:spPr>
            <a:xfrm>
              <a:off x="2236574" y="1285103"/>
              <a:ext cx="812577" cy="4196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50" b="1" dirty="0"/>
                <a:t>0.500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E8E16A0D-F7B0-4DD1-B6A6-B84D32291CF8}"/>
              </a:ext>
            </a:extLst>
          </p:cNvPr>
          <p:cNvGrpSpPr/>
          <p:nvPr/>
        </p:nvGrpSpPr>
        <p:grpSpPr>
          <a:xfrm>
            <a:off x="152401" y="1366793"/>
            <a:ext cx="9668115" cy="5086840"/>
            <a:chOff x="128623" y="1116880"/>
            <a:chExt cx="9668115" cy="508684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D73BBA24-1C5E-4E89-8FA6-D48B378A4AD6}"/>
                </a:ext>
              </a:extLst>
            </p:cNvPr>
            <p:cNvSpPr/>
            <p:nvPr/>
          </p:nvSpPr>
          <p:spPr>
            <a:xfrm>
              <a:off x="214105" y="1118958"/>
              <a:ext cx="9582633" cy="3967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980" i="1" dirty="0">
                  <a:solidFill>
                    <a:schemeClr val="tx1"/>
                  </a:solidFill>
                </a:rPr>
                <a:t>x</a:t>
              </a:r>
              <a:r>
                <a:rPr lang="en-US" sz="1980" i="1" baseline="-25000" dirty="0">
                  <a:solidFill>
                    <a:schemeClr val="tx1"/>
                  </a:solidFill>
                </a:rPr>
                <a:t>1</a:t>
              </a:r>
              <a:r>
                <a:rPr lang="en-US" sz="1980" dirty="0">
                  <a:solidFill>
                    <a:schemeClr val="tx1"/>
                  </a:solidFill>
                </a:rPr>
                <a:t> vs        </a:t>
              </a:r>
              <a:r>
                <a:rPr lang="en-US" sz="1980" i="1" dirty="0">
                  <a:solidFill>
                    <a:schemeClr val="tx1"/>
                  </a:solidFill>
                </a:rPr>
                <a:t>(Activation Enthalpy Parameter) and        (Interaction Enthalpy Parameter) 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4463097E-CA94-4D96-A304-2883BD50B3C4}"/>
                    </a:ext>
                  </a:extLst>
                </p:cNvPr>
                <p:cNvSpPr txBox="1"/>
                <p:nvPr/>
              </p:nvSpPr>
              <p:spPr>
                <a:xfrm>
                  <a:off x="1143000" y="1116880"/>
                  <a:ext cx="583097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𝜺</m:t>
                            </m:r>
                          </m:e>
                          <m:sub>
                            <m: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</m:oMath>
                    </m:oMathPara>
                  </a14:m>
                  <a:endParaRPr lang="en-US" sz="2400" b="1" dirty="0"/>
                </a:p>
              </p:txBody>
            </p:sp>
          </mc:Choice>
          <mc:Fallback xmlns=""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4463097E-CA94-4D96-A304-2883BD50B3C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3000" y="1116880"/>
                  <a:ext cx="583097" cy="369332"/>
                </a:xfrm>
                <a:prstGeom prst="rect">
                  <a:avLst/>
                </a:prstGeom>
                <a:blipFill>
                  <a:blip r:embed="rId2"/>
                  <a:stretch>
                    <a:fillRect b="-1475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5" name="TextBox 104">
                  <a:extLst>
                    <a:ext uri="{FF2B5EF4-FFF2-40B4-BE49-F238E27FC236}">
                      <a16:creationId xmlns:a16="http://schemas.microsoft.com/office/drawing/2014/main" id="{F3441562-7B05-422D-A151-2A11833C0DA4}"/>
                    </a:ext>
                  </a:extLst>
                </p:cNvPr>
                <p:cNvSpPr txBox="1"/>
                <p:nvPr/>
              </p:nvSpPr>
              <p:spPr>
                <a:xfrm rot="16200000">
                  <a:off x="21740" y="5727506"/>
                  <a:ext cx="583097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𝜺</m:t>
                            </m:r>
                          </m:e>
                          <m:sub>
                            <m: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US" sz="2400" b="1" dirty="0"/>
                </a:p>
              </p:txBody>
            </p:sp>
          </mc:Choice>
          <mc:Fallback xmlns="">
            <p:sp>
              <p:nvSpPr>
                <p:cNvPr id="105" name="TextBox 104">
                  <a:extLst>
                    <a:ext uri="{FF2B5EF4-FFF2-40B4-BE49-F238E27FC236}">
                      <a16:creationId xmlns:a16="http://schemas.microsoft.com/office/drawing/2014/main" id="{F3441562-7B05-422D-A151-2A11833C0DA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21740" y="5727506"/>
                  <a:ext cx="583097" cy="369332"/>
                </a:xfrm>
                <a:prstGeom prst="rect">
                  <a:avLst/>
                </a:prstGeom>
                <a:blipFill>
                  <a:blip r:embed="rId3"/>
                  <a:stretch>
                    <a:fillRect r="-1475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556FD5EC-8BF8-4542-BC20-8A83415EC201}"/>
              </a:ext>
            </a:extLst>
          </p:cNvPr>
          <p:cNvGrpSpPr/>
          <p:nvPr/>
        </p:nvGrpSpPr>
        <p:grpSpPr>
          <a:xfrm>
            <a:off x="3378303" y="1949646"/>
            <a:ext cx="3714008" cy="418933"/>
            <a:chOff x="3378303" y="1509293"/>
            <a:chExt cx="3714008" cy="418933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BB355DE-393F-41B6-B3C4-03FB2B441E55}"/>
                </a:ext>
              </a:extLst>
            </p:cNvPr>
            <p:cNvSpPr/>
            <p:nvPr/>
          </p:nvSpPr>
          <p:spPr>
            <a:xfrm>
              <a:off x="3424534" y="1531488"/>
              <a:ext cx="3667777" cy="3967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50" i="1" dirty="0">
                  <a:solidFill>
                    <a:schemeClr val="tx1"/>
                  </a:solidFill>
                </a:rPr>
                <a:t>(Activation Enthalpy Parameter) 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CEC7AEE5-00AD-4772-9754-16B2642776E8}"/>
                    </a:ext>
                  </a:extLst>
                </p:cNvPr>
                <p:cNvSpPr txBox="1"/>
                <p:nvPr/>
              </p:nvSpPr>
              <p:spPr>
                <a:xfrm>
                  <a:off x="3378303" y="1509293"/>
                  <a:ext cx="583097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𝜺</m:t>
                            </m:r>
                          </m:e>
                          <m:sub>
                            <m: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</m:oMath>
                    </m:oMathPara>
                  </a14:m>
                  <a:endParaRPr lang="en-US" sz="2400" b="1" dirty="0"/>
                </a:p>
              </p:txBody>
            </p:sp>
          </mc:Choice>
          <mc:Fallback xmlns=""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CEC7AEE5-00AD-4772-9754-16B2642776E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78303" y="1509293"/>
                  <a:ext cx="583097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C3789C16-C40E-46E6-B14A-658DA4A31823}"/>
                  </a:ext>
                </a:extLst>
              </p:cNvPr>
              <p:cNvSpPr txBox="1"/>
              <p:nvPr/>
            </p:nvSpPr>
            <p:spPr>
              <a:xfrm>
                <a:off x="5334000" y="1359924"/>
                <a:ext cx="58309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𝜺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C3789C16-C40E-46E6-B14A-658DA4A318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0" y="1359924"/>
                <a:ext cx="583097" cy="369332"/>
              </a:xfrm>
              <a:prstGeom prst="rect">
                <a:avLst/>
              </a:prstGeom>
              <a:blipFill>
                <a:blip r:embed="rId5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8FA9B5E3-386A-420D-85D5-784C0D2FC0FA}"/>
              </a:ext>
            </a:extLst>
          </p:cNvPr>
          <p:cNvSpPr txBox="1"/>
          <p:nvPr/>
        </p:nvSpPr>
        <p:spPr>
          <a:xfrm>
            <a:off x="2167261" y="153390"/>
            <a:ext cx="57238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Our Goal is to Fill in the Phase Space Values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3BBEB545-26F0-4487-ACB1-378044B181E7}"/>
              </a:ext>
            </a:extLst>
          </p:cNvPr>
          <p:cNvSpPr txBox="1"/>
          <p:nvPr/>
        </p:nvSpPr>
        <p:spPr>
          <a:xfrm>
            <a:off x="2063915" y="560089"/>
            <a:ext cx="58827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i="1" dirty="0"/>
              <a:t>Configuration Variables are Functions of         and      </a:t>
            </a:r>
          </a:p>
          <a:p>
            <a:pPr algn="ctr"/>
            <a:r>
              <a:rPr lang="en-US" b="1" i="1" dirty="0"/>
              <a:t>Values Found at Equilibrium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90BA69E1-D403-4AF6-BC51-7AB1DA13FB38}"/>
                  </a:ext>
                </a:extLst>
              </p:cNvPr>
              <p:cNvSpPr txBox="1"/>
              <p:nvPr/>
            </p:nvSpPr>
            <p:spPr>
              <a:xfrm>
                <a:off x="6427303" y="533400"/>
                <a:ext cx="58309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𝜺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90BA69E1-D403-4AF6-BC51-7AB1DA13FB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7303" y="533400"/>
                <a:ext cx="583097" cy="369332"/>
              </a:xfrm>
              <a:prstGeom prst="rect">
                <a:avLst/>
              </a:prstGeom>
              <a:blipFill>
                <a:blip r:embed="rId6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35EC3D93-E43B-48DA-B68B-A65B45990595}"/>
                  </a:ext>
                </a:extLst>
              </p:cNvPr>
              <p:cNvSpPr txBox="1"/>
              <p:nvPr/>
            </p:nvSpPr>
            <p:spPr>
              <a:xfrm>
                <a:off x="7308039" y="544700"/>
                <a:ext cx="58309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𝜺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35EC3D93-E43B-48DA-B68B-A65B459905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8039" y="544700"/>
                <a:ext cx="583097" cy="369332"/>
              </a:xfrm>
              <a:prstGeom prst="rect">
                <a:avLst/>
              </a:prstGeom>
              <a:blipFill>
                <a:blip r:embed="rId7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Flowchart: Alternate Process 10">
            <a:extLst>
              <a:ext uri="{FF2B5EF4-FFF2-40B4-BE49-F238E27FC236}">
                <a16:creationId xmlns:a16="http://schemas.microsoft.com/office/drawing/2014/main" id="{7809D499-8ED8-4EB5-B7B8-581406DAD633}"/>
              </a:ext>
            </a:extLst>
          </p:cNvPr>
          <p:cNvSpPr/>
          <p:nvPr/>
        </p:nvSpPr>
        <p:spPr>
          <a:xfrm>
            <a:off x="5572198" y="3258066"/>
            <a:ext cx="3860420" cy="3767872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We obtained two complete data points (values for</a:t>
            </a:r>
            <a:r>
              <a:rPr lang="en-US" b="1" i="1" dirty="0"/>
              <a:t> x</a:t>
            </a:r>
            <a:r>
              <a:rPr lang="en-US" b="1" i="1" baseline="-25000" dirty="0"/>
              <a:t>1</a:t>
            </a:r>
            <a:r>
              <a:rPr lang="en-US" b="1" dirty="0"/>
              <a:t>, </a:t>
            </a:r>
            <a:r>
              <a:rPr lang="en-US" b="1" i="1" dirty="0"/>
              <a:t>y</a:t>
            </a:r>
            <a:r>
              <a:rPr lang="en-US" b="1" i="1" baseline="-25000" dirty="0"/>
              <a:t>2</a:t>
            </a:r>
            <a:r>
              <a:rPr lang="en-US" b="1" dirty="0"/>
              <a:t>, </a:t>
            </a:r>
            <a:r>
              <a:rPr lang="en-US" b="1" i="1" dirty="0"/>
              <a:t>z</a:t>
            </a:r>
            <a:r>
              <a:rPr lang="en-US" b="1" i="1" baseline="-25000" dirty="0"/>
              <a:t>1</a:t>
            </a:r>
            <a:r>
              <a:rPr lang="en-US" b="1" dirty="0"/>
              <a:t>, and </a:t>
            </a:r>
            <a:r>
              <a:rPr lang="en-US" b="1" i="1" dirty="0"/>
              <a:t>z</a:t>
            </a:r>
            <a:r>
              <a:rPr lang="en-US" b="1" i="1" baseline="-25000" dirty="0"/>
              <a:t>3</a:t>
            </a:r>
            <a:r>
              <a:rPr lang="en-US" b="1" dirty="0"/>
              <a:t>) by manually-generating different patterns (with eps0 = 0, so </a:t>
            </a:r>
            <a:r>
              <a:rPr lang="en-US" b="1" i="1" dirty="0"/>
              <a:t>x</a:t>
            </a:r>
            <a:r>
              <a:rPr lang="en-US" b="1" i="1" baseline="-25000" dirty="0"/>
              <a:t>1 </a:t>
            </a:r>
            <a:r>
              <a:rPr lang="en-US" b="1" i="1" dirty="0"/>
              <a:t>= 0.5)</a:t>
            </a:r>
            <a:r>
              <a:rPr lang="en-US" b="1" dirty="0"/>
              <a:t>, counting the configuration variables, and finding the corresponding </a:t>
            </a:r>
            <a:r>
              <a:rPr lang="en-US" b="1" i="1" dirty="0"/>
              <a:t>h-values</a:t>
            </a:r>
            <a:r>
              <a:rPr lang="en-US" b="1" dirty="0"/>
              <a:t> that yielded those configuration values. Then we located these on the left-hand vertical axis.</a:t>
            </a:r>
          </a:p>
        </p:txBody>
      </p:sp>
      <p:sp>
        <p:nvSpPr>
          <p:cNvPr id="135" name="Diamond 134">
            <a:extLst>
              <a:ext uri="{FF2B5EF4-FFF2-40B4-BE49-F238E27FC236}">
                <a16:creationId xmlns:a16="http://schemas.microsoft.com/office/drawing/2014/main" id="{BD402FA8-4DF6-4055-AF17-05F37FF43200}"/>
              </a:ext>
            </a:extLst>
          </p:cNvPr>
          <p:cNvSpPr/>
          <p:nvPr/>
        </p:nvSpPr>
        <p:spPr>
          <a:xfrm>
            <a:off x="1149150" y="3196065"/>
            <a:ext cx="198120" cy="290899"/>
          </a:xfrm>
          <a:prstGeom prst="diamond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2242E54F-2722-4C8F-8DF2-41CD3A2F6E75}"/>
              </a:ext>
            </a:extLst>
          </p:cNvPr>
          <p:cNvSpPr txBox="1"/>
          <p:nvPr/>
        </p:nvSpPr>
        <p:spPr>
          <a:xfrm>
            <a:off x="3907844" y="3554103"/>
            <a:ext cx="1373190" cy="3361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dirty="0"/>
              <a:t>Rich Club-Like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71CF4CD5-1CC5-42A1-8615-5465175E82BD}"/>
              </a:ext>
            </a:extLst>
          </p:cNvPr>
          <p:cNvSpPr txBox="1"/>
          <p:nvPr/>
        </p:nvSpPr>
        <p:spPr>
          <a:xfrm>
            <a:off x="4205514" y="6283896"/>
            <a:ext cx="10005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i="1" dirty="0"/>
              <a:t>y</a:t>
            </a:r>
            <a:r>
              <a:rPr lang="en-US" sz="1600" b="1" i="1" baseline="-25000" dirty="0"/>
              <a:t>2 </a:t>
            </a:r>
            <a:r>
              <a:rPr lang="en-US" sz="1600" b="1" i="1" dirty="0"/>
              <a:t>= 0.047</a:t>
            </a:r>
          </a:p>
        </p:txBody>
      </p:sp>
      <p:sp>
        <p:nvSpPr>
          <p:cNvPr id="113" name="Rectangle: Rounded Corners 112">
            <a:extLst>
              <a:ext uri="{FF2B5EF4-FFF2-40B4-BE49-F238E27FC236}">
                <a16:creationId xmlns:a16="http://schemas.microsoft.com/office/drawing/2014/main" id="{951715C6-468E-4DC4-A634-6ADEB80AE15A}"/>
              </a:ext>
            </a:extLst>
          </p:cNvPr>
          <p:cNvSpPr/>
          <p:nvPr/>
        </p:nvSpPr>
        <p:spPr>
          <a:xfrm>
            <a:off x="3907844" y="3886200"/>
            <a:ext cx="1341893" cy="367489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Diamond 113">
            <a:extLst>
              <a:ext uri="{FF2B5EF4-FFF2-40B4-BE49-F238E27FC236}">
                <a16:creationId xmlns:a16="http://schemas.microsoft.com/office/drawing/2014/main" id="{6C854F92-2871-4C91-B368-11E278A93AB0}"/>
              </a:ext>
            </a:extLst>
          </p:cNvPr>
          <p:cNvSpPr/>
          <p:nvPr/>
        </p:nvSpPr>
        <p:spPr>
          <a:xfrm>
            <a:off x="3999559" y="6338501"/>
            <a:ext cx="198120" cy="290899"/>
          </a:xfrm>
          <a:prstGeom prst="diamond">
            <a:avLst/>
          </a:prstGeom>
          <a:solidFill>
            <a:srgbClr val="FF00FF"/>
          </a:solidFill>
          <a:ln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050501A5-EF73-4288-8CB8-E9EA635DA0BE}"/>
              </a:ext>
            </a:extLst>
          </p:cNvPr>
          <p:cNvSpPr txBox="1"/>
          <p:nvPr/>
        </p:nvSpPr>
        <p:spPr>
          <a:xfrm>
            <a:off x="3963012" y="5350452"/>
            <a:ext cx="12315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i="1" dirty="0"/>
              <a:t>For h = 1.65:</a:t>
            </a:r>
          </a:p>
        </p:txBody>
      </p:sp>
      <p:sp>
        <p:nvSpPr>
          <p:cNvPr id="116" name="Diamond 115">
            <a:extLst>
              <a:ext uri="{FF2B5EF4-FFF2-40B4-BE49-F238E27FC236}">
                <a16:creationId xmlns:a16="http://schemas.microsoft.com/office/drawing/2014/main" id="{4328C49B-1857-49C8-8486-F3147DD8440B}"/>
              </a:ext>
            </a:extLst>
          </p:cNvPr>
          <p:cNvSpPr/>
          <p:nvPr/>
        </p:nvSpPr>
        <p:spPr>
          <a:xfrm>
            <a:off x="4001800" y="7106624"/>
            <a:ext cx="228600" cy="304800"/>
          </a:xfrm>
          <a:prstGeom prst="diamond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Diamond 116">
            <a:extLst>
              <a:ext uri="{FF2B5EF4-FFF2-40B4-BE49-F238E27FC236}">
                <a16:creationId xmlns:a16="http://schemas.microsoft.com/office/drawing/2014/main" id="{D2DA3783-152C-4E27-B110-0989166BC108}"/>
              </a:ext>
            </a:extLst>
          </p:cNvPr>
          <p:cNvSpPr/>
          <p:nvPr/>
        </p:nvSpPr>
        <p:spPr>
          <a:xfrm>
            <a:off x="3999559" y="6705600"/>
            <a:ext cx="228600" cy="304800"/>
          </a:xfrm>
          <a:prstGeom prst="diamond">
            <a:avLst/>
          </a:prstGeom>
          <a:solidFill>
            <a:srgbClr val="00CC00"/>
          </a:solidFill>
          <a:ln>
            <a:solidFill>
              <a:srgbClr val="3399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C96ED562-E0A5-4E23-97CE-BE9F04003A0F}"/>
              </a:ext>
            </a:extLst>
          </p:cNvPr>
          <p:cNvSpPr txBox="1"/>
          <p:nvPr/>
        </p:nvSpPr>
        <p:spPr>
          <a:xfrm>
            <a:off x="4208630" y="6668435"/>
            <a:ext cx="9861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i="1" dirty="0"/>
              <a:t>z</a:t>
            </a:r>
            <a:r>
              <a:rPr lang="en-US" sz="1600" b="1" i="1" baseline="-25000" dirty="0"/>
              <a:t>1 </a:t>
            </a:r>
            <a:r>
              <a:rPr lang="en-US" sz="1600" b="1" i="1" dirty="0"/>
              <a:t>= 0.418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D93CE8DE-7848-410D-96BB-C5EDD0BD4DC7}"/>
              </a:ext>
            </a:extLst>
          </p:cNvPr>
          <p:cNvSpPr txBox="1"/>
          <p:nvPr/>
        </p:nvSpPr>
        <p:spPr>
          <a:xfrm>
            <a:off x="4236582" y="7054626"/>
            <a:ext cx="9861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i="1" dirty="0"/>
              <a:t>z</a:t>
            </a:r>
            <a:r>
              <a:rPr lang="en-US" sz="1600" b="1" i="1" baseline="-25000" dirty="0"/>
              <a:t>3 </a:t>
            </a:r>
            <a:r>
              <a:rPr lang="en-US" sz="1600" b="1" i="1" dirty="0"/>
              <a:t>= 0.020</a:t>
            </a:r>
          </a:p>
        </p:txBody>
      </p:sp>
      <p:pic>
        <p:nvPicPr>
          <p:cNvPr id="120" name="Picture 119">
            <a:extLst>
              <a:ext uri="{FF2B5EF4-FFF2-40B4-BE49-F238E27FC236}">
                <a16:creationId xmlns:a16="http://schemas.microsoft.com/office/drawing/2014/main" id="{DEA3FEE5-83F1-4517-BB67-1363FFA4306D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86" b="10929"/>
          <a:stretch/>
        </p:blipFill>
        <p:spPr>
          <a:xfrm>
            <a:off x="4038600" y="3962400"/>
            <a:ext cx="1029368" cy="1077002"/>
          </a:xfrm>
          <a:prstGeom prst="rect">
            <a:avLst/>
          </a:prstGeom>
        </p:spPr>
      </p:pic>
      <p:sp>
        <p:nvSpPr>
          <p:cNvPr id="138" name="Diamond 137">
            <a:extLst>
              <a:ext uri="{FF2B5EF4-FFF2-40B4-BE49-F238E27FC236}">
                <a16:creationId xmlns:a16="http://schemas.microsoft.com/office/drawing/2014/main" id="{AD45C446-27C0-43DA-BEA2-AC279574FB72}"/>
              </a:ext>
            </a:extLst>
          </p:cNvPr>
          <p:cNvSpPr/>
          <p:nvPr/>
        </p:nvSpPr>
        <p:spPr>
          <a:xfrm>
            <a:off x="3998359" y="5957501"/>
            <a:ext cx="198120" cy="290899"/>
          </a:xfrm>
          <a:prstGeom prst="diamond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13DD6B13-8AB7-4D37-970B-012AB0375AEB}"/>
                  </a:ext>
                </a:extLst>
              </p:cNvPr>
              <p:cNvSpPr txBox="1"/>
              <p:nvPr/>
            </p:nvSpPr>
            <p:spPr>
              <a:xfrm>
                <a:off x="4113445" y="5641619"/>
                <a:ext cx="915753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1600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𝛆</m:t>
                        </m:r>
                      </m:e>
                      <m:sub>
                        <m:r>
                          <a:rPr lang="en-US" sz="1600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sz="1600" b="1" dirty="0"/>
                  <a:t>= 0.250</a:t>
                </a:r>
              </a:p>
            </p:txBody>
          </p:sp>
        </mc:Choice>
        <mc:Fallback xmlns="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13DD6B13-8AB7-4D37-970B-012AB0375A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3445" y="5641619"/>
                <a:ext cx="915753" cy="246221"/>
              </a:xfrm>
              <a:prstGeom prst="rect">
                <a:avLst/>
              </a:prstGeom>
              <a:blipFill>
                <a:blip r:embed="rId9"/>
                <a:stretch>
                  <a:fillRect t="-24390" r="-10000" b="-487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1" name="Diamond 140">
            <a:extLst>
              <a:ext uri="{FF2B5EF4-FFF2-40B4-BE49-F238E27FC236}">
                <a16:creationId xmlns:a16="http://schemas.microsoft.com/office/drawing/2014/main" id="{759470A8-D234-49EA-8797-C0E53782827C}"/>
              </a:ext>
            </a:extLst>
          </p:cNvPr>
          <p:cNvSpPr/>
          <p:nvPr/>
        </p:nvSpPr>
        <p:spPr>
          <a:xfrm>
            <a:off x="1168605" y="4512202"/>
            <a:ext cx="198120" cy="290899"/>
          </a:xfrm>
          <a:prstGeom prst="diamond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8030533-578D-4A63-B3B3-3A8769F04996}"/>
              </a:ext>
            </a:extLst>
          </p:cNvPr>
          <p:cNvGrpSpPr/>
          <p:nvPr/>
        </p:nvGrpSpPr>
        <p:grpSpPr>
          <a:xfrm>
            <a:off x="2151038" y="3109016"/>
            <a:ext cx="1555035" cy="4099080"/>
            <a:chOff x="2151038" y="3109016"/>
            <a:chExt cx="1555035" cy="4099080"/>
          </a:xfrm>
        </p:grpSpPr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A621EB09-F7D3-44EA-A3FA-772166E4604C}"/>
                </a:ext>
              </a:extLst>
            </p:cNvPr>
            <p:cNvSpPr txBox="1"/>
            <p:nvPr/>
          </p:nvSpPr>
          <p:spPr>
            <a:xfrm>
              <a:off x="2519330" y="5867400"/>
              <a:ext cx="1000595" cy="338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1" dirty="0"/>
                <a:t>y</a:t>
              </a:r>
              <a:r>
                <a:rPr lang="en-US" sz="1600" b="1" i="1" baseline="-25000" dirty="0"/>
                <a:t>2 </a:t>
              </a:r>
              <a:r>
                <a:rPr lang="en-US" sz="1600" b="1" i="1" dirty="0"/>
                <a:t>= 0.212</a:t>
              </a:r>
            </a:p>
          </p:txBody>
        </p:sp>
        <p:sp>
          <p:nvSpPr>
            <p:cNvPr id="123" name="Rectangle: Rounded Corners 122">
              <a:extLst>
                <a:ext uri="{FF2B5EF4-FFF2-40B4-BE49-F238E27FC236}">
                  <a16:creationId xmlns:a16="http://schemas.microsoft.com/office/drawing/2014/main" id="{7B469E5E-E38A-44F1-B15A-FD95FC8D891B}"/>
                </a:ext>
              </a:extLst>
            </p:cNvPr>
            <p:cNvSpPr/>
            <p:nvPr/>
          </p:nvSpPr>
          <p:spPr>
            <a:xfrm>
              <a:off x="2211694" y="3413902"/>
              <a:ext cx="1341893" cy="3794194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Diamond 123">
              <a:extLst>
                <a:ext uri="{FF2B5EF4-FFF2-40B4-BE49-F238E27FC236}">
                  <a16:creationId xmlns:a16="http://schemas.microsoft.com/office/drawing/2014/main" id="{84181623-A26B-4F3A-9096-46BA33237E5B}"/>
                </a:ext>
              </a:extLst>
            </p:cNvPr>
            <p:cNvSpPr/>
            <p:nvPr/>
          </p:nvSpPr>
          <p:spPr>
            <a:xfrm>
              <a:off x="2316480" y="5915059"/>
              <a:ext cx="198120" cy="290924"/>
            </a:xfrm>
            <a:prstGeom prst="diamond">
              <a:avLst/>
            </a:prstGeom>
            <a:solidFill>
              <a:srgbClr val="FF00FF"/>
            </a:solidFill>
            <a:ln>
              <a:solidFill>
                <a:srgbClr val="CC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CE7BFFF0-62B7-4992-9BD5-F1735DA19769}"/>
                </a:ext>
              </a:extLst>
            </p:cNvPr>
            <p:cNvSpPr txBox="1"/>
            <p:nvPr/>
          </p:nvSpPr>
          <p:spPr>
            <a:xfrm>
              <a:off x="2308678" y="4890865"/>
              <a:ext cx="1231556" cy="338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1" dirty="0"/>
                <a:t>For h = 1.16:</a:t>
              </a:r>
            </a:p>
          </p:txBody>
        </p:sp>
        <p:sp>
          <p:nvSpPr>
            <p:cNvPr id="126" name="Diamond 125">
              <a:extLst>
                <a:ext uri="{FF2B5EF4-FFF2-40B4-BE49-F238E27FC236}">
                  <a16:creationId xmlns:a16="http://schemas.microsoft.com/office/drawing/2014/main" id="{CEDB8769-448B-4789-A85E-E1592EB8D6C1}"/>
                </a:ext>
              </a:extLst>
            </p:cNvPr>
            <p:cNvSpPr/>
            <p:nvPr/>
          </p:nvSpPr>
          <p:spPr>
            <a:xfrm>
              <a:off x="2315616" y="6739357"/>
              <a:ext cx="228600" cy="304826"/>
            </a:xfrm>
            <a:prstGeom prst="diamond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Diamond 126">
              <a:extLst>
                <a:ext uri="{FF2B5EF4-FFF2-40B4-BE49-F238E27FC236}">
                  <a16:creationId xmlns:a16="http://schemas.microsoft.com/office/drawing/2014/main" id="{6AAE410A-9C2A-4DDC-9ADB-AC3A95BAD124}"/>
                </a:ext>
              </a:extLst>
            </p:cNvPr>
            <p:cNvSpPr/>
            <p:nvPr/>
          </p:nvSpPr>
          <p:spPr>
            <a:xfrm>
              <a:off x="2313375" y="6282157"/>
              <a:ext cx="228600" cy="304826"/>
            </a:xfrm>
            <a:prstGeom prst="diamond">
              <a:avLst/>
            </a:prstGeom>
            <a:solidFill>
              <a:srgbClr val="00CC00"/>
            </a:solidFill>
            <a:ln>
              <a:solidFill>
                <a:srgbClr val="3399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A5957034-A0E1-4C93-B719-A9A2FD7B84C3}"/>
                </a:ext>
              </a:extLst>
            </p:cNvPr>
            <p:cNvSpPr txBox="1"/>
            <p:nvPr/>
          </p:nvSpPr>
          <p:spPr>
            <a:xfrm>
              <a:off x="2522446" y="6282183"/>
              <a:ext cx="986167" cy="338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1" dirty="0"/>
                <a:t>z</a:t>
              </a:r>
              <a:r>
                <a:rPr lang="en-US" sz="1600" b="1" i="1" baseline="-25000" dirty="0"/>
                <a:t>1 </a:t>
              </a:r>
              <a:r>
                <a:rPr lang="en-US" sz="1600" b="1" i="1" dirty="0"/>
                <a:t>= 0.169</a:t>
              </a: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E1251BE1-18E2-4EC4-BCDB-6B558C26F0B9}"/>
                </a:ext>
              </a:extLst>
            </p:cNvPr>
            <p:cNvSpPr txBox="1"/>
            <p:nvPr/>
          </p:nvSpPr>
          <p:spPr>
            <a:xfrm>
              <a:off x="2550398" y="6687355"/>
              <a:ext cx="986167" cy="338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1" dirty="0"/>
                <a:t>z</a:t>
              </a:r>
              <a:r>
                <a:rPr lang="en-US" sz="1600" b="1" i="1" baseline="-25000" dirty="0"/>
                <a:t>3 </a:t>
              </a:r>
              <a:r>
                <a:rPr lang="en-US" sz="1600" b="1" i="1" dirty="0"/>
                <a:t>= 0.092</a:t>
              </a:r>
            </a:p>
          </p:txBody>
        </p:sp>
        <p:pic>
          <p:nvPicPr>
            <p:cNvPr id="130" name="Picture 129">
              <a:extLst>
                <a:ext uri="{FF2B5EF4-FFF2-40B4-BE49-F238E27FC236}">
                  <a16:creationId xmlns:a16="http://schemas.microsoft.com/office/drawing/2014/main" id="{4CD96A47-A70C-4A22-A80F-EA28BF0D22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68" r="50000" b="12553"/>
            <a:stretch/>
          </p:blipFill>
          <p:spPr>
            <a:xfrm>
              <a:off x="2365198" y="3497973"/>
              <a:ext cx="1037422" cy="1070055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3" name="TextBox 132">
                  <a:extLst>
                    <a:ext uri="{FF2B5EF4-FFF2-40B4-BE49-F238E27FC236}">
                      <a16:creationId xmlns:a16="http://schemas.microsoft.com/office/drawing/2014/main" id="{E1707FC5-38E0-41C0-AC5F-64877A27BE49}"/>
                    </a:ext>
                  </a:extLst>
                </p:cNvPr>
                <p:cNvSpPr txBox="1"/>
                <p:nvPr/>
              </p:nvSpPr>
              <p:spPr>
                <a:xfrm>
                  <a:off x="2466579" y="5185293"/>
                  <a:ext cx="915753" cy="24624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𝛆</m:t>
                          </m:r>
                        </m:e>
                        <m:sub>
                          <m:r>
                            <a:rPr lang="en-US" sz="16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a14:m>
                  <a:r>
                    <a:rPr lang="en-US" sz="1600" b="1" dirty="0"/>
                    <a:t>= 0.074</a:t>
                  </a:r>
                </a:p>
              </p:txBody>
            </p:sp>
          </mc:Choice>
          <mc:Fallback xmlns="">
            <p:sp>
              <p:nvSpPr>
                <p:cNvPr id="133" name="TextBox 132">
                  <a:extLst>
                    <a:ext uri="{FF2B5EF4-FFF2-40B4-BE49-F238E27FC236}">
                      <a16:creationId xmlns:a16="http://schemas.microsoft.com/office/drawing/2014/main" id="{E1707FC5-38E0-41C0-AC5F-64877A27BE4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66579" y="5185293"/>
                  <a:ext cx="915753" cy="246242"/>
                </a:xfrm>
                <a:prstGeom prst="rect">
                  <a:avLst/>
                </a:prstGeom>
                <a:blipFill>
                  <a:blip r:embed="rId10"/>
                  <a:stretch>
                    <a:fillRect t="-27500" r="-10000" b="-5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4" name="Diamond 133">
              <a:extLst>
                <a:ext uri="{FF2B5EF4-FFF2-40B4-BE49-F238E27FC236}">
                  <a16:creationId xmlns:a16="http://schemas.microsoft.com/office/drawing/2014/main" id="{5E241A54-A16D-4707-A882-92DE0E9DA317}"/>
                </a:ext>
              </a:extLst>
            </p:cNvPr>
            <p:cNvSpPr/>
            <p:nvPr/>
          </p:nvSpPr>
          <p:spPr>
            <a:xfrm>
              <a:off x="2303324" y="5555983"/>
              <a:ext cx="198120" cy="290924"/>
            </a:xfrm>
            <a:prstGeom prst="diamond">
              <a:avLst/>
            </a:prstGeom>
            <a:solidFill>
              <a:srgbClr val="FFFF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E7FDEDEE-6C63-4A06-9DD3-4320FE7845F0}"/>
                </a:ext>
              </a:extLst>
            </p:cNvPr>
            <p:cNvSpPr txBox="1"/>
            <p:nvPr/>
          </p:nvSpPr>
          <p:spPr>
            <a:xfrm>
              <a:off x="2151038" y="3109016"/>
              <a:ext cx="155503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i="1" dirty="0"/>
                <a:t>Scale-Free-Like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1" name="TextBox 110">
                  <a:extLst>
                    <a:ext uri="{FF2B5EF4-FFF2-40B4-BE49-F238E27FC236}">
                      <a16:creationId xmlns:a16="http://schemas.microsoft.com/office/drawing/2014/main" id="{BF4BABA9-CE1C-480C-9D56-E6E8D6FA17BE}"/>
                    </a:ext>
                  </a:extLst>
                </p:cNvPr>
                <p:cNvSpPr txBox="1"/>
                <p:nvPr/>
              </p:nvSpPr>
              <p:spPr>
                <a:xfrm>
                  <a:off x="2424929" y="4648200"/>
                  <a:ext cx="915753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𝛆</m:t>
                          </m:r>
                        </m:e>
                        <m:sub>
                          <m:r>
                            <a:rPr lang="en-US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</m:oMath>
                  </a14:m>
                  <a:r>
                    <a:rPr lang="en-US" sz="1600" b="1" dirty="0"/>
                    <a:t>= 0.0</a:t>
                  </a:r>
                </a:p>
              </p:txBody>
            </p:sp>
          </mc:Choice>
          <mc:Fallback xmlns="">
            <p:sp>
              <p:nvSpPr>
                <p:cNvPr id="111" name="TextBox 110">
                  <a:extLst>
                    <a:ext uri="{FF2B5EF4-FFF2-40B4-BE49-F238E27FC236}">
                      <a16:creationId xmlns:a16="http://schemas.microsoft.com/office/drawing/2014/main" id="{BF4BABA9-CE1C-480C-9D56-E6E8D6FA17B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24929" y="4648200"/>
                  <a:ext cx="915753" cy="246221"/>
                </a:xfrm>
                <a:prstGeom prst="rect">
                  <a:avLst/>
                </a:prstGeom>
                <a:blipFill>
                  <a:blip r:embed="rId11"/>
                  <a:stretch>
                    <a:fillRect t="-27500" b="-5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D895583F-70B5-4AF8-B118-4EBF27BC9097}"/>
                </a:ext>
              </a:extLst>
            </p:cNvPr>
            <p:cNvSpPr txBox="1"/>
            <p:nvPr/>
          </p:nvSpPr>
          <p:spPr>
            <a:xfrm>
              <a:off x="2506039" y="5519425"/>
              <a:ext cx="99899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1" dirty="0"/>
                <a:t>x</a:t>
              </a:r>
              <a:r>
                <a:rPr lang="en-US" sz="1600" b="1" i="1" baseline="-25000" dirty="0"/>
                <a:t>1 </a:t>
              </a:r>
              <a:r>
                <a:rPr lang="en-US" sz="1600" b="1" i="1" dirty="0"/>
                <a:t>= 0.500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9B88C9E9-D981-4599-960A-BB3829C0DE1E}"/>
                  </a:ext>
                </a:extLst>
              </p:cNvPr>
              <p:cNvSpPr txBox="1"/>
              <p:nvPr/>
            </p:nvSpPr>
            <p:spPr>
              <a:xfrm>
                <a:off x="4047116" y="5105400"/>
                <a:ext cx="915753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1600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𝛆</m:t>
                        </m:r>
                      </m:e>
                      <m:sub>
                        <m:r>
                          <a:rPr lang="en-US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US" sz="1600" b="1" dirty="0"/>
                  <a:t>= 0.0</a:t>
                </a:r>
              </a:p>
            </p:txBody>
          </p:sp>
        </mc:Choice>
        <mc:Fallback xmlns="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9B88C9E9-D981-4599-960A-BB3829C0DE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7116" y="5105400"/>
                <a:ext cx="915753" cy="246221"/>
              </a:xfrm>
              <a:prstGeom prst="rect">
                <a:avLst/>
              </a:prstGeom>
              <a:blipFill>
                <a:blip r:embed="rId12"/>
                <a:stretch>
                  <a:fillRect t="-27500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2" name="TextBox 131">
            <a:extLst>
              <a:ext uri="{FF2B5EF4-FFF2-40B4-BE49-F238E27FC236}">
                <a16:creationId xmlns:a16="http://schemas.microsoft.com/office/drawing/2014/main" id="{CA236059-35EF-48B8-9DDD-C1ADF8220868}"/>
              </a:ext>
            </a:extLst>
          </p:cNvPr>
          <p:cNvSpPr txBox="1"/>
          <p:nvPr/>
        </p:nvSpPr>
        <p:spPr>
          <a:xfrm>
            <a:off x="4196479" y="5921584"/>
            <a:ext cx="9989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i="1" dirty="0"/>
              <a:t>x</a:t>
            </a:r>
            <a:r>
              <a:rPr lang="en-US" sz="1600" b="1" i="1" baseline="-25000" dirty="0"/>
              <a:t>1 </a:t>
            </a:r>
            <a:r>
              <a:rPr lang="en-US" sz="1600" b="1" i="1" dirty="0"/>
              <a:t>= 0.500</a:t>
            </a:r>
          </a:p>
        </p:txBody>
      </p:sp>
      <p:sp>
        <p:nvSpPr>
          <p:cNvPr id="12" name="Arrow: Curved Up 11">
            <a:extLst>
              <a:ext uri="{FF2B5EF4-FFF2-40B4-BE49-F238E27FC236}">
                <a16:creationId xmlns:a16="http://schemas.microsoft.com/office/drawing/2014/main" id="{C66C586B-50FC-4813-84CA-E5F5476A900C}"/>
              </a:ext>
            </a:extLst>
          </p:cNvPr>
          <p:cNvSpPr/>
          <p:nvPr/>
        </p:nvSpPr>
        <p:spPr>
          <a:xfrm rot="14656586">
            <a:off x="755747" y="3948615"/>
            <a:ext cx="2794270" cy="617765"/>
          </a:xfrm>
          <a:prstGeom prst="curvedUpArrow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16804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A J Maren\Pictures\AJM-website-textile-bckgrnds\italian-renaissance-gold-brocade_pinterest.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0058400" cy="7772400"/>
          </a:xfrm>
          <a:prstGeom prst="rect">
            <a:avLst/>
          </a:prstGeom>
          <a:noFill/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3" name="Rectangle 2"/>
          <p:cNvSpPr/>
          <p:nvPr/>
        </p:nvSpPr>
        <p:spPr>
          <a:xfrm>
            <a:off x="685800" y="685804"/>
            <a:ext cx="8610600" cy="6324600"/>
          </a:xfrm>
          <a:prstGeom prst="rect">
            <a:avLst/>
          </a:prstGeom>
          <a:solidFill>
            <a:srgbClr val="FAE6CD"/>
          </a:solidFill>
          <a:ln w="28575">
            <a:solidFill>
              <a:schemeClr val="accent2">
                <a:lumMod val="75000"/>
              </a:schemeClr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787" tIns="50894" rIns="101787" bIns="50894"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grpSp>
        <p:nvGrpSpPr>
          <p:cNvPr id="2" name="Group 11"/>
          <p:cNvGrpSpPr/>
          <p:nvPr/>
        </p:nvGrpSpPr>
        <p:grpSpPr>
          <a:xfrm>
            <a:off x="1562098" y="2133600"/>
            <a:ext cx="6858003" cy="2831544"/>
            <a:chOff x="1600195" y="4137174"/>
            <a:chExt cx="6858003" cy="2275970"/>
          </a:xfrm>
        </p:grpSpPr>
        <p:sp>
          <p:nvSpPr>
            <p:cNvPr id="9" name="TextBox 8"/>
            <p:cNvSpPr txBox="1"/>
            <p:nvPr/>
          </p:nvSpPr>
          <p:spPr>
            <a:xfrm>
              <a:off x="1600198" y="4285606"/>
              <a:ext cx="6858000" cy="1979105"/>
            </a:xfrm>
            <a:prstGeom prst="rect">
              <a:avLst/>
            </a:prstGeom>
            <a:solidFill>
              <a:srgbClr val="F5D2A5"/>
            </a:solidFill>
            <a:ln w="28575">
              <a:solidFill>
                <a:schemeClr val="accent2">
                  <a:lumMod val="75000"/>
                </a:schemeClr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endParaRPr lang="en-US" sz="800" dirty="0">
                <a:latin typeface="Britannic Bold" pitchFamily="34" charset="0"/>
              </a:endParaRPr>
            </a:p>
            <a:p>
              <a:pPr algn="ctr"/>
              <a:endParaRPr lang="en-US" sz="2400" dirty="0">
                <a:latin typeface="Britannic Bold" pitchFamily="34" charset="0"/>
              </a:endParaRPr>
            </a:p>
            <a:p>
              <a:pPr algn="ctr"/>
              <a:endParaRPr lang="en-US" sz="2400" dirty="0">
                <a:latin typeface="Britannic Bold" pitchFamily="34" charset="0"/>
              </a:endParaRPr>
            </a:p>
            <a:p>
              <a:pPr algn="ctr"/>
              <a:r>
                <a:rPr lang="en-US" sz="2400" dirty="0">
                  <a:latin typeface="Britannic Bold" pitchFamily="34" charset="0"/>
                </a:rPr>
                <a:t>Defining the Phase Space Boundaries</a:t>
              </a:r>
            </a:p>
            <a:p>
              <a:pPr algn="ctr"/>
              <a:endParaRPr lang="en-US" sz="2400" dirty="0">
                <a:latin typeface="Britannic Bold" pitchFamily="34" charset="0"/>
              </a:endParaRPr>
            </a:p>
            <a:p>
              <a:pPr algn="ctr"/>
              <a:r>
                <a:rPr lang="en-US" sz="1600" dirty="0"/>
                <a:t> </a:t>
              </a:r>
              <a:r>
                <a:rPr 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Program Used: </a:t>
              </a:r>
            </a:p>
            <a:p>
              <a:pPr algn="ctr"/>
              <a:r>
                <a:rPr 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2D-CVM-simple-eq_no-interaction-calc_v2_2018-10-27.py</a:t>
              </a:r>
              <a:endParaRPr lang="en-US" sz="2400" dirty="0">
                <a:latin typeface="Britannic Bold" pitchFamily="34" charset="0"/>
              </a:endParaRPr>
            </a:p>
            <a:p>
              <a:pPr algn="ctr"/>
              <a:endParaRPr lang="en-US" sz="1000" dirty="0">
                <a:latin typeface="Britannic Bold" pitchFamily="34" charset="0"/>
              </a:endParaRPr>
            </a:p>
            <a:p>
              <a:pPr algn="ctr"/>
              <a:endParaRPr lang="en-US" sz="800" dirty="0">
                <a:latin typeface="Britannic Bold" pitchFamily="34" charset="0"/>
              </a:endParaRPr>
            </a:p>
          </p:txBody>
        </p:sp>
        <p:pic>
          <p:nvPicPr>
            <p:cNvPr id="2054" name="Picture 6" descr="C:\Users\A J Maren\Pictures\AJM-website-textile-bckgrnds\Italian-renaissance-border-2-thin.jp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600196" y="6262737"/>
              <a:ext cx="6858001" cy="150407"/>
            </a:xfrm>
            <a:prstGeom prst="rect">
              <a:avLst/>
            </a:prstGeom>
            <a:noFill/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</p:pic>
        <p:pic>
          <p:nvPicPr>
            <p:cNvPr id="11" name="Picture 6" descr="C:\Users\A J Maren\Pictures\AJM-website-textile-bckgrnds\Italian-renaissance-border-2-thin.jp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600195" y="4137174"/>
              <a:ext cx="6858001" cy="150407"/>
            </a:xfrm>
            <a:prstGeom prst="rect">
              <a:avLst/>
            </a:prstGeom>
            <a:noFill/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</p:pic>
      </p:grpSp>
    </p:spTree>
    <p:extLst>
      <p:ext uri="{BB962C8B-B14F-4D97-AF65-F5344CB8AC3E}">
        <p14:creationId xmlns:p14="http://schemas.microsoft.com/office/powerpoint/2010/main" val="3173170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6AD44E2F-2F1B-4CAC-A567-1BE7914821B7}"/>
              </a:ext>
            </a:extLst>
          </p:cNvPr>
          <p:cNvSpPr/>
          <p:nvPr/>
        </p:nvSpPr>
        <p:spPr>
          <a:xfrm>
            <a:off x="1298866" y="2809829"/>
            <a:ext cx="4449757" cy="187308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Arrow: Curved Up 139">
            <a:extLst>
              <a:ext uri="{FF2B5EF4-FFF2-40B4-BE49-F238E27FC236}">
                <a16:creationId xmlns:a16="http://schemas.microsoft.com/office/drawing/2014/main" id="{38AD9FB9-3340-4B7A-91AE-646E2AE843EB}"/>
              </a:ext>
            </a:extLst>
          </p:cNvPr>
          <p:cNvSpPr/>
          <p:nvPr/>
        </p:nvSpPr>
        <p:spPr>
          <a:xfrm rot="11410471">
            <a:off x="1297514" y="4458378"/>
            <a:ext cx="3041432" cy="495129"/>
          </a:xfrm>
          <a:prstGeom prst="curvedUpArrow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Arrow: Curved Up 11">
            <a:extLst>
              <a:ext uri="{FF2B5EF4-FFF2-40B4-BE49-F238E27FC236}">
                <a16:creationId xmlns:a16="http://schemas.microsoft.com/office/drawing/2014/main" id="{C66C586B-50FC-4813-84CA-E5F5476A900C}"/>
              </a:ext>
            </a:extLst>
          </p:cNvPr>
          <p:cNvSpPr/>
          <p:nvPr/>
        </p:nvSpPr>
        <p:spPr>
          <a:xfrm rot="12650540">
            <a:off x="1319999" y="3221152"/>
            <a:ext cx="1681129" cy="541661"/>
          </a:xfrm>
          <a:prstGeom prst="curvedUpArrow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AA5625-0D81-4093-84E6-2A45FDEDE21F}"/>
              </a:ext>
            </a:extLst>
          </p:cNvPr>
          <p:cNvSpPr txBox="1"/>
          <p:nvPr/>
        </p:nvSpPr>
        <p:spPr>
          <a:xfrm>
            <a:off x="586631" y="6435551"/>
            <a:ext cx="455574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50" b="1" dirty="0"/>
              <a:t>0.5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3EC576-2EAF-453A-8E53-47F22F19AD8A}"/>
              </a:ext>
            </a:extLst>
          </p:cNvPr>
          <p:cNvSpPr txBox="1"/>
          <p:nvPr/>
        </p:nvSpPr>
        <p:spPr>
          <a:xfrm>
            <a:off x="615994" y="2706424"/>
            <a:ext cx="455574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50" b="1" dirty="0"/>
              <a:t>0.0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994AF08-7D2B-4D7C-925D-082BFA394477}"/>
              </a:ext>
            </a:extLst>
          </p:cNvPr>
          <p:cNvSpPr txBox="1"/>
          <p:nvPr/>
        </p:nvSpPr>
        <p:spPr>
          <a:xfrm>
            <a:off x="606206" y="3419422"/>
            <a:ext cx="455574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50" b="1" dirty="0"/>
              <a:t>0.1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73E7531-C0E3-4D27-A226-47E8B61EA226}"/>
              </a:ext>
            </a:extLst>
          </p:cNvPr>
          <p:cNvCxnSpPr>
            <a:cxnSpLocks/>
          </p:cNvCxnSpPr>
          <p:nvPr/>
        </p:nvCxnSpPr>
        <p:spPr>
          <a:xfrm flipV="1">
            <a:off x="1049680" y="5837704"/>
            <a:ext cx="198408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9168AAE-734B-4238-8B5E-9905CCF9D1DE}"/>
              </a:ext>
            </a:extLst>
          </p:cNvPr>
          <p:cNvCxnSpPr>
            <a:cxnSpLocks/>
          </p:cNvCxnSpPr>
          <p:nvPr/>
        </p:nvCxnSpPr>
        <p:spPr>
          <a:xfrm flipV="1">
            <a:off x="1066165" y="5070747"/>
            <a:ext cx="198408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B33957A-6675-4BE7-96F5-C0EB64939B12}"/>
              </a:ext>
            </a:extLst>
          </p:cNvPr>
          <p:cNvCxnSpPr>
            <a:cxnSpLocks/>
          </p:cNvCxnSpPr>
          <p:nvPr/>
        </p:nvCxnSpPr>
        <p:spPr>
          <a:xfrm flipV="1">
            <a:off x="1064019" y="4335702"/>
            <a:ext cx="198408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4690098-2907-4E21-BCE1-9BE6D8055A29}"/>
              </a:ext>
            </a:extLst>
          </p:cNvPr>
          <p:cNvCxnSpPr>
            <a:cxnSpLocks/>
          </p:cNvCxnSpPr>
          <p:nvPr/>
        </p:nvCxnSpPr>
        <p:spPr>
          <a:xfrm flipV="1">
            <a:off x="1049680" y="6592337"/>
            <a:ext cx="198408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1BDF13B-EFCF-449E-8FA3-2F1F5BD9884D}"/>
              </a:ext>
            </a:extLst>
          </p:cNvPr>
          <p:cNvCxnSpPr>
            <a:cxnSpLocks/>
          </p:cNvCxnSpPr>
          <p:nvPr/>
        </p:nvCxnSpPr>
        <p:spPr>
          <a:xfrm flipH="1">
            <a:off x="1248089" y="2793706"/>
            <a:ext cx="16484" cy="379419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4B84E8DD-AB2B-4F1C-B953-8F9E57D628EC}"/>
              </a:ext>
            </a:extLst>
          </p:cNvPr>
          <p:cNvSpPr txBox="1"/>
          <p:nvPr/>
        </p:nvSpPr>
        <p:spPr>
          <a:xfrm>
            <a:off x="625782" y="5692928"/>
            <a:ext cx="455574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50" b="1" dirty="0"/>
              <a:t>0.4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CC16EEE-C0DA-4136-8BD9-4F25BC344F62}"/>
              </a:ext>
            </a:extLst>
          </p:cNvPr>
          <p:cNvSpPr txBox="1"/>
          <p:nvPr/>
        </p:nvSpPr>
        <p:spPr>
          <a:xfrm>
            <a:off x="596419" y="4940516"/>
            <a:ext cx="455574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50" b="1" dirty="0"/>
              <a:t>0.3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34895B3-B474-40F3-A888-CD013FDCD185}"/>
              </a:ext>
            </a:extLst>
          </p:cNvPr>
          <p:cNvSpPr txBox="1"/>
          <p:nvPr/>
        </p:nvSpPr>
        <p:spPr>
          <a:xfrm>
            <a:off x="576843" y="4199287"/>
            <a:ext cx="455574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50" b="1" dirty="0"/>
              <a:t>0.2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1019EF2C-21CD-4227-AD27-D3E2836F2B6F}"/>
              </a:ext>
            </a:extLst>
          </p:cNvPr>
          <p:cNvSpPr/>
          <p:nvPr/>
        </p:nvSpPr>
        <p:spPr>
          <a:xfrm>
            <a:off x="2888995" y="2468495"/>
            <a:ext cx="4266175" cy="2607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50"/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E781BD77-65A2-4396-9A86-802F990F7019}"/>
              </a:ext>
            </a:extLst>
          </p:cNvPr>
          <p:cNvCxnSpPr>
            <a:cxnSpLocks/>
          </p:cNvCxnSpPr>
          <p:nvPr/>
        </p:nvCxnSpPr>
        <p:spPr>
          <a:xfrm flipH="1">
            <a:off x="1272413" y="2811576"/>
            <a:ext cx="7518388" cy="981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C3D24825-1B6B-407F-95BF-26368B2065B2}"/>
              </a:ext>
            </a:extLst>
          </p:cNvPr>
          <p:cNvCxnSpPr>
            <a:cxnSpLocks/>
          </p:cNvCxnSpPr>
          <p:nvPr/>
        </p:nvCxnSpPr>
        <p:spPr>
          <a:xfrm flipV="1">
            <a:off x="2031948" y="2709600"/>
            <a:ext cx="0" cy="10022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62D9AF66-1CA8-45DF-852A-335519595074}"/>
              </a:ext>
            </a:extLst>
          </p:cNvPr>
          <p:cNvCxnSpPr>
            <a:cxnSpLocks/>
          </p:cNvCxnSpPr>
          <p:nvPr/>
        </p:nvCxnSpPr>
        <p:spPr>
          <a:xfrm flipV="1">
            <a:off x="2769336" y="2610741"/>
            <a:ext cx="0" cy="19771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8F569509-9E1A-4D7E-9604-9C3C89EE0B6F}"/>
              </a:ext>
            </a:extLst>
          </p:cNvPr>
          <p:cNvCxnSpPr>
            <a:cxnSpLocks/>
          </p:cNvCxnSpPr>
          <p:nvPr/>
        </p:nvCxnSpPr>
        <p:spPr>
          <a:xfrm flipV="1">
            <a:off x="4271301" y="2614137"/>
            <a:ext cx="0" cy="19771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5420E6E0-C9F4-4F0A-9F42-D38C364E918E}"/>
              </a:ext>
            </a:extLst>
          </p:cNvPr>
          <p:cNvCxnSpPr>
            <a:cxnSpLocks/>
          </p:cNvCxnSpPr>
          <p:nvPr/>
        </p:nvCxnSpPr>
        <p:spPr>
          <a:xfrm flipV="1">
            <a:off x="5780066" y="2636761"/>
            <a:ext cx="0" cy="19771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F1972264-EBB2-4817-8503-BC234189C61F}"/>
              </a:ext>
            </a:extLst>
          </p:cNvPr>
          <p:cNvCxnSpPr>
            <a:cxnSpLocks/>
          </p:cNvCxnSpPr>
          <p:nvPr/>
        </p:nvCxnSpPr>
        <p:spPr>
          <a:xfrm flipV="1">
            <a:off x="7319417" y="2623676"/>
            <a:ext cx="0" cy="19771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ABBF78EB-17D2-4999-B0BA-4B0ABAF56A16}"/>
              </a:ext>
            </a:extLst>
          </p:cNvPr>
          <p:cNvCxnSpPr>
            <a:cxnSpLocks/>
          </p:cNvCxnSpPr>
          <p:nvPr/>
        </p:nvCxnSpPr>
        <p:spPr>
          <a:xfrm flipV="1">
            <a:off x="3513527" y="2712996"/>
            <a:ext cx="0" cy="10022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E219B66A-B792-4265-90F8-2A44B7AB27A9}"/>
              </a:ext>
            </a:extLst>
          </p:cNvPr>
          <p:cNvCxnSpPr>
            <a:cxnSpLocks/>
          </p:cNvCxnSpPr>
          <p:nvPr/>
        </p:nvCxnSpPr>
        <p:spPr>
          <a:xfrm flipV="1">
            <a:off x="5005297" y="2702281"/>
            <a:ext cx="0" cy="10022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0806BCEF-3E3E-4787-808E-47469B989DA0}"/>
              </a:ext>
            </a:extLst>
          </p:cNvPr>
          <p:cNvCxnSpPr>
            <a:cxnSpLocks/>
          </p:cNvCxnSpPr>
          <p:nvPr/>
        </p:nvCxnSpPr>
        <p:spPr>
          <a:xfrm flipV="1">
            <a:off x="6562209" y="2715231"/>
            <a:ext cx="0" cy="10022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78F5A247-D5E9-4BA6-BC2A-E64104C44100}"/>
              </a:ext>
            </a:extLst>
          </p:cNvPr>
          <p:cNvCxnSpPr>
            <a:cxnSpLocks/>
          </p:cNvCxnSpPr>
          <p:nvPr/>
        </p:nvCxnSpPr>
        <p:spPr>
          <a:xfrm flipV="1">
            <a:off x="8054629" y="2705036"/>
            <a:ext cx="0" cy="10022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A1150F4A-C766-4156-8C10-3CC0328D3A73}"/>
              </a:ext>
            </a:extLst>
          </p:cNvPr>
          <p:cNvCxnSpPr>
            <a:cxnSpLocks/>
          </p:cNvCxnSpPr>
          <p:nvPr/>
        </p:nvCxnSpPr>
        <p:spPr>
          <a:xfrm flipV="1">
            <a:off x="8790800" y="2606177"/>
            <a:ext cx="0" cy="19771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8E22BD98-0107-4DEA-BC47-25E617DAEEA3}"/>
              </a:ext>
            </a:extLst>
          </p:cNvPr>
          <p:cNvSpPr txBox="1"/>
          <p:nvPr/>
        </p:nvSpPr>
        <p:spPr>
          <a:xfrm>
            <a:off x="1071079" y="2363563"/>
            <a:ext cx="455574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50" b="1" dirty="0"/>
              <a:t>0.0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66101D11-63AD-415E-B50F-D34E01A5E553}"/>
              </a:ext>
            </a:extLst>
          </p:cNvPr>
          <p:cNvSpPr txBox="1"/>
          <p:nvPr/>
        </p:nvSpPr>
        <p:spPr>
          <a:xfrm>
            <a:off x="2564694" y="2318978"/>
            <a:ext cx="455574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50" b="1" dirty="0"/>
              <a:t>1.0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9FC5D5A-431A-4CBB-97C0-088711C71B3E}"/>
              </a:ext>
            </a:extLst>
          </p:cNvPr>
          <p:cNvSpPr txBox="1"/>
          <p:nvPr/>
        </p:nvSpPr>
        <p:spPr>
          <a:xfrm>
            <a:off x="4044198" y="2315249"/>
            <a:ext cx="455574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50" b="1" dirty="0"/>
              <a:t>2.0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0327437F-E792-4A65-B9B6-95BA37CF6F45}"/>
              </a:ext>
            </a:extLst>
          </p:cNvPr>
          <p:cNvSpPr txBox="1"/>
          <p:nvPr/>
        </p:nvSpPr>
        <p:spPr>
          <a:xfrm>
            <a:off x="5582223" y="2311612"/>
            <a:ext cx="455574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50" b="1" dirty="0"/>
              <a:t>3.0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8789DF82-7ABB-4247-86C1-E034FC834D60}"/>
              </a:ext>
            </a:extLst>
          </p:cNvPr>
          <p:cNvSpPr txBox="1"/>
          <p:nvPr/>
        </p:nvSpPr>
        <p:spPr>
          <a:xfrm>
            <a:off x="7092310" y="2329022"/>
            <a:ext cx="455574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50" b="1" dirty="0"/>
              <a:t>4.0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FE4950CC-0DD0-495C-9013-20E99122CB34}"/>
              </a:ext>
            </a:extLst>
          </p:cNvPr>
          <p:cNvSpPr txBox="1"/>
          <p:nvPr/>
        </p:nvSpPr>
        <p:spPr>
          <a:xfrm>
            <a:off x="8592952" y="2349996"/>
            <a:ext cx="455574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50" b="1" dirty="0"/>
              <a:t>5.0</a:t>
            </a: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0AA6C2FA-DE8C-43EC-8B7C-23733F6EAEFA}"/>
              </a:ext>
            </a:extLst>
          </p:cNvPr>
          <p:cNvCxnSpPr>
            <a:cxnSpLocks/>
          </p:cNvCxnSpPr>
          <p:nvPr/>
        </p:nvCxnSpPr>
        <p:spPr>
          <a:xfrm flipV="1">
            <a:off x="1058325" y="3574906"/>
            <a:ext cx="198408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4B65F4F9-DAEC-4164-BC4A-9F7809B71531}"/>
              </a:ext>
            </a:extLst>
          </p:cNvPr>
          <p:cNvSpPr/>
          <p:nvPr/>
        </p:nvSpPr>
        <p:spPr>
          <a:xfrm rot="5400000">
            <a:off x="588268" y="2254578"/>
            <a:ext cx="506950" cy="3967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980" i="1" dirty="0">
                <a:solidFill>
                  <a:schemeClr val="tx1"/>
                </a:solidFill>
              </a:rPr>
              <a:t>x</a:t>
            </a:r>
            <a:r>
              <a:rPr lang="en-US" sz="1980" i="1" baseline="-25000" dirty="0">
                <a:solidFill>
                  <a:schemeClr val="tx1"/>
                </a:solidFill>
              </a:rPr>
              <a:t>1</a:t>
            </a:r>
            <a:endParaRPr lang="en-US" sz="1980" i="1" dirty="0">
              <a:solidFill>
                <a:schemeClr val="tx1"/>
              </a:solidFill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20161C2-F557-4697-B027-280AFF9614DD}"/>
              </a:ext>
            </a:extLst>
          </p:cNvPr>
          <p:cNvGrpSpPr/>
          <p:nvPr/>
        </p:nvGrpSpPr>
        <p:grpSpPr>
          <a:xfrm>
            <a:off x="1021019" y="2668739"/>
            <a:ext cx="670376" cy="346249"/>
            <a:chOff x="2236574" y="1285103"/>
            <a:chExt cx="812577" cy="419695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7F6B0A7D-9AF4-4753-B3CC-54FFF6A36429}"/>
                </a:ext>
              </a:extLst>
            </p:cNvPr>
            <p:cNvSpPr/>
            <p:nvPr/>
          </p:nvSpPr>
          <p:spPr>
            <a:xfrm>
              <a:off x="2236574" y="1285104"/>
              <a:ext cx="713656" cy="36933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5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CDCE161-55AC-4D28-885B-C8BEC861AE46}"/>
                </a:ext>
              </a:extLst>
            </p:cNvPr>
            <p:cNvSpPr txBox="1"/>
            <p:nvPr/>
          </p:nvSpPr>
          <p:spPr>
            <a:xfrm>
              <a:off x="2236574" y="1285103"/>
              <a:ext cx="812577" cy="4196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50" b="1" dirty="0"/>
                <a:t>0.500</a:t>
              </a:r>
            </a:p>
          </p:txBody>
        </p:sp>
      </p:grpSp>
      <p:sp>
        <p:nvSpPr>
          <p:cNvPr id="72" name="Rectangle 71">
            <a:extLst>
              <a:ext uri="{FF2B5EF4-FFF2-40B4-BE49-F238E27FC236}">
                <a16:creationId xmlns:a16="http://schemas.microsoft.com/office/drawing/2014/main" id="{4F277D11-1F19-414D-889F-1B43C6591D04}"/>
              </a:ext>
            </a:extLst>
          </p:cNvPr>
          <p:cNvSpPr/>
          <p:nvPr/>
        </p:nvSpPr>
        <p:spPr>
          <a:xfrm rot="16200000">
            <a:off x="-1319799" y="4359066"/>
            <a:ext cx="3341138" cy="3967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50" i="1" dirty="0">
                <a:solidFill>
                  <a:schemeClr val="tx1"/>
                </a:solidFill>
              </a:rPr>
              <a:t>(Interaction Enthalpy Parameter) </a:t>
            </a: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09F89043-8AEA-4F40-9F59-6DD8534C3CB9}"/>
              </a:ext>
            </a:extLst>
          </p:cNvPr>
          <p:cNvGrpSpPr/>
          <p:nvPr/>
        </p:nvGrpSpPr>
        <p:grpSpPr>
          <a:xfrm>
            <a:off x="8466093" y="2702282"/>
            <a:ext cx="670376" cy="346249"/>
            <a:chOff x="2236574" y="1285103"/>
            <a:chExt cx="812577" cy="419695"/>
          </a:xfrm>
        </p:grpSpPr>
        <p:sp>
          <p:nvSpPr>
            <p:cNvPr id="74" name="Rectangle: Rounded Corners 73">
              <a:extLst>
                <a:ext uri="{FF2B5EF4-FFF2-40B4-BE49-F238E27FC236}">
                  <a16:creationId xmlns:a16="http://schemas.microsoft.com/office/drawing/2014/main" id="{4A0F8475-2FA2-4B06-8A04-0D857BEBAFC6}"/>
                </a:ext>
              </a:extLst>
            </p:cNvPr>
            <p:cNvSpPr/>
            <p:nvPr/>
          </p:nvSpPr>
          <p:spPr>
            <a:xfrm>
              <a:off x="2236574" y="1285104"/>
              <a:ext cx="713656" cy="36933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50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72165F54-5E13-4B6E-A084-89D16FAC06D5}"/>
                </a:ext>
              </a:extLst>
            </p:cNvPr>
            <p:cNvSpPr txBox="1"/>
            <p:nvPr/>
          </p:nvSpPr>
          <p:spPr>
            <a:xfrm>
              <a:off x="2236574" y="1285103"/>
              <a:ext cx="812577" cy="4196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50" b="1" dirty="0"/>
                <a:t>0.007</a:t>
              </a: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5F57124B-6290-4F79-A7C3-4A10EBCE4E15}"/>
              </a:ext>
            </a:extLst>
          </p:cNvPr>
          <p:cNvGrpSpPr/>
          <p:nvPr/>
        </p:nvGrpSpPr>
        <p:grpSpPr>
          <a:xfrm>
            <a:off x="6982137" y="2702282"/>
            <a:ext cx="670376" cy="346249"/>
            <a:chOff x="2236574" y="1285103"/>
            <a:chExt cx="812577" cy="419695"/>
          </a:xfrm>
        </p:grpSpPr>
        <p:sp>
          <p:nvSpPr>
            <p:cNvPr id="77" name="Rectangle: Rounded Corners 76">
              <a:extLst>
                <a:ext uri="{FF2B5EF4-FFF2-40B4-BE49-F238E27FC236}">
                  <a16:creationId xmlns:a16="http://schemas.microsoft.com/office/drawing/2014/main" id="{6C0D4A99-2823-489A-BC8F-310ED2397558}"/>
                </a:ext>
              </a:extLst>
            </p:cNvPr>
            <p:cNvSpPr/>
            <p:nvPr/>
          </p:nvSpPr>
          <p:spPr>
            <a:xfrm>
              <a:off x="2236574" y="1285104"/>
              <a:ext cx="713656" cy="36933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50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FF31E1A7-BC4D-434B-A46B-5F42465FE5FD}"/>
                </a:ext>
              </a:extLst>
            </p:cNvPr>
            <p:cNvSpPr txBox="1"/>
            <p:nvPr/>
          </p:nvSpPr>
          <p:spPr>
            <a:xfrm>
              <a:off x="2236574" y="1285103"/>
              <a:ext cx="812577" cy="4196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50" b="1" dirty="0"/>
                <a:t>0.018</a:t>
              </a: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6E27A8FB-38FC-4780-A113-777C4E204186}"/>
              </a:ext>
            </a:extLst>
          </p:cNvPr>
          <p:cNvGrpSpPr/>
          <p:nvPr/>
        </p:nvGrpSpPr>
        <p:grpSpPr>
          <a:xfrm>
            <a:off x="5504351" y="2668887"/>
            <a:ext cx="670376" cy="346249"/>
            <a:chOff x="2236574" y="1285103"/>
            <a:chExt cx="812577" cy="419695"/>
          </a:xfrm>
        </p:grpSpPr>
        <p:sp>
          <p:nvSpPr>
            <p:cNvPr id="80" name="Rectangle: Rounded Corners 79">
              <a:extLst>
                <a:ext uri="{FF2B5EF4-FFF2-40B4-BE49-F238E27FC236}">
                  <a16:creationId xmlns:a16="http://schemas.microsoft.com/office/drawing/2014/main" id="{1277E65E-5BDB-4B43-9269-78C9AC590353}"/>
                </a:ext>
              </a:extLst>
            </p:cNvPr>
            <p:cNvSpPr/>
            <p:nvPr/>
          </p:nvSpPr>
          <p:spPr>
            <a:xfrm>
              <a:off x="2236574" y="1285104"/>
              <a:ext cx="713656" cy="36933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50"/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4643A1A9-16A4-4DEF-B454-20A1E8DAC53A}"/>
                </a:ext>
              </a:extLst>
            </p:cNvPr>
            <p:cNvSpPr txBox="1"/>
            <p:nvPr/>
          </p:nvSpPr>
          <p:spPr>
            <a:xfrm>
              <a:off x="2236574" y="1285103"/>
              <a:ext cx="812577" cy="4196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50" b="1" dirty="0"/>
                <a:t>0.047</a:t>
              </a: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AEB45B30-1D80-4733-9B2C-C2B19C129C51}"/>
              </a:ext>
            </a:extLst>
          </p:cNvPr>
          <p:cNvGrpSpPr/>
          <p:nvPr/>
        </p:nvGrpSpPr>
        <p:grpSpPr>
          <a:xfrm>
            <a:off x="3970715" y="2658656"/>
            <a:ext cx="670376" cy="346249"/>
            <a:chOff x="2236574" y="1285103"/>
            <a:chExt cx="812577" cy="419695"/>
          </a:xfrm>
        </p:grpSpPr>
        <p:sp>
          <p:nvSpPr>
            <p:cNvPr id="83" name="Rectangle: Rounded Corners 82">
              <a:extLst>
                <a:ext uri="{FF2B5EF4-FFF2-40B4-BE49-F238E27FC236}">
                  <a16:creationId xmlns:a16="http://schemas.microsoft.com/office/drawing/2014/main" id="{7778A2FB-3BC1-46FA-B5C7-287A9AAD92EC}"/>
                </a:ext>
              </a:extLst>
            </p:cNvPr>
            <p:cNvSpPr/>
            <p:nvPr/>
          </p:nvSpPr>
          <p:spPr>
            <a:xfrm>
              <a:off x="2236574" y="1285104"/>
              <a:ext cx="713656" cy="36933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50"/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24C9F63E-32D3-4D75-A0E7-7AC6097A345F}"/>
                </a:ext>
              </a:extLst>
            </p:cNvPr>
            <p:cNvSpPr txBox="1"/>
            <p:nvPr/>
          </p:nvSpPr>
          <p:spPr>
            <a:xfrm>
              <a:off x="2236574" y="1285103"/>
              <a:ext cx="812577" cy="4196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50" b="1" dirty="0"/>
                <a:t>0.119</a:t>
              </a:r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70D03A74-B180-426A-BEB4-6F7D85767870}"/>
              </a:ext>
            </a:extLst>
          </p:cNvPr>
          <p:cNvGrpSpPr/>
          <p:nvPr/>
        </p:nvGrpSpPr>
        <p:grpSpPr>
          <a:xfrm>
            <a:off x="2443411" y="2713742"/>
            <a:ext cx="670376" cy="346249"/>
            <a:chOff x="2236574" y="1285103"/>
            <a:chExt cx="812577" cy="419695"/>
          </a:xfrm>
        </p:grpSpPr>
        <p:sp>
          <p:nvSpPr>
            <p:cNvPr id="86" name="Rectangle: Rounded Corners 85">
              <a:extLst>
                <a:ext uri="{FF2B5EF4-FFF2-40B4-BE49-F238E27FC236}">
                  <a16:creationId xmlns:a16="http://schemas.microsoft.com/office/drawing/2014/main" id="{9FDFDFB4-9651-4BC6-8696-C1C51C65D956}"/>
                </a:ext>
              </a:extLst>
            </p:cNvPr>
            <p:cNvSpPr/>
            <p:nvPr/>
          </p:nvSpPr>
          <p:spPr>
            <a:xfrm>
              <a:off x="2236574" y="1285104"/>
              <a:ext cx="713656" cy="36933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50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B2E7E76A-3E4D-4048-A314-32A138521208}"/>
                </a:ext>
              </a:extLst>
            </p:cNvPr>
            <p:cNvSpPr txBox="1"/>
            <p:nvPr/>
          </p:nvSpPr>
          <p:spPr>
            <a:xfrm>
              <a:off x="2236574" y="1285103"/>
              <a:ext cx="812577" cy="4196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50" b="1" dirty="0"/>
                <a:t>0.269</a:t>
              </a: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C82C0085-D283-423F-9C5A-CB1F337348D3}"/>
              </a:ext>
            </a:extLst>
          </p:cNvPr>
          <p:cNvGrpSpPr/>
          <p:nvPr/>
        </p:nvGrpSpPr>
        <p:grpSpPr>
          <a:xfrm>
            <a:off x="999247" y="3413902"/>
            <a:ext cx="670376" cy="346249"/>
            <a:chOff x="2236574" y="1285103"/>
            <a:chExt cx="812577" cy="419695"/>
          </a:xfrm>
        </p:grpSpPr>
        <p:sp>
          <p:nvSpPr>
            <p:cNvPr id="89" name="Rectangle: Rounded Corners 88">
              <a:extLst>
                <a:ext uri="{FF2B5EF4-FFF2-40B4-BE49-F238E27FC236}">
                  <a16:creationId xmlns:a16="http://schemas.microsoft.com/office/drawing/2014/main" id="{F09E7B90-680B-4AC6-808E-822AD58A7B97}"/>
                </a:ext>
              </a:extLst>
            </p:cNvPr>
            <p:cNvSpPr/>
            <p:nvPr/>
          </p:nvSpPr>
          <p:spPr>
            <a:xfrm>
              <a:off x="2236574" y="1285104"/>
              <a:ext cx="713656" cy="36933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50"/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E1C7A36A-4DB7-4F5A-ADDE-224E4CE4788D}"/>
                </a:ext>
              </a:extLst>
            </p:cNvPr>
            <p:cNvSpPr txBox="1"/>
            <p:nvPr/>
          </p:nvSpPr>
          <p:spPr>
            <a:xfrm>
              <a:off x="2236574" y="1285103"/>
              <a:ext cx="812577" cy="4196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50" b="1" dirty="0"/>
                <a:t>0.500</a:t>
              </a:r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8FBC2137-2C09-474E-B1FB-1AF48CA0961D}"/>
              </a:ext>
            </a:extLst>
          </p:cNvPr>
          <p:cNvGrpSpPr/>
          <p:nvPr/>
        </p:nvGrpSpPr>
        <p:grpSpPr>
          <a:xfrm>
            <a:off x="953704" y="4177475"/>
            <a:ext cx="670376" cy="346249"/>
            <a:chOff x="2236574" y="1285103"/>
            <a:chExt cx="812577" cy="419695"/>
          </a:xfrm>
        </p:grpSpPr>
        <p:sp>
          <p:nvSpPr>
            <p:cNvPr id="92" name="Rectangle: Rounded Corners 91">
              <a:extLst>
                <a:ext uri="{FF2B5EF4-FFF2-40B4-BE49-F238E27FC236}">
                  <a16:creationId xmlns:a16="http://schemas.microsoft.com/office/drawing/2014/main" id="{DE0088DF-952A-401A-96F0-83BBC1605F6A}"/>
                </a:ext>
              </a:extLst>
            </p:cNvPr>
            <p:cNvSpPr/>
            <p:nvPr/>
          </p:nvSpPr>
          <p:spPr>
            <a:xfrm>
              <a:off x="2236574" y="1285104"/>
              <a:ext cx="713656" cy="36933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5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06BE370D-BA9F-4BC8-ABB4-91175611C4E7}"/>
                </a:ext>
              </a:extLst>
            </p:cNvPr>
            <p:cNvSpPr txBox="1"/>
            <p:nvPr/>
          </p:nvSpPr>
          <p:spPr>
            <a:xfrm>
              <a:off x="2236574" y="1285103"/>
              <a:ext cx="812577" cy="4196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50" b="1" dirty="0"/>
                <a:t>0.500</a:t>
              </a:r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19A8ADAF-DDF2-42E2-8FD4-0CB0B11A82FB}"/>
              </a:ext>
            </a:extLst>
          </p:cNvPr>
          <p:cNvGrpSpPr/>
          <p:nvPr/>
        </p:nvGrpSpPr>
        <p:grpSpPr>
          <a:xfrm>
            <a:off x="999248" y="4932107"/>
            <a:ext cx="670376" cy="346249"/>
            <a:chOff x="2236574" y="1285103"/>
            <a:chExt cx="812577" cy="419695"/>
          </a:xfrm>
        </p:grpSpPr>
        <p:sp>
          <p:nvSpPr>
            <p:cNvPr id="95" name="Rectangle: Rounded Corners 94">
              <a:extLst>
                <a:ext uri="{FF2B5EF4-FFF2-40B4-BE49-F238E27FC236}">
                  <a16:creationId xmlns:a16="http://schemas.microsoft.com/office/drawing/2014/main" id="{F495B2E3-918D-4394-B4B0-94BB2F3A76F1}"/>
                </a:ext>
              </a:extLst>
            </p:cNvPr>
            <p:cNvSpPr/>
            <p:nvPr/>
          </p:nvSpPr>
          <p:spPr>
            <a:xfrm>
              <a:off x="2236574" y="1285104"/>
              <a:ext cx="713656" cy="36933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50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A6913170-B1AE-499C-8043-79676DAA3D9C}"/>
                </a:ext>
              </a:extLst>
            </p:cNvPr>
            <p:cNvSpPr txBox="1"/>
            <p:nvPr/>
          </p:nvSpPr>
          <p:spPr>
            <a:xfrm>
              <a:off x="2236574" y="1285103"/>
              <a:ext cx="812577" cy="4196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50" b="1" dirty="0"/>
                <a:t>0.500</a:t>
              </a:r>
            </a:p>
          </p:txBody>
        </p: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1F985076-D07D-4C9D-A528-57957C994EC1}"/>
              </a:ext>
            </a:extLst>
          </p:cNvPr>
          <p:cNvGrpSpPr/>
          <p:nvPr/>
        </p:nvGrpSpPr>
        <p:grpSpPr>
          <a:xfrm>
            <a:off x="1018823" y="5676678"/>
            <a:ext cx="670376" cy="346249"/>
            <a:chOff x="2236574" y="1285103"/>
            <a:chExt cx="812577" cy="419695"/>
          </a:xfrm>
        </p:grpSpPr>
        <p:sp>
          <p:nvSpPr>
            <p:cNvPr id="98" name="Rectangle: Rounded Corners 97">
              <a:extLst>
                <a:ext uri="{FF2B5EF4-FFF2-40B4-BE49-F238E27FC236}">
                  <a16:creationId xmlns:a16="http://schemas.microsoft.com/office/drawing/2014/main" id="{2EE0A8CC-1BED-47BF-8712-B130DB203A83}"/>
                </a:ext>
              </a:extLst>
            </p:cNvPr>
            <p:cNvSpPr/>
            <p:nvPr/>
          </p:nvSpPr>
          <p:spPr>
            <a:xfrm>
              <a:off x="2236574" y="1285104"/>
              <a:ext cx="713656" cy="36933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50"/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C8881AD5-CEEA-4928-B729-03267C904331}"/>
                </a:ext>
              </a:extLst>
            </p:cNvPr>
            <p:cNvSpPr txBox="1"/>
            <p:nvPr/>
          </p:nvSpPr>
          <p:spPr>
            <a:xfrm>
              <a:off x="2236574" y="1285103"/>
              <a:ext cx="812577" cy="4196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50" b="1" dirty="0"/>
                <a:t>0.500</a:t>
              </a:r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610FCE9B-7169-47B8-8DB4-5230C3CDFE2C}"/>
              </a:ext>
            </a:extLst>
          </p:cNvPr>
          <p:cNvGrpSpPr/>
          <p:nvPr/>
        </p:nvGrpSpPr>
        <p:grpSpPr>
          <a:xfrm>
            <a:off x="999247" y="6421841"/>
            <a:ext cx="670376" cy="346249"/>
            <a:chOff x="2236574" y="1285103"/>
            <a:chExt cx="812577" cy="419695"/>
          </a:xfrm>
        </p:grpSpPr>
        <p:sp>
          <p:nvSpPr>
            <p:cNvPr id="101" name="Rectangle: Rounded Corners 100">
              <a:extLst>
                <a:ext uri="{FF2B5EF4-FFF2-40B4-BE49-F238E27FC236}">
                  <a16:creationId xmlns:a16="http://schemas.microsoft.com/office/drawing/2014/main" id="{20D77D12-DFE9-4508-BA5B-5EA710C6A914}"/>
                </a:ext>
              </a:extLst>
            </p:cNvPr>
            <p:cNvSpPr/>
            <p:nvPr/>
          </p:nvSpPr>
          <p:spPr>
            <a:xfrm>
              <a:off x="2236574" y="1285104"/>
              <a:ext cx="713656" cy="36933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50"/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8DAAFA18-279E-47D8-856E-4ED8601891E7}"/>
                </a:ext>
              </a:extLst>
            </p:cNvPr>
            <p:cNvSpPr txBox="1"/>
            <p:nvPr/>
          </p:nvSpPr>
          <p:spPr>
            <a:xfrm>
              <a:off x="2236574" y="1285103"/>
              <a:ext cx="812577" cy="4196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50" b="1" dirty="0"/>
                <a:t>0.500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E8E16A0D-F7B0-4DD1-B6A6-B84D32291CF8}"/>
              </a:ext>
            </a:extLst>
          </p:cNvPr>
          <p:cNvGrpSpPr/>
          <p:nvPr/>
        </p:nvGrpSpPr>
        <p:grpSpPr>
          <a:xfrm>
            <a:off x="152401" y="1366793"/>
            <a:ext cx="9668115" cy="5086840"/>
            <a:chOff x="128623" y="1116880"/>
            <a:chExt cx="9668115" cy="508684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D73BBA24-1C5E-4E89-8FA6-D48B378A4AD6}"/>
                </a:ext>
              </a:extLst>
            </p:cNvPr>
            <p:cNvSpPr/>
            <p:nvPr/>
          </p:nvSpPr>
          <p:spPr>
            <a:xfrm>
              <a:off x="214105" y="1118958"/>
              <a:ext cx="9582633" cy="3967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980" i="1" dirty="0">
                  <a:solidFill>
                    <a:schemeClr val="tx1"/>
                  </a:solidFill>
                </a:rPr>
                <a:t>x</a:t>
              </a:r>
              <a:r>
                <a:rPr lang="en-US" sz="1980" i="1" baseline="-25000" dirty="0">
                  <a:solidFill>
                    <a:schemeClr val="tx1"/>
                  </a:solidFill>
                </a:rPr>
                <a:t>1</a:t>
              </a:r>
              <a:r>
                <a:rPr lang="en-US" sz="1980" dirty="0">
                  <a:solidFill>
                    <a:schemeClr val="tx1"/>
                  </a:solidFill>
                </a:rPr>
                <a:t> vs        </a:t>
              </a:r>
              <a:r>
                <a:rPr lang="en-US" sz="1980" i="1" dirty="0">
                  <a:solidFill>
                    <a:schemeClr val="tx1"/>
                  </a:solidFill>
                </a:rPr>
                <a:t>(Activation Enthalpy Parameter) and        (Interaction Enthalpy Parameter) 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4463097E-CA94-4D96-A304-2883BD50B3C4}"/>
                    </a:ext>
                  </a:extLst>
                </p:cNvPr>
                <p:cNvSpPr txBox="1"/>
                <p:nvPr/>
              </p:nvSpPr>
              <p:spPr>
                <a:xfrm>
                  <a:off x="1143000" y="1116880"/>
                  <a:ext cx="583097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𝜺</m:t>
                            </m:r>
                          </m:e>
                          <m:sub>
                            <m: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</m:oMath>
                    </m:oMathPara>
                  </a14:m>
                  <a:endParaRPr lang="en-US" sz="2400" b="1" dirty="0"/>
                </a:p>
              </p:txBody>
            </p:sp>
          </mc:Choice>
          <mc:Fallback xmlns=""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4463097E-CA94-4D96-A304-2883BD50B3C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3000" y="1116880"/>
                  <a:ext cx="583097" cy="369332"/>
                </a:xfrm>
                <a:prstGeom prst="rect">
                  <a:avLst/>
                </a:prstGeom>
                <a:blipFill>
                  <a:blip r:embed="rId2"/>
                  <a:stretch>
                    <a:fillRect b="-1475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5" name="TextBox 104">
                  <a:extLst>
                    <a:ext uri="{FF2B5EF4-FFF2-40B4-BE49-F238E27FC236}">
                      <a16:creationId xmlns:a16="http://schemas.microsoft.com/office/drawing/2014/main" id="{F3441562-7B05-422D-A151-2A11833C0DA4}"/>
                    </a:ext>
                  </a:extLst>
                </p:cNvPr>
                <p:cNvSpPr txBox="1"/>
                <p:nvPr/>
              </p:nvSpPr>
              <p:spPr>
                <a:xfrm rot="16200000">
                  <a:off x="21740" y="5727506"/>
                  <a:ext cx="583097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𝜺</m:t>
                            </m:r>
                          </m:e>
                          <m:sub>
                            <m: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US" sz="2400" b="1" dirty="0"/>
                </a:p>
              </p:txBody>
            </p:sp>
          </mc:Choice>
          <mc:Fallback xmlns="">
            <p:sp>
              <p:nvSpPr>
                <p:cNvPr id="105" name="TextBox 104">
                  <a:extLst>
                    <a:ext uri="{FF2B5EF4-FFF2-40B4-BE49-F238E27FC236}">
                      <a16:creationId xmlns:a16="http://schemas.microsoft.com/office/drawing/2014/main" id="{F3441562-7B05-422D-A151-2A11833C0DA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21740" y="5727506"/>
                  <a:ext cx="583097" cy="369332"/>
                </a:xfrm>
                <a:prstGeom prst="rect">
                  <a:avLst/>
                </a:prstGeom>
                <a:blipFill>
                  <a:blip r:embed="rId3"/>
                  <a:stretch>
                    <a:fillRect r="-1475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556FD5EC-8BF8-4542-BC20-8A83415EC201}"/>
              </a:ext>
            </a:extLst>
          </p:cNvPr>
          <p:cNvGrpSpPr/>
          <p:nvPr/>
        </p:nvGrpSpPr>
        <p:grpSpPr>
          <a:xfrm>
            <a:off x="3378303" y="1949646"/>
            <a:ext cx="3714008" cy="418933"/>
            <a:chOff x="3378303" y="1509293"/>
            <a:chExt cx="3714008" cy="418933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BB355DE-393F-41B6-B3C4-03FB2B441E55}"/>
                </a:ext>
              </a:extLst>
            </p:cNvPr>
            <p:cNvSpPr/>
            <p:nvPr/>
          </p:nvSpPr>
          <p:spPr>
            <a:xfrm>
              <a:off x="3424534" y="1531488"/>
              <a:ext cx="3667777" cy="3967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50" i="1" dirty="0">
                  <a:solidFill>
                    <a:schemeClr val="tx1"/>
                  </a:solidFill>
                </a:rPr>
                <a:t>(Activation Enthalpy Parameter) 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CEC7AEE5-00AD-4772-9754-16B2642776E8}"/>
                    </a:ext>
                  </a:extLst>
                </p:cNvPr>
                <p:cNvSpPr txBox="1"/>
                <p:nvPr/>
              </p:nvSpPr>
              <p:spPr>
                <a:xfrm>
                  <a:off x="3378303" y="1509293"/>
                  <a:ext cx="583097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𝜺</m:t>
                            </m:r>
                          </m:e>
                          <m:sub>
                            <m: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</m:oMath>
                    </m:oMathPara>
                  </a14:m>
                  <a:endParaRPr lang="en-US" sz="2400" b="1" dirty="0"/>
                </a:p>
              </p:txBody>
            </p:sp>
          </mc:Choice>
          <mc:Fallback xmlns=""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CEC7AEE5-00AD-4772-9754-16B2642776E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78303" y="1509293"/>
                  <a:ext cx="583097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C3789C16-C40E-46E6-B14A-658DA4A31823}"/>
                  </a:ext>
                </a:extLst>
              </p:cNvPr>
              <p:cNvSpPr txBox="1"/>
              <p:nvPr/>
            </p:nvSpPr>
            <p:spPr>
              <a:xfrm>
                <a:off x="5334000" y="1359924"/>
                <a:ext cx="58309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𝜺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C3789C16-C40E-46E6-B14A-658DA4A318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0" y="1359924"/>
                <a:ext cx="583097" cy="369332"/>
              </a:xfrm>
              <a:prstGeom prst="rect">
                <a:avLst/>
              </a:prstGeom>
              <a:blipFill>
                <a:blip r:embed="rId5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8FA9B5E3-386A-420D-85D5-784C0D2FC0FA}"/>
              </a:ext>
            </a:extLst>
          </p:cNvPr>
          <p:cNvSpPr txBox="1"/>
          <p:nvPr/>
        </p:nvSpPr>
        <p:spPr>
          <a:xfrm>
            <a:off x="2167261" y="153390"/>
            <a:ext cx="57238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Our Goal is to Fill in the Phase Space Values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3BBEB545-26F0-4487-ACB1-378044B181E7}"/>
              </a:ext>
            </a:extLst>
          </p:cNvPr>
          <p:cNvSpPr txBox="1"/>
          <p:nvPr/>
        </p:nvSpPr>
        <p:spPr>
          <a:xfrm>
            <a:off x="2347246" y="586715"/>
            <a:ext cx="53639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i="1" dirty="0"/>
              <a:t>Pragmatically, we only need a portion of the grid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5EB8A40-4FE6-4187-899F-EE3057399B73}"/>
              </a:ext>
            </a:extLst>
          </p:cNvPr>
          <p:cNvGrpSpPr/>
          <p:nvPr/>
        </p:nvGrpSpPr>
        <p:grpSpPr>
          <a:xfrm>
            <a:off x="1859379" y="3426752"/>
            <a:ext cx="1341893" cy="1989993"/>
            <a:chOff x="2211694" y="3413902"/>
            <a:chExt cx="1341893" cy="1989993"/>
          </a:xfrm>
        </p:grpSpPr>
        <p:sp>
          <p:nvSpPr>
            <p:cNvPr id="123" name="Rectangle: Rounded Corners 122">
              <a:extLst>
                <a:ext uri="{FF2B5EF4-FFF2-40B4-BE49-F238E27FC236}">
                  <a16:creationId xmlns:a16="http://schemas.microsoft.com/office/drawing/2014/main" id="{7B469E5E-E38A-44F1-B15A-FD95FC8D891B}"/>
                </a:ext>
              </a:extLst>
            </p:cNvPr>
            <p:cNvSpPr/>
            <p:nvPr/>
          </p:nvSpPr>
          <p:spPr>
            <a:xfrm>
              <a:off x="2211694" y="3413902"/>
              <a:ext cx="1341893" cy="1989993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CE7BFFF0-62B7-4992-9BD5-F1735DA19769}"/>
                </a:ext>
              </a:extLst>
            </p:cNvPr>
            <p:cNvSpPr txBox="1"/>
            <p:nvPr/>
          </p:nvSpPr>
          <p:spPr>
            <a:xfrm>
              <a:off x="2288369" y="4605096"/>
              <a:ext cx="12315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1" dirty="0"/>
                <a:t>For h = 1.16:</a:t>
              </a:r>
            </a:p>
          </p:txBody>
        </p:sp>
        <p:pic>
          <p:nvPicPr>
            <p:cNvPr id="130" name="Picture 129">
              <a:extLst>
                <a:ext uri="{FF2B5EF4-FFF2-40B4-BE49-F238E27FC236}">
                  <a16:creationId xmlns:a16="http://schemas.microsoft.com/office/drawing/2014/main" id="{4CD96A47-A70C-4A22-A80F-EA28BF0D22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68" r="50000" b="12553"/>
            <a:stretch/>
          </p:blipFill>
          <p:spPr>
            <a:xfrm>
              <a:off x="2365198" y="3497966"/>
              <a:ext cx="1037422" cy="1069965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3" name="TextBox 132">
                  <a:extLst>
                    <a:ext uri="{FF2B5EF4-FFF2-40B4-BE49-F238E27FC236}">
                      <a16:creationId xmlns:a16="http://schemas.microsoft.com/office/drawing/2014/main" id="{E1707FC5-38E0-41C0-AC5F-64877A27BE49}"/>
                    </a:ext>
                  </a:extLst>
                </p:cNvPr>
                <p:cNvSpPr txBox="1"/>
                <p:nvPr/>
              </p:nvSpPr>
              <p:spPr>
                <a:xfrm>
                  <a:off x="2511495" y="4960569"/>
                  <a:ext cx="915753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𝛆</m:t>
                          </m:r>
                        </m:e>
                        <m:sub>
                          <m:r>
                            <a:rPr lang="en-US" sz="16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a14:m>
                  <a:r>
                    <a:rPr lang="en-US" sz="1600" b="1" dirty="0"/>
                    <a:t>= 0.074</a:t>
                  </a:r>
                </a:p>
              </p:txBody>
            </p:sp>
          </mc:Choice>
          <mc:Fallback xmlns="">
            <p:sp>
              <p:nvSpPr>
                <p:cNvPr id="133" name="TextBox 132">
                  <a:extLst>
                    <a:ext uri="{FF2B5EF4-FFF2-40B4-BE49-F238E27FC236}">
                      <a16:creationId xmlns:a16="http://schemas.microsoft.com/office/drawing/2014/main" id="{E1707FC5-38E0-41C0-AC5F-64877A27BE4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1495" y="4960569"/>
                  <a:ext cx="915753" cy="246221"/>
                </a:xfrm>
                <a:prstGeom prst="rect">
                  <a:avLst/>
                </a:prstGeom>
                <a:blipFill>
                  <a:blip r:embed="rId7"/>
                  <a:stretch>
                    <a:fillRect t="-27500" r="-10667" b="-5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4" name="Diamond 133">
              <a:extLst>
                <a:ext uri="{FF2B5EF4-FFF2-40B4-BE49-F238E27FC236}">
                  <a16:creationId xmlns:a16="http://schemas.microsoft.com/office/drawing/2014/main" id="{5E241A54-A16D-4707-A882-92DE0E9DA317}"/>
                </a:ext>
              </a:extLst>
            </p:cNvPr>
            <p:cNvSpPr/>
            <p:nvPr/>
          </p:nvSpPr>
          <p:spPr>
            <a:xfrm>
              <a:off x="2303324" y="4939414"/>
              <a:ext cx="198120" cy="290899"/>
            </a:xfrm>
            <a:prstGeom prst="diamond">
              <a:avLst/>
            </a:prstGeom>
            <a:solidFill>
              <a:srgbClr val="FFFF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5" name="Diamond 134">
            <a:extLst>
              <a:ext uri="{FF2B5EF4-FFF2-40B4-BE49-F238E27FC236}">
                <a16:creationId xmlns:a16="http://schemas.microsoft.com/office/drawing/2014/main" id="{BD402FA8-4DF6-4055-AF17-05F37FF43200}"/>
              </a:ext>
            </a:extLst>
          </p:cNvPr>
          <p:cNvSpPr/>
          <p:nvPr/>
        </p:nvSpPr>
        <p:spPr>
          <a:xfrm>
            <a:off x="1149150" y="3196065"/>
            <a:ext cx="198120" cy="290899"/>
          </a:xfrm>
          <a:prstGeom prst="diamond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E7FDEDEE-6C63-4A06-9DD3-4320FE7845F0}"/>
              </a:ext>
            </a:extLst>
          </p:cNvPr>
          <p:cNvSpPr txBox="1"/>
          <p:nvPr/>
        </p:nvSpPr>
        <p:spPr>
          <a:xfrm>
            <a:off x="1768179" y="3098505"/>
            <a:ext cx="15550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dirty="0"/>
              <a:t>Scale-Free-Like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2242E54F-2722-4C8F-8DF2-41CD3A2F6E75}"/>
              </a:ext>
            </a:extLst>
          </p:cNvPr>
          <p:cNvSpPr txBox="1"/>
          <p:nvPr/>
        </p:nvSpPr>
        <p:spPr>
          <a:xfrm>
            <a:off x="3399364" y="4185170"/>
            <a:ext cx="1373190" cy="3361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dirty="0"/>
              <a:t>Rich Club-Like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A922C35-4864-4B48-BC4C-6781E404D1A8}"/>
              </a:ext>
            </a:extLst>
          </p:cNvPr>
          <p:cNvGrpSpPr/>
          <p:nvPr/>
        </p:nvGrpSpPr>
        <p:grpSpPr>
          <a:xfrm>
            <a:off x="3430661" y="4618198"/>
            <a:ext cx="1341893" cy="1931790"/>
            <a:chOff x="3907844" y="4162166"/>
            <a:chExt cx="1341893" cy="1931790"/>
          </a:xfrm>
        </p:grpSpPr>
        <p:sp>
          <p:nvSpPr>
            <p:cNvPr id="113" name="Rectangle: Rounded Corners 112">
              <a:extLst>
                <a:ext uri="{FF2B5EF4-FFF2-40B4-BE49-F238E27FC236}">
                  <a16:creationId xmlns:a16="http://schemas.microsoft.com/office/drawing/2014/main" id="{951715C6-468E-4DC4-A634-6ADEB80AE15A}"/>
                </a:ext>
              </a:extLst>
            </p:cNvPr>
            <p:cNvSpPr/>
            <p:nvPr/>
          </p:nvSpPr>
          <p:spPr>
            <a:xfrm>
              <a:off x="3907844" y="4162166"/>
              <a:ext cx="1341893" cy="193179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050501A5-EF73-4288-8CB8-E9EA635DA0BE}"/>
                </a:ext>
              </a:extLst>
            </p:cNvPr>
            <p:cNvSpPr txBox="1"/>
            <p:nvPr/>
          </p:nvSpPr>
          <p:spPr>
            <a:xfrm>
              <a:off x="3963012" y="5350452"/>
              <a:ext cx="12315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1" dirty="0"/>
                <a:t>For h = 1.65:</a:t>
              </a:r>
            </a:p>
          </p:txBody>
        </p:sp>
        <p:pic>
          <p:nvPicPr>
            <p:cNvPr id="120" name="Picture 119">
              <a:extLst>
                <a:ext uri="{FF2B5EF4-FFF2-40B4-BE49-F238E27FC236}">
                  <a16:creationId xmlns:a16="http://schemas.microsoft.com/office/drawing/2014/main" id="{DEA3FEE5-83F1-4517-BB67-1363FFA430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686" b="10929"/>
            <a:stretch/>
          </p:blipFill>
          <p:spPr>
            <a:xfrm>
              <a:off x="4095992" y="4256740"/>
              <a:ext cx="1029368" cy="1077002"/>
            </a:xfrm>
            <a:prstGeom prst="rect">
              <a:avLst/>
            </a:prstGeom>
          </p:spPr>
        </p:pic>
        <p:sp>
          <p:nvSpPr>
            <p:cNvPr id="138" name="Diamond 137">
              <a:extLst>
                <a:ext uri="{FF2B5EF4-FFF2-40B4-BE49-F238E27FC236}">
                  <a16:creationId xmlns:a16="http://schemas.microsoft.com/office/drawing/2014/main" id="{AD45C446-27C0-43DA-BEA2-AC279574FB72}"/>
                </a:ext>
              </a:extLst>
            </p:cNvPr>
            <p:cNvSpPr/>
            <p:nvPr/>
          </p:nvSpPr>
          <p:spPr>
            <a:xfrm>
              <a:off x="3998359" y="5675764"/>
              <a:ext cx="198120" cy="290899"/>
            </a:xfrm>
            <a:prstGeom prst="diamond">
              <a:avLst/>
            </a:prstGeom>
            <a:solidFill>
              <a:srgbClr val="FFFF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9" name="TextBox 138">
                  <a:extLst>
                    <a:ext uri="{FF2B5EF4-FFF2-40B4-BE49-F238E27FC236}">
                      <a16:creationId xmlns:a16="http://schemas.microsoft.com/office/drawing/2014/main" id="{13DD6B13-8AB7-4D37-970B-012AB0375AEB}"/>
                    </a:ext>
                  </a:extLst>
                </p:cNvPr>
                <p:cNvSpPr txBox="1"/>
                <p:nvPr/>
              </p:nvSpPr>
              <p:spPr>
                <a:xfrm>
                  <a:off x="4205514" y="5691603"/>
                  <a:ext cx="915753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𝛆</m:t>
                          </m:r>
                        </m:e>
                        <m:sub>
                          <m:r>
                            <a:rPr lang="en-US" sz="16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a14:m>
                  <a:r>
                    <a:rPr lang="en-US" sz="1600" b="1" dirty="0"/>
                    <a:t>= 0.250</a:t>
                  </a:r>
                </a:p>
              </p:txBody>
            </p:sp>
          </mc:Choice>
          <mc:Fallback xmlns="">
            <p:sp>
              <p:nvSpPr>
                <p:cNvPr id="139" name="TextBox 138">
                  <a:extLst>
                    <a:ext uri="{FF2B5EF4-FFF2-40B4-BE49-F238E27FC236}">
                      <a16:creationId xmlns:a16="http://schemas.microsoft.com/office/drawing/2014/main" id="{13DD6B13-8AB7-4D37-970B-012AB0375AE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05514" y="5691603"/>
                  <a:ext cx="915753" cy="246221"/>
                </a:xfrm>
                <a:prstGeom prst="rect">
                  <a:avLst/>
                </a:prstGeom>
                <a:blipFill>
                  <a:blip r:embed="rId8"/>
                  <a:stretch>
                    <a:fillRect t="-24390" r="-10000" b="-4878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41" name="Diamond 140">
            <a:extLst>
              <a:ext uri="{FF2B5EF4-FFF2-40B4-BE49-F238E27FC236}">
                <a16:creationId xmlns:a16="http://schemas.microsoft.com/office/drawing/2014/main" id="{759470A8-D234-49EA-8797-C0E53782827C}"/>
              </a:ext>
            </a:extLst>
          </p:cNvPr>
          <p:cNvSpPr/>
          <p:nvPr/>
        </p:nvSpPr>
        <p:spPr>
          <a:xfrm>
            <a:off x="1168605" y="4512202"/>
            <a:ext cx="198120" cy="290899"/>
          </a:xfrm>
          <a:prstGeom prst="diamond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DF2CB9B-DF7A-439A-B774-D48020BF3F8C}"/>
              </a:ext>
            </a:extLst>
          </p:cNvPr>
          <p:cNvGrpSpPr/>
          <p:nvPr/>
        </p:nvGrpSpPr>
        <p:grpSpPr>
          <a:xfrm>
            <a:off x="6669271" y="3150295"/>
            <a:ext cx="2189345" cy="1958038"/>
            <a:chOff x="6588105" y="4559124"/>
            <a:chExt cx="2189345" cy="1958038"/>
          </a:xfrm>
        </p:grpSpPr>
        <p:sp>
          <p:nvSpPr>
            <p:cNvPr id="11" name="Flowchart: Alternate Process 10">
              <a:extLst>
                <a:ext uri="{FF2B5EF4-FFF2-40B4-BE49-F238E27FC236}">
                  <a16:creationId xmlns:a16="http://schemas.microsoft.com/office/drawing/2014/main" id="{7809D499-8ED8-4EB5-B7B8-581406DAD633}"/>
                </a:ext>
              </a:extLst>
            </p:cNvPr>
            <p:cNvSpPr/>
            <p:nvPr/>
          </p:nvSpPr>
          <p:spPr>
            <a:xfrm>
              <a:off x="6588105" y="4559124"/>
              <a:ext cx="2189345" cy="1958038"/>
            </a:xfrm>
            <a:prstGeom prst="flowChartAlternate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Useful portion of the grid is bounded by:</a:t>
              </a:r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0" name="TextBox 109">
                  <a:extLst>
                    <a:ext uri="{FF2B5EF4-FFF2-40B4-BE49-F238E27FC236}">
                      <a16:creationId xmlns:a16="http://schemas.microsoft.com/office/drawing/2014/main" id="{35EC3D93-E43B-48DA-B68B-A65B45990595}"/>
                    </a:ext>
                  </a:extLst>
                </p:cNvPr>
                <p:cNvSpPr txBox="1"/>
                <p:nvPr/>
              </p:nvSpPr>
              <p:spPr>
                <a:xfrm>
                  <a:off x="7174220" y="6122490"/>
                  <a:ext cx="1405264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𝜺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a14:m>
                  <a:r>
                    <a:rPr lang="en-US" sz="2400" b="1" dirty="0">
                      <a:solidFill>
                        <a:schemeClr val="bg1"/>
                      </a:solidFill>
                    </a:rPr>
                    <a:t>&lt; 0.25</a:t>
                  </a:r>
                  <a:endParaRPr lang="en-US" sz="2400" b="1" dirty="0"/>
                </a:p>
              </p:txBody>
            </p:sp>
          </mc:Choice>
          <mc:Fallback xmlns="">
            <p:sp>
              <p:nvSpPr>
                <p:cNvPr id="110" name="TextBox 109">
                  <a:extLst>
                    <a:ext uri="{FF2B5EF4-FFF2-40B4-BE49-F238E27FC236}">
                      <a16:creationId xmlns:a16="http://schemas.microsoft.com/office/drawing/2014/main" id="{35EC3D93-E43B-48DA-B68B-A65B4599059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74220" y="6122490"/>
                  <a:ext cx="1405264" cy="369332"/>
                </a:xfrm>
                <a:prstGeom prst="rect">
                  <a:avLst/>
                </a:prstGeom>
                <a:blipFill>
                  <a:blip r:embed="rId9"/>
                  <a:stretch>
                    <a:fillRect l="-5628" t="-24590" b="-4918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90BA69E1-D403-4AF6-BC51-7AB1DA13FB38}"/>
                    </a:ext>
                  </a:extLst>
                </p:cNvPr>
                <p:cNvSpPr txBox="1"/>
                <p:nvPr/>
              </p:nvSpPr>
              <p:spPr>
                <a:xfrm>
                  <a:off x="7108897" y="5753158"/>
                  <a:ext cx="1195422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𝜺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a14:m>
                  <a:r>
                    <a:rPr lang="en-US" sz="2400" b="1" dirty="0">
                      <a:solidFill>
                        <a:schemeClr val="bg1"/>
                      </a:solidFill>
                    </a:rPr>
                    <a:t>&lt; 3.0</a:t>
                  </a:r>
                  <a:endParaRPr lang="en-US" sz="2400" b="1" dirty="0"/>
                </a:p>
              </p:txBody>
            </p:sp>
          </mc:Choice>
          <mc:Fallback xmlns=""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90BA69E1-D403-4AF6-BC51-7AB1DA13FB3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08897" y="5753158"/>
                  <a:ext cx="1195422" cy="369332"/>
                </a:xfrm>
                <a:prstGeom prst="rect">
                  <a:avLst/>
                </a:prstGeom>
                <a:blipFill>
                  <a:blip r:embed="rId10"/>
                  <a:stretch>
                    <a:fillRect l="-1015" t="-26667" r="-1015" b="-5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12D5F30B-EAE7-4C1B-91DD-7A9F68B2BCC9}"/>
              </a:ext>
            </a:extLst>
          </p:cNvPr>
          <p:cNvSpPr/>
          <p:nvPr/>
        </p:nvSpPr>
        <p:spPr>
          <a:xfrm flipH="1">
            <a:off x="5791280" y="3460242"/>
            <a:ext cx="869016" cy="5439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632D67A6-2C13-425C-9AC8-16857930BE12}"/>
                  </a:ext>
                </a:extLst>
              </p:cNvPr>
              <p:cNvSpPr txBox="1"/>
              <p:nvPr/>
            </p:nvSpPr>
            <p:spPr>
              <a:xfrm>
                <a:off x="5619363" y="5625962"/>
                <a:ext cx="55459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𝜺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sz="2400" b="1" dirty="0"/>
                  <a:t>:</a:t>
                </a:r>
              </a:p>
            </p:txBody>
          </p:sp>
        </mc:Choice>
        <mc:Fallback xmlns="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632D67A6-2C13-425C-9AC8-16857930BE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9363" y="5625962"/>
                <a:ext cx="554594" cy="369332"/>
              </a:xfrm>
              <a:prstGeom prst="rect">
                <a:avLst/>
              </a:prstGeom>
              <a:blipFill>
                <a:blip r:embed="rId11"/>
                <a:stretch>
                  <a:fillRect l="-2198" t="-26667" r="-24176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BB864830-A066-4419-B920-C21B9823251F}"/>
              </a:ext>
            </a:extLst>
          </p:cNvPr>
          <p:cNvSpPr txBox="1"/>
          <p:nvPr/>
        </p:nvSpPr>
        <p:spPr>
          <a:xfrm>
            <a:off x="6155325" y="5420046"/>
            <a:ext cx="37792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If the activation enthalpy is too large, then </a:t>
            </a:r>
            <a:r>
              <a:rPr lang="en-US" sz="1600" i="1" dirty="0"/>
              <a:t>x</a:t>
            </a:r>
            <a:r>
              <a:rPr lang="en-US" sz="1600" i="1" baseline="-25000" dirty="0"/>
              <a:t>1</a:t>
            </a:r>
            <a:r>
              <a:rPr lang="en-US" sz="1600" dirty="0"/>
              <a:t> becomes too small, and we risk not having sufficient numbers of the </a:t>
            </a:r>
            <a:r>
              <a:rPr lang="en-US" sz="1600" i="1" dirty="0"/>
              <a:t>z</a:t>
            </a:r>
            <a:r>
              <a:rPr lang="en-US" sz="1600" i="1" baseline="-25000" dirty="0"/>
              <a:t>1</a:t>
            </a:r>
            <a:r>
              <a:rPr lang="en-US" sz="1600" dirty="0"/>
              <a:t> triplets.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FF2BF97A-B5FF-43CD-AF33-B0EF03FB2DE6}"/>
                  </a:ext>
                </a:extLst>
              </p:cNvPr>
              <p:cNvSpPr txBox="1"/>
              <p:nvPr/>
            </p:nvSpPr>
            <p:spPr>
              <a:xfrm>
                <a:off x="5620133" y="6695100"/>
                <a:ext cx="55459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𝜺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sz="2400" b="1" dirty="0"/>
                  <a:t>:</a:t>
                </a:r>
              </a:p>
            </p:txBody>
          </p:sp>
        </mc:Choice>
        <mc:Fallback xmlns="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FF2BF97A-B5FF-43CD-AF33-B0EF03FB2D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0133" y="6695100"/>
                <a:ext cx="554594" cy="369332"/>
              </a:xfrm>
              <a:prstGeom prst="rect">
                <a:avLst/>
              </a:prstGeom>
              <a:blipFill>
                <a:blip r:embed="rId12"/>
                <a:stretch>
                  <a:fillRect l="-2198" t="-24590" r="-24176" b="-491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2" name="TextBox 131">
            <a:extLst>
              <a:ext uri="{FF2B5EF4-FFF2-40B4-BE49-F238E27FC236}">
                <a16:creationId xmlns:a16="http://schemas.microsoft.com/office/drawing/2014/main" id="{F085AA49-CECC-4333-848C-266C0A12E0F9}"/>
              </a:ext>
            </a:extLst>
          </p:cNvPr>
          <p:cNvSpPr txBox="1"/>
          <p:nvPr/>
        </p:nvSpPr>
        <p:spPr>
          <a:xfrm>
            <a:off x="6158588" y="6341342"/>
            <a:ext cx="377920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If the interaction enthalpy is too large, then we’ve already pushed the system to a single, maximally-sized cluster of each type, and there is no benefit to increasing the interaction enthalpy.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436285D-DD0B-4889-8730-CD6937A9B9DB}"/>
              </a:ext>
            </a:extLst>
          </p:cNvPr>
          <p:cNvSpPr txBox="1"/>
          <p:nvPr/>
        </p:nvSpPr>
        <p:spPr>
          <a:xfrm>
            <a:off x="3624113" y="3198082"/>
            <a:ext cx="17152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Useful portion</a:t>
            </a:r>
          </a:p>
        </p:txBody>
      </p:sp>
      <p:sp>
        <p:nvSpPr>
          <p:cNvPr id="32" name="Right Brace 31">
            <a:extLst>
              <a:ext uri="{FF2B5EF4-FFF2-40B4-BE49-F238E27FC236}">
                <a16:creationId xmlns:a16="http://schemas.microsoft.com/office/drawing/2014/main" id="{EC12AE99-48A5-46F7-B479-CC6BA354EAA0}"/>
              </a:ext>
            </a:extLst>
          </p:cNvPr>
          <p:cNvSpPr/>
          <p:nvPr/>
        </p:nvSpPr>
        <p:spPr>
          <a:xfrm rot="5400000">
            <a:off x="3251961" y="5182837"/>
            <a:ext cx="379954" cy="3081068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4E41EE44-D1B2-4F9C-8A59-3DEC5BB73D0B}"/>
              </a:ext>
            </a:extLst>
          </p:cNvPr>
          <p:cNvSpPr txBox="1"/>
          <p:nvPr/>
        </p:nvSpPr>
        <p:spPr>
          <a:xfrm>
            <a:off x="1892475" y="6938344"/>
            <a:ext cx="3098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i="1" dirty="0"/>
              <a:t>Two extreme topography types</a:t>
            </a:r>
          </a:p>
        </p:txBody>
      </p:sp>
    </p:spTree>
    <p:extLst>
      <p:ext uri="{BB962C8B-B14F-4D97-AF65-F5344CB8AC3E}">
        <p14:creationId xmlns:p14="http://schemas.microsoft.com/office/powerpoint/2010/main" val="10493335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6AD44E2F-2F1B-4CAC-A567-1BE7914821B7}"/>
              </a:ext>
            </a:extLst>
          </p:cNvPr>
          <p:cNvSpPr/>
          <p:nvPr/>
        </p:nvSpPr>
        <p:spPr>
          <a:xfrm>
            <a:off x="1298866" y="2809829"/>
            <a:ext cx="4449757" cy="187308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AA5625-0D81-4093-84E6-2A45FDEDE21F}"/>
              </a:ext>
            </a:extLst>
          </p:cNvPr>
          <p:cNvSpPr txBox="1"/>
          <p:nvPr/>
        </p:nvSpPr>
        <p:spPr>
          <a:xfrm>
            <a:off x="586631" y="6435551"/>
            <a:ext cx="455574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50" b="1" dirty="0"/>
              <a:t>0.5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3EC576-2EAF-453A-8E53-47F22F19AD8A}"/>
              </a:ext>
            </a:extLst>
          </p:cNvPr>
          <p:cNvSpPr txBox="1"/>
          <p:nvPr/>
        </p:nvSpPr>
        <p:spPr>
          <a:xfrm>
            <a:off x="615994" y="2706424"/>
            <a:ext cx="455574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50" b="1" dirty="0"/>
              <a:t>0.0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994AF08-7D2B-4D7C-925D-082BFA394477}"/>
              </a:ext>
            </a:extLst>
          </p:cNvPr>
          <p:cNvSpPr txBox="1"/>
          <p:nvPr/>
        </p:nvSpPr>
        <p:spPr>
          <a:xfrm>
            <a:off x="606206" y="3419422"/>
            <a:ext cx="455574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50" b="1" dirty="0"/>
              <a:t>0.1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73E7531-C0E3-4D27-A226-47E8B61EA226}"/>
              </a:ext>
            </a:extLst>
          </p:cNvPr>
          <p:cNvCxnSpPr>
            <a:cxnSpLocks/>
          </p:cNvCxnSpPr>
          <p:nvPr/>
        </p:nvCxnSpPr>
        <p:spPr>
          <a:xfrm flipV="1">
            <a:off x="1049680" y="5837704"/>
            <a:ext cx="198408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9168AAE-734B-4238-8B5E-9905CCF9D1DE}"/>
              </a:ext>
            </a:extLst>
          </p:cNvPr>
          <p:cNvCxnSpPr>
            <a:cxnSpLocks/>
          </p:cNvCxnSpPr>
          <p:nvPr/>
        </p:nvCxnSpPr>
        <p:spPr>
          <a:xfrm flipV="1">
            <a:off x="1066165" y="5070747"/>
            <a:ext cx="198408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B33957A-6675-4BE7-96F5-C0EB64939B12}"/>
              </a:ext>
            </a:extLst>
          </p:cNvPr>
          <p:cNvCxnSpPr>
            <a:cxnSpLocks/>
          </p:cNvCxnSpPr>
          <p:nvPr/>
        </p:nvCxnSpPr>
        <p:spPr>
          <a:xfrm flipV="1">
            <a:off x="1064019" y="4335702"/>
            <a:ext cx="198408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4690098-2907-4E21-BCE1-9BE6D8055A29}"/>
              </a:ext>
            </a:extLst>
          </p:cNvPr>
          <p:cNvCxnSpPr>
            <a:cxnSpLocks/>
          </p:cNvCxnSpPr>
          <p:nvPr/>
        </p:nvCxnSpPr>
        <p:spPr>
          <a:xfrm flipV="1">
            <a:off x="1049680" y="6592337"/>
            <a:ext cx="198408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1BDF13B-EFCF-449E-8FA3-2F1F5BD9884D}"/>
              </a:ext>
            </a:extLst>
          </p:cNvPr>
          <p:cNvCxnSpPr>
            <a:cxnSpLocks/>
          </p:cNvCxnSpPr>
          <p:nvPr/>
        </p:nvCxnSpPr>
        <p:spPr>
          <a:xfrm flipH="1">
            <a:off x="1248089" y="2793706"/>
            <a:ext cx="16484" cy="379419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4B84E8DD-AB2B-4F1C-B953-8F9E57D628EC}"/>
              </a:ext>
            </a:extLst>
          </p:cNvPr>
          <p:cNvSpPr txBox="1"/>
          <p:nvPr/>
        </p:nvSpPr>
        <p:spPr>
          <a:xfrm>
            <a:off x="625782" y="5692928"/>
            <a:ext cx="455574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50" b="1" dirty="0"/>
              <a:t>0.4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CC16EEE-C0DA-4136-8BD9-4F25BC344F62}"/>
              </a:ext>
            </a:extLst>
          </p:cNvPr>
          <p:cNvSpPr txBox="1"/>
          <p:nvPr/>
        </p:nvSpPr>
        <p:spPr>
          <a:xfrm>
            <a:off x="596419" y="4940516"/>
            <a:ext cx="455574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50" b="1" dirty="0"/>
              <a:t>0.3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34895B3-B474-40F3-A888-CD013FDCD185}"/>
              </a:ext>
            </a:extLst>
          </p:cNvPr>
          <p:cNvSpPr txBox="1"/>
          <p:nvPr/>
        </p:nvSpPr>
        <p:spPr>
          <a:xfrm>
            <a:off x="576843" y="4199287"/>
            <a:ext cx="455574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50" b="1" dirty="0"/>
              <a:t>0.2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1019EF2C-21CD-4227-AD27-D3E2836F2B6F}"/>
              </a:ext>
            </a:extLst>
          </p:cNvPr>
          <p:cNvSpPr/>
          <p:nvPr/>
        </p:nvSpPr>
        <p:spPr>
          <a:xfrm>
            <a:off x="2888995" y="2468495"/>
            <a:ext cx="4266175" cy="2607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50"/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E781BD77-65A2-4396-9A86-802F990F7019}"/>
              </a:ext>
            </a:extLst>
          </p:cNvPr>
          <p:cNvCxnSpPr>
            <a:cxnSpLocks/>
          </p:cNvCxnSpPr>
          <p:nvPr/>
        </p:nvCxnSpPr>
        <p:spPr>
          <a:xfrm flipH="1">
            <a:off x="1272413" y="2811576"/>
            <a:ext cx="7518388" cy="981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C3D24825-1B6B-407F-95BF-26368B2065B2}"/>
              </a:ext>
            </a:extLst>
          </p:cNvPr>
          <p:cNvCxnSpPr>
            <a:cxnSpLocks/>
          </p:cNvCxnSpPr>
          <p:nvPr/>
        </p:nvCxnSpPr>
        <p:spPr>
          <a:xfrm flipV="1">
            <a:off x="2031948" y="2709600"/>
            <a:ext cx="0" cy="10022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62D9AF66-1CA8-45DF-852A-335519595074}"/>
              </a:ext>
            </a:extLst>
          </p:cNvPr>
          <p:cNvCxnSpPr>
            <a:cxnSpLocks/>
          </p:cNvCxnSpPr>
          <p:nvPr/>
        </p:nvCxnSpPr>
        <p:spPr>
          <a:xfrm flipV="1">
            <a:off x="2769336" y="2610741"/>
            <a:ext cx="0" cy="19771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8F569509-9E1A-4D7E-9604-9C3C89EE0B6F}"/>
              </a:ext>
            </a:extLst>
          </p:cNvPr>
          <p:cNvCxnSpPr>
            <a:cxnSpLocks/>
          </p:cNvCxnSpPr>
          <p:nvPr/>
        </p:nvCxnSpPr>
        <p:spPr>
          <a:xfrm flipV="1">
            <a:off x="4271301" y="2614137"/>
            <a:ext cx="0" cy="19771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5420E6E0-C9F4-4F0A-9F42-D38C364E918E}"/>
              </a:ext>
            </a:extLst>
          </p:cNvPr>
          <p:cNvCxnSpPr>
            <a:cxnSpLocks/>
          </p:cNvCxnSpPr>
          <p:nvPr/>
        </p:nvCxnSpPr>
        <p:spPr>
          <a:xfrm flipV="1">
            <a:off x="5780066" y="2636761"/>
            <a:ext cx="0" cy="19771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F1972264-EBB2-4817-8503-BC234189C61F}"/>
              </a:ext>
            </a:extLst>
          </p:cNvPr>
          <p:cNvCxnSpPr>
            <a:cxnSpLocks/>
          </p:cNvCxnSpPr>
          <p:nvPr/>
        </p:nvCxnSpPr>
        <p:spPr>
          <a:xfrm flipV="1">
            <a:off x="7319417" y="2623676"/>
            <a:ext cx="0" cy="19771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ABBF78EB-17D2-4999-B0BA-4B0ABAF56A16}"/>
              </a:ext>
            </a:extLst>
          </p:cNvPr>
          <p:cNvCxnSpPr>
            <a:cxnSpLocks/>
          </p:cNvCxnSpPr>
          <p:nvPr/>
        </p:nvCxnSpPr>
        <p:spPr>
          <a:xfrm flipV="1">
            <a:off x="3513527" y="2712996"/>
            <a:ext cx="0" cy="10022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E219B66A-B792-4265-90F8-2A44B7AB27A9}"/>
              </a:ext>
            </a:extLst>
          </p:cNvPr>
          <p:cNvCxnSpPr>
            <a:cxnSpLocks/>
          </p:cNvCxnSpPr>
          <p:nvPr/>
        </p:nvCxnSpPr>
        <p:spPr>
          <a:xfrm flipV="1">
            <a:off x="5005297" y="2702281"/>
            <a:ext cx="0" cy="10022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0806BCEF-3E3E-4787-808E-47469B989DA0}"/>
              </a:ext>
            </a:extLst>
          </p:cNvPr>
          <p:cNvCxnSpPr>
            <a:cxnSpLocks/>
          </p:cNvCxnSpPr>
          <p:nvPr/>
        </p:nvCxnSpPr>
        <p:spPr>
          <a:xfrm flipV="1">
            <a:off x="6562209" y="2715231"/>
            <a:ext cx="0" cy="10022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78F5A247-D5E9-4BA6-BC2A-E64104C44100}"/>
              </a:ext>
            </a:extLst>
          </p:cNvPr>
          <p:cNvCxnSpPr>
            <a:cxnSpLocks/>
          </p:cNvCxnSpPr>
          <p:nvPr/>
        </p:nvCxnSpPr>
        <p:spPr>
          <a:xfrm flipV="1">
            <a:off x="8054629" y="2705036"/>
            <a:ext cx="0" cy="10022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A1150F4A-C766-4156-8C10-3CC0328D3A73}"/>
              </a:ext>
            </a:extLst>
          </p:cNvPr>
          <p:cNvCxnSpPr>
            <a:cxnSpLocks/>
          </p:cNvCxnSpPr>
          <p:nvPr/>
        </p:nvCxnSpPr>
        <p:spPr>
          <a:xfrm flipV="1">
            <a:off x="8790800" y="2606177"/>
            <a:ext cx="0" cy="19771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8E22BD98-0107-4DEA-BC47-25E617DAEEA3}"/>
              </a:ext>
            </a:extLst>
          </p:cNvPr>
          <p:cNvSpPr txBox="1"/>
          <p:nvPr/>
        </p:nvSpPr>
        <p:spPr>
          <a:xfrm>
            <a:off x="1071079" y="2363563"/>
            <a:ext cx="455574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50" b="1" dirty="0"/>
              <a:t>0.0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66101D11-63AD-415E-B50F-D34E01A5E553}"/>
              </a:ext>
            </a:extLst>
          </p:cNvPr>
          <p:cNvSpPr txBox="1"/>
          <p:nvPr/>
        </p:nvSpPr>
        <p:spPr>
          <a:xfrm>
            <a:off x="2564694" y="2318978"/>
            <a:ext cx="455574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50" b="1" dirty="0"/>
              <a:t>1.0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9FC5D5A-431A-4CBB-97C0-088711C71B3E}"/>
              </a:ext>
            </a:extLst>
          </p:cNvPr>
          <p:cNvSpPr txBox="1"/>
          <p:nvPr/>
        </p:nvSpPr>
        <p:spPr>
          <a:xfrm>
            <a:off x="4044198" y="2315249"/>
            <a:ext cx="455574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50" b="1" dirty="0"/>
              <a:t>2.0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0327437F-E792-4A65-B9B6-95BA37CF6F45}"/>
              </a:ext>
            </a:extLst>
          </p:cNvPr>
          <p:cNvSpPr txBox="1"/>
          <p:nvPr/>
        </p:nvSpPr>
        <p:spPr>
          <a:xfrm>
            <a:off x="5582223" y="2311612"/>
            <a:ext cx="455574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50" b="1" dirty="0"/>
              <a:t>3.0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8789DF82-7ABB-4247-86C1-E034FC834D60}"/>
              </a:ext>
            </a:extLst>
          </p:cNvPr>
          <p:cNvSpPr txBox="1"/>
          <p:nvPr/>
        </p:nvSpPr>
        <p:spPr>
          <a:xfrm>
            <a:off x="7092310" y="2329022"/>
            <a:ext cx="455574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50" b="1" dirty="0"/>
              <a:t>4.0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FE4950CC-0DD0-495C-9013-20E99122CB34}"/>
              </a:ext>
            </a:extLst>
          </p:cNvPr>
          <p:cNvSpPr txBox="1"/>
          <p:nvPr/>
        </p:nvSpPr>
        <p:spPr>
          <a:xfrm>
            <a:off x="8592952" y="2349996"/>
            <a:ext cx="455574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50" b="1" dirty="0"/>
              <a:t>5.0</a:t>
            </a: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0AA6C2FA-DE8C-43EC-8B7C-23733F6EAEFA}"/>
              </a:ext>
            </a:extLst>
          </p:cNvPr>
          <p:cNvCxnSpPr>
            <a:cxnSpLocks/>
          </p:cNvCxnSpPr>
          <p:nvPr/>
        </p:nvCxnSpPr>
        <p:spPr>
          <a:xfrm flipV="1">
            <a:off x="1058325" y="3574906"/>
            <a:ext cx="198408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4B65F4F9-DAEC-4164-BC4A-9F7809B71531}"/>
              </a:ext>
            </a:extLst>
          </p:cNvPr>
          <p:cNvSpPr/>
          <p:nvPr/>
        </p:nvSpPr>
        <p:spPr>
          <a:xfrm rot="5400000">
            <a:off x="588268" y="2254578"/>
            <a:ext cx="506950" cy="3967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980" i="1" dirty="0">
                <a:solidFill>
                  <a:schemeClr val="tx1"/>
                </a:solidFill>
              </a:rPr>
              <a:t>x</a:t>
            </a:r>
            <a:r>
              <a:rPr lang="en-US" sz="1980" i="1" baseline="-25000" dirty="0">
                <a:solidFill>
                  <a:schemeClr val="tx1"/>
                </a:solidFill>
              </a:rPr>
              <a:t>1</a:t>
            </a:r>
            <a:endParaRPr lang="en-US" sz="1980" i="1" dirty="0">
              <a:solidFill>
                <a:schemeClr val="tx1"/>
              </a:solidFill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20161C2-F557-4697-B027-280AFF9614DD}"/>
              </a:ext>
            </a:extLst>
          </p:cNvPr>
          <p:cNvGrpSpPr/>
          <p:nvPr/>
        </p:nvGrpSpPr>
        <p:grpSpPr>
          <a:xfrm>
            <a:off x="1021019" y="2668739"/>
            <a:ext cx="670376" cy="346249"/>
            <a:chOff x="2236574" y="1285103"/>
            <a:chExt cx="812577" cy="419695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7F6B0A7D-9AF4-4753-B3CC-54FFF6A36429}"/>
                </a:ext>
              </a:extLst>
            </p:cNvPr>
            <p:cNvSpPr/>
            <p:nvPr/>
          </p:nvSpPr>
          <p:spPr>
            <a:xfrm>
              <a:off x="2236574" y="1285104"/>
              <a:ext cx="713656" cy="36933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5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CDCE161-55AC-4D28-885B-C8BEC861AE46}"/>
                </a:ext>
              </a:extLst>
            </p:cNvPr>
            <p:cNvSpPr txBox="1"/>
            <p:nvPr/>
          </p:nvSpPr>
          <p:spPr>
            <a:xfrm>
              <a:off x="2236574" y="1285103"/>
              <a:ext cx="812577" cy="4196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50" b="1" dirty="0"/>
                <a:t>0.500</a:t>
              </a:r>
            </a:p>
          </p:txBody>
        </p:sp>
      </p:grpSp>
      <p:sp>
        <p:nvSpPr>
          <p:cNvPr id="72" name="Rectangle 71">
            <a:extLst>
              <a:ext uri="{FF2B5EF4-FFF2-40B4-BE49-F238E27FC236}">
                <a16:creationId xmlns:a16="http://schemas.microsoft.com/office/drawing/2014/main" id="{4F277D11-1F19-414D-889F-1B43C6591D04}"/>
              </a:ext>
            </a:extLst>
          </p:cNvPr>
          <p:cNvSpPr/>
          <p:nvPr/>
        </p:nvSpPr>
        <p:spPr>
          <a:xfrm rot="16200000">
            <a:off x="-1319799" y="4359066"/>
            <a:ext cx="3341138" cy="3967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50" i="1" dirty="0">
                <a:solidFill>
                  <a:schemeClr val="tx1"/>
                </a:solidFill>
              </a:rPr>
              <a:t>(Interaction Enthalpy Parameter) </a:t>
            </a: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09F89043-8AEA-4F40-9F59-6DD8534C3CB9}"/>
              </a:ext>
            </a:extLst>
          </p:cNvPr>
          <p:cNvGrpSpPr/>
          <p:nvPr/>
        </p:nvGrpSpPr>
        <p:grpSpPr>
          <a:xfrm>
            <a:off x="8466093" y="2702282"/>
            <a:ext cx="670376" cy="346249"/>
            <a:chOff x="2236574" y="1285103"/>
            <a:chExt cx="812577" cy="419695"/>
          </a:xfrm>
        </p:grpSpPr>
        <p:sp>
          <p:nvSpPr>
            <p:cNvPr id="74" name="Rectangle: Rounded Corners 73">
              <a:extLst>
                <a:ext uri="{FF2B5EF4-FFF2-40B4-BE49-F238E27FC236}">
                  <a16:creationId xmlns:a16="http://schemas.microsoft.com/office/drawing/2014/main" id="{4A0F8475-2FA2-4B06-8A04-0D857BEBAFC6}"/>
                </a:ext>
              </a:extLst>
            </p:cNvPr>
            <p:cNvSpPr/>
            <p:nvPr/>
          </p:nvSpPr>
          <p:spPr>
            <a:xfrm>
              <a:off x="2236574" y="1285104"/>
              <a:ext cx="713656" cy="36933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50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72165F54-5E13-4B6E-A084-89D16FAC06D5}"/>
                </a:ext>
              </a:extLst>
            </p:cNvPr>
            <p:cNvSpPr txBox="1"/>
            <p:nvPr/>
          </p:nvSpPr>
          <p:spPr>
            <a:xfrm>
              <a:off x="2236574" y="1285103"/>
              <a:ext cx="812577" cy="4196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50" b="1" dirty="0"/>
                <a:t>0.007</a:t>
              </a: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5F57124B-6290-4F79-A7C3-4A10EBCE4E15}"/>
              </a:ext>
            </a:extLst>
          </p:cNvPr>
          <p:cNvGrpSpPr/>
          <p:nvPr/>
        </p:nvGrpSpPr>
        <p:grpSpPr>
          <a:xfrm>
            <a:off x="6982137" y="2702282"/>
            <a:ext cx="670376" cy="346249"/>
            <a:chOff x="2236574" y="1285103"/>
            <a:chExt cx="812577" cy="419695"/>
          </a:xfrm>
        </p:grpSpPr>
        <p:sp>
          <p:nvSpPr>
            <p:cNvPr id="77" name="Rectangle: Rounded Corners 76">
              <a:extLst>
                <a:ext uri="{FF2B5EF4-FFF2-40B4-BE49-F238E27FC236}">
                  <a16:creationId xmlns:a16="http://schemas.microsoft.com/office/drawing/2014/main" id="{6C0D4A99-2823-489A-BC8F-310ED2397558}"/>
                </a:ext>
              </a:extLst>
            </p:cNvPr>
            <p:cNvSpPr/>
            <p:nvPr/>
          </p:nvSpPr>
          <p:spPr>
            <a:xfrm>
              <a:off x="2236574" y="1285104"/>
              <a:ext cx="713656" cy="36933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50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FF31E1A7-BC4D-434B-A46B-5F42465FE5FD}"/>
                </a:ext>
              </a:extLst>
            </p:cNvPr>
            <p:cNvSpPr txBox="1"/>
            <p:nvPr/>
          </p:nvSpPr>
          <p:spPr>
            <a:xfrm>
              <a:off x="2236574" y="1285103"/>
              <a:ext cx="812577" cy="4196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50" b="1" dirty="0"/>
                <a:t>0.018</a:t>
              </a: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6E27A8FB-38FC-4780-A113-777C4E204186}"/>
              </a:ext>
            </a:extLst>
          </p:cNvPr>
          <p:cNvGrpSpPr/>
          <p:nvPr/>
        </p:nvGrpSpPr>
        <p:grpSpPr>
          <a:xfrm>
            <a:off x="5504351" y="2668887"/>
            <a:ext cx="670376" cy="346249"/>
            <a:chOff x="2236574" y="1285103"/>
            <a:chExt cx="812577" cy="419695"/>
          </a:xfrm>
        </p:grpSpPr>
        <p:sp>
          <p:nvSpPr>
            <p:cNvPr id="80" name="Rectangle: Rounded Corners 79">
              <a:extLst>
                <a:ext uri="{FF2B5EF4-FFF2-40B4-BE49-F238E27FC236}">
                  <a16:creationId xmlns:a16="http://schemas.microsoft.com/office/drawing/2014/main" id="{1277E65E-5BDB-4B43-9269-78C9AC590353}"/>
                </a:ext>
              </a:extLst>
            </p:cNvPr>
            <p:cNvSpPr/>
            <p:nvPr/>
          </p:nvSpPr>
          <p:spPr>
            <a:xfrm>
              <a:off x="2236574" y="1285104"/>
              <a:ext cx="713656" cy="36933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50"/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4643A1A9-16A4-4DEF-B454-20A1E8DAC53A}"/>
                </a:ext>
              </a:extLst>
            </p:cNvPr>
            <p:cNvSpPr txBox="1"/>
            <p:nvPr/>
          </p:nvSpPr>
          <p:spPr>
            <a:xfrm>
              <a:off x="2236574" y="1285103"/>
              <a:ext cx="812577" cy="4196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50" b="1" dirty="0"/>
                <a:t>0.047</a:t>
              </a: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AEB45B30-1D80-4733-9B2C-C2B19C129C51}"/>
              </a:ext>
            </a:extLst>
          </p:cNvPr>
          <p:cNvGrpSpPr/>
          <p:nvPr/>
        </p:nvGrpSpPr>
        <p:grpSpPr>
          <a:xfrm>
            <a:off x="3970715" y="2658656"/>
            <a:ext cx="670376" cy="346249"/>
            <a:chOff x="2236574" y="1285103"/>
            <a:chExt cx="812577" cy="419695"/>
          </a:xfrm>
        </p:grpSpPr>
        <p:sp>
          <p:nvSpPr>
            <p:cNvPr id="83" name="Rectangle: Rounded Corners 82">
              <a:extLst>
                <a:ext uri="{FF2B5EF4-FFF2-40B4-BE49-F238E27FC236}">
                  <a16:creationId xmlns:a16="http://schemas.microsoft.com/office/drawing/2014/main" id="{7778A2FB-3BC1-46FA-B5C7-287A9AAD92EC}"/>
                </a:ext>
              </a:extLst>
            </p:cNvPr>
            <p:cNvSpPr/>
            <p:nvPr/>
          </p:nvSpPr>
          <p:spPr>
            <a:xfrm>
              <a:off x="2236574" y="1285104"/>
              <a:ext cx="713656" cy="36933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50"/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24C9F63E-32D3-4D75-A0E7-7AC6097A345F}"/>
                </a:ext>
              </a:extLst>
            </p:cNvPr>
            <p:cNvSpPr txBox="1"/>
            <p:nvPr/>
          </p:nvSpPr>
          <p:spPr>
            <a:xfrm>
              <a:off x="2236574" y="1285103"/>
              <a:ext cx="812577" cy="4196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50" b="1" dirty="0"/>
                <a:t>0.119</a:t>
              </a:r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70D03A74-B180-426A-BEB4-6F7D85767870}"/>
              </a:ext>
            </a:extLst>
          </p:cNvPr>
          <p:cNvGrpSpPr/>
          <p:nvPr/>
        </p:nvGrpSpPr>
        <p:grpSpPr>
          <a:xfrm>
            <a:off x="2443411" y="2713742"/>
            <a:ext cx="670376" cy="346249"/>
            <a:chOff x="2236574" y="1285103"/>
            <a:chExt cx="812577" cy="419695"/>
          </a:xfrm>
        </p:grpSpPr>
        <p:sp>
          <p:nvSpPr>
            <p:cNvPr id="86" name="Rectangle: Rounded Corners 85">
              <a:extLst>
                <a:ext uri="{FF2B5EF4-FFF2-40B4-BE49-F238E27FC236}">
                  <a16:creationId xmlns:a16="http://schemas.microsoft.com/office/drawing/2014/main" id="{9FDFDFB4-9651-4BC6-8696-C1C51C65D956}"/>
                </a:ext>
              </a:extLst>
            </p:cNvPr>
            <p:cNvSpPr/>
            <p:nvPr/>
          </p:nvSpPr>
          <p:spPr>
            <a:xfrm>
              <a:off x="2236574" y="1285104"/>
              <a:ext cx="713656" cy="36933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50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B2E7E76A-3E4D-4048-A314-32A138521208}"/>
                </a:ext>
              </a:extLst>
            </p:cNvPr>
            <p:cNvSpPr txBox="1"/>
            <p:nvPr/>
          </p:nvSpPr>
          <p:spPr>
            <a:xfrm>
              <a:off x="2236574" y="1285103"/>
              <a:ext cx="812577" cy="4196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50" b="1" dirty="0"/>
                <a:t>0.269</a:t>
              </a: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C82C0085-D283-423F-9C5A-CB1F337348D3}"/>
              </a:ext>
            </a:extLst>
          </p:cNvPr>
          <p:cNvGrpSpPr/>
          <p:nvPr/>
        </p:nvGrpSpPr>
        <p:grpSpPr>
          <a:xfrm>
            <a:off x="999247" y="3413902"/>
            <a:ext cx="670376" cy="346249"/>
            <a:chOff x="2236574" y="1285103"/>
            <a:chExt cx="812577" cy="419695"/>
          </a:xfrm>
        </p:grpSpPr>
        <p:sp>
          <p:nvSpPr>
            <p:cNvPr id="89" name="Rectangle: Rounded Corners 88">
              <a:extLst>
                <a:ext uri="{FF2B5EF4-FFF2-40B4-BE49-F238E27FC236}">
                  <a16:creationId xmlns:a16="http://schemas.microsoft.com/office/drawing/2014/main" id="{F09E7B90-680B-4AC6-808E-822AD58A7B97}"/>
                </a:ext>
              </a:extLst>
            </p:cNvPr>
            <p:cNvSpPr/>
            <p:nvPr/>
          </p:nvSpPr>
          <p:spPr>
            <a:xfrm>
              <a:off x="2236574" y="1285104"/>
              <a:ext cx="713656" cy="36933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50"/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E1C7A36A-4DB7-4F5A-ADDE-224E4CE4788D}"/>
                </a:ext>
              </a:extLst>
            </p:cNvPr>
            <p:cNvSpPr txBox="1"/>
            <p:nvPr/>
          </p:nvSpPr>
          <p:spPr>
            <a:xfrm>
              <a:off x="2236574" y="1285103"/>
              <a:ext cx="812577" cy="4196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50" b="1" dirty="0"/>
                <a:t>0.500</a:t>
              </a:r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8FBC2137-2C09-474E-B1FB-1AF48CA0961D}"/>
              </a:ext>
            </a:extLst>
          </p:cNvPr>
          <p:cNvGrpSpPr/>
          <p:nvPr/>
        </p:nvGrpSpPr>
        <p:grpSpPr>
          <a:xfrm>
            <a:off x="953704" y="4177475"/>
            <a:ext cx="670376" cy="346249"/>
            <a:chOff x="2236574" y="1285103"/>
            <a:chExt cx="812577" cy="419695"/>
          </a:xfrm>
        </p:grpSpPr>
        <p:sp>
          <p:nvSpPr>
            <p:cNvPr id="92" name="Rectangle: Rounded Corners 91">
              <a:extLst>
                <a:ext uri="{FF2B5EF4-FFF2-40B4-BE49-F238E27FC236}">
                  <a16:creationId xmlns:a16="http://schemas.microsoft.com/office/drawing/2014/main" id="{DE0088DF-952A-401A-96F0-83BBC1605F6A}"/>
                </a:ext>
              </a:extLst>
            </p:cNvPr>
            <p:cNvSpPr/>
            <p:nvPr/>
          </p:nvSpPr>
          <p:spPr>
            <a:xfrm>
              <a:off x="2236574" y="1285104"/>
              <a:ext cx="713656" cy="36933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5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06BE370D-BA9F-4BC8-ABB4-91175611C4E7}"/>
                </a:ext>
              </a:extLst>
            </p:cNvPr>
            <p:cNvSpPr txBox="1"/>
            <p:nvPr/>
          </p:nvSpPr>
          <p:spPr>
            <a:xfrm>
              <a:off x="2236574" y="1285103"/>
              <a:ext cx="812577" cy="4196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50" b="1" dirty="0"/>
                <a:t>0.500</a:t>
              </a:r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19A8ADAF-DDF2-42E2-8FD4-0CB0B11A82FB}"/>
              </a:ext>
            </a:extLst>
          </p:cNvPr>
          <p:cNvGrpSpPr/>
          <p:nvPr/>
        </p:nvGrpSpPr>
        <p:grpSpPr>
          <a:xfrm>
            <a:off x="999248" y="4932107"/>
            <a:ext cx="670376" cy="346249"/>
            <a:chOff x="2236574" y="1285103"/>
            <a:chExt cx="812577" cy="419695"/>
          </a:xfrm>
        </p:grpSpPr>
        <p:sp>
          <p:nvSpPr>
            <p:cNvPr id="95" name="Rectangle: Rounded Corners 94">
              <a:extLst>
                <a:ext uri="{FF2B5EF4-FFF2-40B4-BE49-F238E27FC236}">
                  <a16:creationId xmlns:a16="http://schemas.microsoft.com/office/drawing/2014/main" id="{F495B2E3-918D-4394-B4B0-94BB2F3A76F1}"/>
                </a:ext>
              </a:extLst>
            </p:cNvPr>
            <p:cNvSpPr/>
            <p:nvPr/>
          </p:nvSpPr>
          <p:spPr>
            <a:xfrm>
              <a:off x="2236574" y="1285104"/>
              <a:ext cx="713656" cy="36933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50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A6913170-B1AE-499C-8043-79676DAA3D9C}"/>
                </a:ext>
              </a:extLst>
            </p:cNvPr>
            <p:cNvSpPr txBox="1"/>
            <p:nvPr/>
          </p:nvSpPr>
          <p:spPr>
            <a:xfrm>
              <a:off x="2236574" y="1285103"/>
              <a:ext cx="812577" cy="4196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50" b="1" dirty="0"/>
                <a:t>0.500</a:t>
              </a:r>
            </a:p>
          </p:txBody>
        </p: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1F985076-D07D-4C9D-A528-57957C994EC1}"/>
              </a:ext>
            </a:extLst>
          </p:cNvPr>
          <p:cNvGrpSpPr/>
          <p:nvPr/>
        </p:nvGrpSpPr>
        <p:grpSpPr>
          <a:xfrm>
            <a:off x="1018823" y="5676678"/>
            <a:ext cx="670376" cy="346249"/>
            <a:chOff x="2236574" y="1285103"/>
            <a:chExt cx="812577" cy="419695"/>
          </a:xfrm>
        </p:grpSpPr>
        <p:sp>
          <p:nvSpPr>
            <p:cNvPr id="98" name="Rectangle: Rounded Corners 97">
              <a:extLst>
                <a:ext uri="{FF2B5EF4-FFF2-40B4-BE49-F238E27FC236}">
                  <a16:creationId xmlns:a16="http://schemas.microsoft.com/office/drawing/2014/main" id="{2EE0A8CC-1BED-47BF-8712-B130DB203A83}"/>
                </a:ext>
              </a:extLst>
            </p:cNvPr>
            <p:cNvSpPr/>
            <p:nvPr/>
          </p:nvSpPr>
          <p:spPr>
            <a:xfrm>
              <a:off x="2236574" y="1285104"/>
              <a:ext cx="713656" cy="36933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50"/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C8881AD5-CEEA-4928-B729-03267C904331}"/>
                </a:ext>
              </a:extLst>
            </p:cNvPr>
            <p:cNvSpPr txBox="1"/>
            <p:nvPr/>
          </p:nvSpPr>
          <p:spPr>
            <a:xfrm>
              <a:off x="2236574" y="1285103"/>
              <a:ext cx="812577" cy="4196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50" b="1" dirty="0"/>
                <a:t>0.500</a:t>
              </a:r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610FCE9B-7169-47B8-8DB4-5230C3CDFE2C}"/>
              </a:ext>
            </a:extLst>
          </p:cNvPr>
          <p:cNvGrpSpPr/>
          <p:nvPr/>
        </p:nvGrpSpPr>
        <p:grpSpPr>
          <a:xfrm>
            <a:off x="999247" y="6421841"/>
            <a:ext cx="670376" cy="346249"/>
            <a:chOff x="2236574" y="1285103"/>
            <a:chExt cx="812577" cy="419695"/>
          </a:xfrm>
        </p:grpSpPr>
        <p:sp>
          <p:nvSpPr>
            <p:cNvPr id="101" name="Rectangle: Rounded Corners 100">
              <a:extLst>
                <a:ext uri="{FF2B5EF4-FFF2-40B4-BE49-F238E27FC236}">
                  <a16:creationId xmlns:a16="http://schemas.microsoft.com/office/drawing/2014/main" id="{20D77D12-DFE9-4508-BA5B-5EA710C6A914}"/>
                </a:ext>
              </a:extLst>
            </p:cNvPr>
            <p:cNvSpPr/>
            <p:nvPr/>
          </p:nvSpPr>
          <p:spPr>
            <a:xfrm>
              <a:off x="2236574" y="1285104"/>
              <a:ext cx="713656" cy="36933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50"/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8DAAFA18-279E-47D8-856E-4ED8601891E7}"/>
                </a:ext>
              </a:extLst>
            </p:cNvPr>
            <p:cNvSpPr txBox="1"/>
            <p:nvPr/>
          </p:nvSpPr>
          <p:spPr>
            <a:xfrm>
              <a:off x="2236574" y="1285103"/>
              <a:ext cx="812577" cy="4196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50" b="1" dirty="0"/>
                <a:t>0.500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F3441562-7B05-422D-A151-2A11833C0DA4}"/>
                  </a:ext>
                </a:extLst>
              </p:cNvPr>
              <p:cNvSpPr txBox="1"/>
              <p:nvPr/>
            </p:nvSpPr>
            <p:spPr>
              <a:xfrm rot="16200000">
                <a:off x="45518" y="5977419"/>
                <a:ext cx="58309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𝜺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F3441562-7B05-422D-A151-2A11833C0D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45518" y="5977419"/>
                <a:ext cx="583097" cy="369332"/>
              </a:xfrm>
              <a:prstGeom prst="rect">
                <a:avLst/>
              </a:prstGeom>
              <a:blipFill>
                <a:blip r:embed="rId2"/>
                <a:stretch>
                  <a:fillRect r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556FD5EC-8BF8-4542-BC20-8A83415EC201}"/>
              </a:ext>
            </a:extLst>
          </p:cNvPr>
          <p:cNvGrpSpPr/>
          <p:nvPr/>
        </p:nvGrpSpPr>
        <p:grpSpPr>
          <a:xfrm>
            <a:off x="3378303" y="1949646"/>
            <a:ext cx="3714008" cy="418933"/>
            <a:chOff x="3378303" y="1509293"/>
            <a:chExt cx="3714008" cy="418933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BB355DE-393F-41B6-B3C4-03FB2B441E55}"/>
                </a:ext>
              </a:extLst>
            </p:cNvPr>
            <p:cNvSpPr/>
            <p:nvPr/>
          </p:nvSpPr>
          <p:spPr>
            <a:xfrm>
              <a:off x="3424534" y="1531488"/>
              <a:ext cx="3667777" cy="3967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50" i="1" dirty="0">
                  <a:solidFill>
                    <a:schemeClr val="tx1"/>
                  </a:solidFill>
                </a:rPr>
                <a:t>(Activation Enthalpy Parameter) 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CEC7AEE5-00AD-4772-9754-16B2642776E8}"/>
                    </a:ext>
                  </a:extLst>
                </p:cNvPr>
                <p:cNvSpPr txBox="1"/>
                <p:nvPr/>
              </p:nvSpPr>
              <p:spPr>
                <a:xfrm>
                  <a:off x="3378303" y="1509293"/>
                  <a:ext cx="583097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𝜺</m:t>
                            </m:r>
                          </m:e>
                          <m:sub>
                            <m: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</m:oMath>
                    </m:oMathPara>
                  </a14:m>
                  <a:endParaRPr lang="en-US" sz="2400" b="1" dirty="0"/>
                </a:p>
              </p:txBody>
            </p:sp>
          </mc:Choice>
          <mc:Fallback xmlns=""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CEC7AEE5-00AD-4772-9754-16B2642776E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78303" y="1509293"/>
                  <a:ext cx="583097" cy="369332"/>
                </a:xfrm>
                <a:prstGeom prst="rect">
                  <a:avLst/>
                </a:prstGeom>
                <a:blipFill>
                  <a:blip r:embed="rId3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8FA9B5E3-386A-420D-85D5-784C0D2FC0FA}"/>
              </a:ext>
            </a:extLst>
          </p:cNvPr>
          <p:cNvSpPr txBox="1"/>
          <p:nvPr/>
        </p:nvSpPr>
        <p:spPr>
          <a:xfrm>
            <a:off x="4320245" y="163233"/>
            <a:ext cx="15467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Next Steps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3BBEB545-26F0-4487-ACB1-378044B181E7}"/>
              </a:ext>
            </a:extLst>
          </p:cNvPr>
          <p:cNvSpPr txBox="1"/>
          <p:nvPr/>
        </p:nvSpPr>
        <p:spPr>
          <a:xfrm>
            <a:off x="953704" y="672942"/>
            <a:ext cx="82467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i="1" dirty="0"/>
              <a:t>Fill in the grid values by obtaining configuration variable sets where the free energy is minimized for given pairs of non-zero enthalpy parameters.</a:t>
            </a:r>
          </a:p>
          <a:p>
            <a:pPr algn="ctr"/>
            <a:r>
              <a:rPr lang="en-US" sz="1800" i="1" dirty="0"/>
              <a:t>Non-trivial, as the parameters interact with the configuration variables producing the free energy minimum. Computational solutions will be needed. 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436285D-DD0B-4889-8730-CD6937A9B9DB}"/>
              </a:ext>
            </a:extLst>
          </p:cNvPr>
          <p:cNvSpPr txBox="1"/>
          <p:nvPr/>
        </p:nvSpPr>
        <p:spPr>
          <a:xfrm>
            <a:off x="2053139" y="3524573"/>
            <a:ext cx="32095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Fill in this portion of the grid</a:t>
            </a:r>
          </a:p>
        </p:txBody>
      </p:sp>
    </p:spTree>
    <p:extLst>
      <p:ext uri="{BB962C8B-B14F-4D97-AF65-F5344CB8AC3E}">
        <p14:creationId xmlns:p14="http://schemas.microsoft.com/office/powerpoint/2010/main" val="41207457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A J Maren\Pictures\AJM-website-textile-bckgrnds\italian-renaissance-gold-brocade_pinterest.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0058400" cy="7772400"/>
          </a:xfrm>
          <a:prstGeom prst="rect">
            <a:avLst/>
          </a:prstGeom>
          <a:noFill/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3" name="Rectangle 2"/>
          <p:cNvSpPr/>
          <p:nvPr/>
        </p:nvSpPr>
        <p:spPr>
          <a:xfrm>
            <a:off x="685800" y="685804"/>
            <a:ext cx="8610600" cy="6324600"/>
          </a:xfrm>
          <a:prstGeom prst="rect">
            <a:avLst/>
          </a:prstGeom>
          <a:solidFill>
            <a:srgbClr val="FAE6CD"/>
          </a:solidFill>
          <a:ln w="28575">
            <a:solidFill>
              <a:schemeClr val="accent2">
                <a:lumMod val="75000"/>
              </a:schemeClr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787" tIns="50894" rIns="101787" bIns="50894" rtlCol="0" anchor="ctr"/>
          <a:lstStyle/>
          <a:p>
            <a:pPr algn="ctr"/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105401" y="990600"/>
            <a:ext cx="3401490" cy="1015576"/>
          </a:xfrm>
          <a:prstGeom prst="rect">
            <a:avLst/>
          </a:prstGeom>
          <a:noFill/>
        </p:spPr>
        <p:txBody>
          <a:bodyPr wrap="square" lIns="91358" tIns="45677" rIns="91358" bIns="45677" rtlCol="0">
            <a:spAutoFit/>
          </a:bodyPr>
          <a:lstStyle/>
          <a:p>
            <a:pPr algn="ctr"/>
            <a:r>
              <a:rPr lang="en-US" sz="3600" b="1" dirty="0">
                <a:latin typeface="Monotype Corsiva" pitchFamily="66" charset="0"/>
              </a:rPr>
              <a:t>Alianna J. Maren, </a:t>
            </a:r>
            <a:r>
              <a:rPr lang="en-US" sz="2400" b="1" dirty="0">
                <a:latin typeface="Monotype Corsiva" pitchFamily="66" charset="0"/>
              </a:rPr>
              <a:t>Ph.D.</a:t>
            </a:r>
          </a:p>
        </p:txBody>
      </p:sp>
      <p:grpSp>
        <p:nvGrpSpPr>
          <p:cNvPr id="2" name="Group 11"/>
          <p:cNvGrpSpPr/>
          <p:nvPr/>
        </p:nvGrpSpPr>
        <p:grpSpPr>
          <a:xfrm>
            <a:off x="1524000" y="5716993"/>
            <a:ext cx="6858001" cy="988607"/>
            <a:chOff x="1600200" y="4572000"/>
            <a:chExt cx="6858001" cy="988607"/>
          </a:xfrm>
        </p:grpSpPr>
        <p:sp>
          <p:nvSpPr>
            <p:cNvPr id="9" name="TextBox 8"/>
            <p:cNvSpPr txBox="1"/>
            <p:nvPr/>
          </p:nvSpPr>
          <p:spPr>
            <a:xfrm>
              <a:off x="1600200" y="4702314"/>
              <a:ext cx="6858000" cy="732509"/>
            </a:xfrm>
            <a:prstGeom prst="rect">
              <a:avLst/>
            </a:prstGeom>
            <a:solidFill>
              <a:srgbClr val="F5D2A5"/>
            </a:solidFill>
            <a:ln w="28575">
              <a:solidFill>
                <a:schemeClr val="accent2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Britannic Bold" pitchFamily="34" charset="0"/>
                </a:rPr>
                <a:t>Links to all at: </a:t>
              </a:r>
            </a:p>
            <a:p>
              <a:pPr algn="ctr"/>
              <a:r>
                <a:rPr lang="en-US" dirty="0">
                  <a:latin typeface="Britannic Bold" pitchFamily="34" charset="0"/>
                  <a:hlinkClick r:id="rId3"/>
                </a:rPr>
                <a:t>www.aliannajmaren.com</a:t>
              </a:r>
              <a:r>
                <a:rPr lang="en-US" dirty="0">
                  <a:latin typeface="Britannic Bold" pitchFamily="34" charset="0"/>
                </a:rPr>
                <a:t> </a:t>
              </a:r>
            </a:p>
          </p:txBody>
        </p:sp>
        <p:pic>
          <p:nvPicPr>
            <p:cNvPr id="2054" name="Picture 6" descr="C:\Users\A J Maren\Pictures\AJM-website-textile-bckgrnds\Italian-renaissance-border-2-thin.jp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600200" y="5410200"/>
              <a:ext cx="6858001" cy="150407"/>
            </a:xfrm>
            <a:prstGeom prst="rect">
              <a:avLst/>
            </a:prstGeom>
            <a:noFill/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</p:pic>
        <p:pic>
          <p:nvPicPr>
            <p:cNvPr id="11" name="Picture 6" descr="C:\Users\A J Maren\Pictures\AJM-website-textile-bckgrnds\Italian-renaissance-border-2-thin.jp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600200" y="4572000"/>
              <a:ext cx="6858001" cy="150407"/>
            </a:xfrm>
            <a:prstGeom prst="rect">
              <a:avLst/>
            </a:prstGeom>
            <a:noFill/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</p:pic>
      </p:grpSp>
      <p:grpSp>
        <p:nvGrpSpPr>
          <p:cNvPr id="16" name="Group 15"/>
          <p:cNvGrpSpPr/>
          <p:nvPr/>
        </p:nvGrpSpPr>
        <p:grpSpPr>
          <a:xfrm>
            <a:off x="1143000" y="1066800"/>
            <a:ext cx="3505200" cy="4343400"/>
            <a:chOff x="1143000" y="1066800"/>
            <a:chExt cx="3505200" cy="4343400"/>
          </a:xfrm>
        </p:grpSpPr>
        <p:sp>
          <p:nvSpPr>
            <p:cNvPr id="14" name="Rectangle 13"/>
            <p:cNvSpPr/>
            <p:nvPr/>
          </p:nvSpPr>
          <p:spPr>
            <a:xfrm>
              <a:off x="1143000" y="1066800"/>
              <a:ext cx="3505200" cy="4343400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295400" y="1219200"/>
              <a:ext cx="3200400" cy="403860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>
              <a:glow rad="1016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11" descr="AJM-01_2016-04-05_crop1.jpg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65700" y="1371600"/>
              <a:ext cx="2877700" cy="3690743"/>
            </a:xfrm>
            <a:prstGeom prst="rect">
              <a:avLst/>
            </a:prstGeom>
          </p:spPr>
        </p:pic>
      </p:grpSp>
      <p:sp>
        <p:nvSpPr>
          <p:cNvPr id="15" name="TextBox 14"/>
          <p:cNvSpPr txBox="1"/>
          <p:nvPr/>
        </p:nvSpPr>
        <p:spPr>
          <a:xfrm>
            <a:off x="4991100" y="1936465"/>
            <a:ext cx="4191000" cy="3724010"/>
          </a:xfrm>
          <a:prstGeom prst="rect">
            <a:avLst/>
          </a:prstGeom>
          <a:noFill/>
        </p:spPr>
        <p:txBody>
          <a:bodyPr wrap="square" lIns="91358" tIns="45677" rIns="91358" bIns="45677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dirty="0"/>
              <a:t> </a:t>
            </a:r>
            <a:r>
              <a:rPr lang="en-US" sz="1800" b="1" dirty="0"/>
              <a:t>Developed </a:t>
            </a:r>
            <a:r>
              <a:rPr lang="en-US" sz="1800" b="1" u="sng" dirty="0"/>
              <a:t>foundational AI courses</a:t>
            </a:r>
            <a:r>
              <a:rPr lang="en-US" sz="1800" b="1" i="1" dirty="0"/>
              <a:t> </a:t>
            </a:r>
            <a:r>
              <a:rPr lang="en-US" sz="1800" dirty="0"/>
              <a:t>for Northwestern University’s SPS program – Master of Science in Data Science:  </a:t>
            </a:r>
          </a:p>
          <a:p>
            <a:pPr lvl="1">
              <a:buFont typeface="Arial" pitchFamily="34" charset="0"/>
              <a:buChar char="•"/>
            </a:pPr>
            <a:r>
              <a:rPr lang="en-US" b="1" dirty="0"/>
              <a:t> </a:t>
            </a:r>
            <a:r>
              <a:rPr lang="en-US" sz="1600" dirty="0"/>
              <a:t>MSDS 458: AI &amp; Deep Learning, </a:t>
            </a:r>
          </a:p>
          <a:p>
            <a:pPr lvl="1">
              <a:buFont typeface="Arial" pitchFamily="34" charset="0"/>
              <a:buChar char="•"/>
            </a:pPr>
            <a:r>
              <a:rPr lang="en-US" b="1" dirty="0"/>
              <a:t> </a:t>
            </a:r>
            <a:r>
              <a:rPr lang="en-US" sz="1600" dirty="0"/>
              <a:t>MSDS 453: Natural Language Processing</a:t>
            </a:r>
          </a:p>
          <a:p>
            <a:pPr>
              <a:buFont typeface="Arial" pitchFamily="34" charset="0"/>
              <a:buChar char="•"/>
            </a:pPr>
            <a:r>
              <a:rPr lang="en-US" dirty="0"/>
              <a:t> </a:t>
            </a:r>
            <a:r>
              <a:rPr lang="en-US" sz="1800" b="1" dirty="0"/>
              <a:t>Four patents</a:t>
            </a:r>
            <a:r>
              <a:rPr lang="en-US" b="1" dirty="0"/>
              <a:t>:</a:t>
            </a:r>
          </a:p>
          <a:p>
            <a:pPr lvl="1">
              <a:buFont typeface="Arial" pitchFamily="34" charset="0"/>
              <a:buChar char="•"/>
            </a:pPr>
            <a:r>
              <a:rPr lang="en-US" dirty="0"/>
              <a:t> </a:t>
            </a:r>
            <a:r>
              <a:rPr lang="en-US" sz="1600" dirty="0"/>
              <a:t>Biologically-based sensor fusion</a:t>
            </a:r>
          </a:p>
          <a:p>
            <a:pPr lvl="1">
              <a:buFont typeface="Arial" pitchFamily="34" charset="0"/>
              <a:buChar char="•"/>
            </a:pPr>
            <a:r>
              <a:rPr lang="en-US" sz="1600" dirty="0"/>
              <a:t> Knowledge discovery</a:t>
            </a:r>
          </a:p>
          <a:p>
            <a:pPr lvl="1">
              <a:buFont typeface="Arial" pitchFamily="34" charset="0"/>
              <a:buChar char="•"/>
            </a:pPr>
            <a:r>
              <a:rPr lang="en-US" sz="1600" dirty="0"/>
              <a:t> Predictive analytics </a:t>
            </a:r>
          </a:p>
          <a:p>
            <a:pPr lvl="1">
              <a:buFont typeface="Arial" pitchFamily="34" charset="0"/>
              <a:buChar char="•"/>
            </a:pPr>
            <a:r>
              <a:rPr lang="en-US" sz="1600" dirty="0"/>
              <a:t> Evidence-based reasoning</a:t>
            </a:r>
          </a:p>
          <a:p>
            <a:pPr>
              <a:buFont typeface="Arial" pitchFamily="34" charset="0"/>
              <a:buChar char="•"/>
            </a:pPr>
            <a:r>
              <a:rPr lang="en-US" dirty="0"/>
              <a:t> </a:t>
            </a:r>
            <a:r>
              <a:rPr lang="en-US" sz="1800" b="1" dirty="0"/>
              <a:t>Recent publications:  </a:t>
            </a:r>
          </a:p>
          <a:p>
            <a:pPr lvl="1">
              <a:buFont typeface="Arial" pitchFamily="34" charset="0"/>
              <a:buChar char="•"/>
            </a:pPr>
            <a:r>
              <a:rPr lang="en-US" sz="1600" i="1" dirty="0"/>
              <a:t> Brain Sciences</a:t>
            </a:r>
          </a:p>
          <a:p>
            <a:pPr lvl="1">
              <a:buFont typeface="Arial" pitchFamily="34" charset="0"/>
              <a:buChar char="•"/>
            </a:pPr>
            <a:r>
              <a:rPr lang="en-US" sz="1600" i="1" dirty="0"/>
              <a:t> </a:t>
            </a:r>
            <a:r>
              <a:rPr lang="en-US" sz="1600" i="1" dirty="0" err="1"/>
              <a:t>arXiv</a:t>
            </a:r>
            <a:endParaRPr lang="en-US" sz="1600" i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A J Maren\Pictures\AJM-website-textile-bckgrnds\italian-renaissance-gold-brocade_pinterest.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0058400" cy="7772400"/>
          </a:xfrm>
          <a:prstGeom prst="rect">
            <a:avLst/>
          </a:prstGeom>
          <a:noFill/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3" name="Rectangle 2"/>
          <p:cNvSpPr/>
          <p:nvPr/>
        </p:nvSpPr>
        <p:spPr>
          <a:xfrm>
            <a:off x="685800" y="685804"/>
            <a:ext cx="8610600" cy="6324600"/>
          </a:xfrm>
          <a:prstGeom prst="rect">
            <a:avLst/>
          </a:prstGeom>
          <a:solidFill>
            <a:srgbClr val="FAE6CD"/>
          </a:solidFill>
          <a:ln w="28575">
            <a:solidFill>
              <a:schemeClr val="accent2">
                <a:lumMod val="75000"/>
              </a:schemeClr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787" tIns="50894" rIns="101787" bIns="50894"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grpSp>
        <p:nvGrpSpPr>
          <p:cNvPr id="2" name="Group 11"/>
          <p:cNvGrpSpPr/>
          <p:nvPr/>
        </p:nvGrpSpPr>
        <p:grpSpPr>
          <a:xfrm>
            <a:off x="1562097" y="1825824"/>
            <a:ext cx="6858004" cy="4193975"/>
            <a:chOff x="1600194" y="3889787"/>
            <a:chExt cx="6858004" cy="2764410"/>
          </a:xfrm>
        </p:grpSpPr>
        <p:sp>
          <p:nvSpPr>
            <p:cNvPr id="9" name="TextBox 8"/>
            <p:cNvSpPr txBox="1"/>
            <p:nvPr/>
          </p:nvSpPr>
          <p:spPr>
            <a:xfrm>
              <a:off x="1600198" y="3936235"/>
              <a:ext cx="6858000" cy="2677849"/>
            </a:xfrm>
            <a:prstGeom prst="rect">
              <a:avLst/>
            </a:prstGeom>
            <a:solidFill>
              <a:srgbClr val="F5D2A5"/>
            </a:solidFill>
            <a:ln w="28575">
              <a:solidFill>
                <a:schemeClr val="accent2">
                  <a:lumMod val="75000"/>
                </a:schemeClr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endParaRPr lang="en-US" sz="800" dirty="0">
                <a:latin typeface="Britannic Bold" pitchFamily="34" charset="0"/>
              </a:endParaRPr>
            </a:p>
            <a:p>
              <a:pPr algn="ctr"/>
              <a:endParaRPr lang="en-US" sz="2400" dirty="0">
                <a:latin typeface="Britannic Bold" pitchFamily="34" charset="0"/>
              </a:endParaRPr>
            </a:p>
            <a:p>
              <a:pPr algn="ctr"/>
              <a:r>
                <a:rPr lang="en-US" sz="2400" dirty="0">
                  <a:latin typeface="Britannic Bold" pitchFamily="34" charset="0"/>
                </a:rPr>
                <a:t>The Computational Results Do Not Always Match the Analytic</a:t>
              </a:r>
            </a:p>
            <a:p>
              <a:pPr algn="ctr"/>
              <a:r>
                <a:rPr lang="en-US" sz="1600" dirty="0"/>
                <a:t> </a:t>
              </a:r>
              <a:r>
                <a:rPr 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Programs Used: </a:t>
              </a:r>
            </a:p>
            <a:p>
              <a:pPr algn="ctr"/>
              <a:r>
                <a:rPr lang="en-US" sz="1600" dirty="0"/>
                <a:t>2D-CVM_def-pttrns_anlytc-FE-vary-e0-and-e1_2018-12-12.py</a:t>
              </a:r>
            </a:p>
            <a:p>
              <a:pPr algn="ctr"/>
              <a:endParaRPr lang="en-US" sz="1600" dirty="0"/>
            </a:p>
            <a:p>
              <a:pPr algn="ctr"/>
              <a:r>
                <a:rPr 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Documentation:</a:t>
              </a:r>
              <a:r>
                <a:rPr lang="en-US" sz="1600" dirty="0"/>
                <a:t> </a:t>
              </a:r>
            </a:p>
            <a:p>
              <a:pPr algn="ctr"/>
              <a:r>
                <a:rPr lang="en-US" sz="1600" i="1" dirty="0"/>
                <a:t>To be Completed</a:t>
              </a:r>
            </a:p>
            <a:p>
              <a:pPr algn="ctr"/>
              <a:endParaRPr lang="en-US" sz="1600" dirty="0"/>
            </a:p>
            <a:p>
              <a:pPr algn="ctr"/>
              <a:endParaRPr lang="en-US" sz="1600" dirty="0"/>
            </a:p>
            <a:p>
              <a:pPr algn="ctr"/>
              <a:r>
                <a:rPr lang="en-US" sz="1600" b="1" dirty="0"/>
                <a:t>Repository:</a:t>
              </a:r>
              <a:r>
                <a:rPr lang="en-US" sz="1600" dirty="0"/>
                <a:t> </a:t>
              </a:r>
            </a:p>
            <a:p>
              <a:pPr algn="ctr"/>
              <a:r>
                <a:rPr lang="en-US" sz="1600" dirty="0"/>
                <a:t> </a:t>
              </a:r>
              <a:r>
                <a:rPr lang="en-US" sz="1600" dirty="0">
                  <a:hlinkClick r:id="rId3"/>
                </a:rPr>
                <a:t>https://github.com/ajmaren/</a:t>
              </a:r>
              <a:r>
                <a:rPr lang="en-US" sz="1600" b="1" u="sng" dirty="0">
                  <a:hlinkClick r:id="rId3"/>
                </a:rPr>
                <a:t>2-D-CVM-Defined-Pattern-Configurations</a:t>
              </a:r>
              <a:endParaRPr lang="en-US" sz="1600" b="1" u="sng" dirty="0"/>
            </a:p>
            <a:p>
              <a:pPr algn="ctr"/>
              <a:endParaRPr lang="en-US" sz="1600" dirty="0"/>
            </a:p>
            <a:p>
              <a:pPr algn="ctr"/>
              <a:endParaRPr lang="en-US" sz="1000" dirty="0">
                <a:latin typeface="Britannic Bold" pitchFamily="34" charset="0"/>
              </a:endParaRPr>
            </a:p>
            <a:p>
              <a:pPr algn="ctr"/>
              <a:endParaRPr lang="en-US" sz="800" dirty="0">
                <a:latin typeface="Britannic Bold" pitchFamily="34" charset="0"/>
              </a:endParaRPr>
            </a:p>
          </p:txBody>
        </p:sp>
        <p:pic>
          <p:nvPicPr>
            <p:cNvPr id="2054" name="Picture 6" descr="C:\Users\A J Maren\Pictures\AJM-website-textile-bckgrnds\Italian-renaissance-border-2-thin.jp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600194" y="6503790"/>
              <a:ext cx="6858001" cy="150407"/>
            </a:xfrm>
            <a:prstGeom prst="rect">
              <a:avLst/>
            </a:prstGeom>
            <a:noFill/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</p:pic>
        <p:pic>
          <p:nvPicPr>
            <p:cNvPr id="11" name="Picture 6" descr="C:\Users\A J Maren\Pictures\AJM-website-textile-bckgrnds\Italian-renaissance-border-2-thin.jp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600195" y="3889787"/>
              <a:ext cx="6858001" cy="150407"/>
            </a:xfrm>
            <a:prstGeom prst="rect">
              <a:avLst/>
            </a:prstGeom>
            <a:noFill/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</p:pic>
      </p:grpSp>
    </p:spTree>
    <p:extLst>
      <p:ext uri="{BB962C8B-B14F-4D97-AF65-F5344CB8AC3E}">
        <p14:creationId xmlns:p14="http://schemas.microsoft.com/office/powerpoint/2010/main" val="3165643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75"/>
          <p:cNvSpPr/>
          <p:nvPr/>
        </p:nvSpPr>
        <p:spPr>
          <a:xfrm>
            <a:off x="1005841" y="6908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1676401" y="6908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1341121" y="6908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838201" y="34543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1173481" y="34543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1508761" y="345439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1844041" y="345439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2514601" y="345439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2849881" y="34543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2179321" y="345439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3185161" y="34543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24" name="Rectangle 123"/>
          <p:cNvSpPr/>
          <p:nvPr/>
        </p:nvSpPr>
        <p:spPr>
          <a:xfrm>
            <a:off x="3520441" y="345439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25" name="Rectangle 124"/>
          <p:cNvSpPr/>
          <p:nvPr/>
        </p:nvSpPr>
        <p:spPr>
          <a:xfrm>
            <a:off x="3855721" y="34543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26" name="Rectangle 125"/>
          <p:cNvSpPr/>
          <p:nvPr/>
        </p:nvSpPr>
        <p:spPr>
          <a:xfrm>
            <a:off x="4191001" y="34543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27" name="Rectangle 126"/>
          <p:cNvSpPr/>
          <p:nvPr/>
        </p:nvSpPr>
        <p:spPr>
          <a:xfrm>
            <a:off x="4526281" y="345439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28" name="Rectangle 127"/>
          <p:cNvSpPr/>
          <p:nvPr/>
        </p:nvSpPr>
        <p:spPr>
          <a:xfrm>
            <a:off x="5196841" y="34543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29" name="Rectangle 128"/>
          <p:cNvSpPr/>
          <p:nvPr/>
        </p:nvSpPr>
        <p:spPr>
          <a:xfrm>
            <a:off x="5867401" y="345439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30" name="Rectangle 129"/>
          <p:cNvSpPr/>
          <p:nvPr/>
        </p:nvSpPr>
        <p:spPr>
          <a:xfrm>
            <a:off x="4861561" y="34543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48" name="Rectangle 147"/>
          <p:cNvSpPr/>
          <p:nvPr/>
        </p:nvSpPr>
        <p:spPr>
          <a:xfrm>
            <a:off x="2682241" y="6908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53" name="Rectangle 152"/>
          <p:cNvSpPr/>
          <p:nvPr/>
        </p:nvSpPr>
        <p:spPr>
          <a:xfrm>
            <a:off x="3352801" y="6908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54" name="Rectangle 153"/>
          <p:cNvSpPr/>
          <p:nvPr/>
        </p:nvSpPr>
        <p:spPr>
          <a:xfrm>
            <a:off x="3688081" y="6908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55" name="Rectangle 154"/>
          <p:cNvSpPr/>
          <p:nvPr/>
        </p:nvSpPr>
        <p:spPr>
          <a:xfrm>
            <a:off x="4358641" y="6908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56" name="Rectangle 155"/>
          <p:cNvSpPr/>
          <p:nvPr/>
        </p:nvSpPr>
        <p:spPr>
          <a:xfrm>
            <a:off x="4023361" y="6908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63" name="Rectangle 162"/>
          <p:cNvSpPr/>
          <p:nvPr/>
        </p:nvSpPr>
        <p:spPr>
          <a:xfrm>
            <a:off x="5699761" y="6908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64" name="Rectangle 163"/>
          <p:cNvSpPr/>
          <p:nvPr/>
        </p:nvSpPr>
        <p:spPr>
          <a:xfrm>
            <a:off x="5364481" y="6908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670561" y="6908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65" name="Rectangle 164"/>
          <p:cNvSpPr/>
          <p:nvPr/>
        </p:nvSpPr>
        <p:spPr>
          <a:xfrm>
            <a:off x="6035041" y="690879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 rot="10800000">
            <a:off x="5364480" y="55270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 rot="10800000">
            <a:off x="4693920" y="55270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41" name="Rectangle 140"/>
          <p:cNvSpPr/>
          <p:nvPr/>
        </p:nvSpPr>
        <p:spPr>
          <a:xfrm rot="10800000">
            <a:off x="4358640" y="55270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42" name="Rectangle 141"/>
          <p:cNvSpPr/>
          <p:nvPr/>
        </p:nvSpPr>
        <p:spPr>
          <a:xfrm rot="10800000">
            <a:off x="4023360" y="55270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49" name="Rectangle 148"/>
          <p:cNvSpPr/>
          <p:nvPr/>
        </p:nvSpPr>
        <p:spPr>
          <a:xfrm rot="10800000">
            <a:off x="3017520" y="55270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57" name="Rectangle 156"/>
          <p:cNvSpPr/>
          <p:nvPr/>
        </p:nvSpPr>
        <p:spPr>
          <a:xfrm rot="10800000">
            <a:off x="1676400" y="55270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58" name="Rectangle 157"/>
          <p:cNvSpPr/>
          <p:nvPr/>
        </p:nvSpPr>
        <p:spPr>
          <a:xfrm rot="10800000">
            <a:off x="1341120" y="55270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59" name="Rectangle 158"/>
          <p:cNvSpPr/>
          <p:nvPr/>
        </p:nvSpPr>
        <p:spPr>
          <a:xfrm rot="10800000">
            <a:off x="670560" y="55270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66" name="Rectangle 165"/>
          <p:cNvSpPr/>
          <p:nvPr/>
        </p:nvSpPr>
        <p:spPr>
          <a:xfrm rot="10800000">
            <a:off x="6035040" y="552703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67" name="Rectangle 166"/>
          <p:cNvSpPr/>
          <p:nvPr/>
        </p:nvSpPr>
        <p:spPr>
          <a:xfrm>
            <a:off x="1173481" y="17271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68" name="Rectangle 167"/>
          <p:cNvSpPr/>
          <p:nvPr/>
        </p:nvSpPr>
        <p:spPr>
          <a:xfrm>
            <a:off x="1844041" y="17271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70" name="Rectangle 169"/>
          <p:cNvSpPr/>
          <p:nvPr/>
        </p:nvSpPr>
        <p:spPr>
          <a:xfrm>
            <a:off x="1005841" y="13817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75" name="Rectangle 174"/>
          <p:cNvSpPr/>
          <p:nvPr/>
        </p:nvSpPr>
        <p:spPr>
          <a:xfrm>
            <a:off x="3185161" y="17271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76" name="Rectangle 175"/>
          <p:cNvSpPr/>
          <p:nvPr/>
        </p:nvSpPr>
        <p:spPr>
          <a:xfrm>
            <a:off x="2849881" y="17271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77" name="Rectangle 176"/>
          <p:cNvSpPr/>
          <p:nvPr/>
        </p:nvSpPr>
        <p:spPr>
          <a:xfrm>
            <a:off x="2011681" y="13817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80" name="Rectangle 179"/>
          <p:cNvSpPr/>
          <p:nvPr/>
        </p:nvSpPr>
        <p:spPr>
          <a:xfrm>
            <a:off x="2682241" y="13817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82" name="Rectangle 181"/>
          <p:cNvSpPr/>
          <p:nvPr/>
        </p:nvSpPr>
        <p:spPr>
          <a:xfrm>
            <a:off x="3855721" y="17271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83" name="Rectangle 182"/>
          <p:cNvSpPr/>
          <p:nvPr/>
        </p:nvSpPr>
        <p:spPr>
          <a:xfrm>
            <a:off x="4526281" y="17271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84" name="Rectangle 183"/>
          <p:cNvSpPr/>
          <p:nvPr/>
        </p:nvSpPr>
        <p:spPr>
          <a:xfrm>
            <a:off x="4191001" y="17271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86" name="Rectangle 185"/>
          <p:cNvSpPr/>
          <p:nvPr/>
        </p:nvSpPr>
        <p:spPr>
          <a:xfrm>
            <a:off x="3688081" y="13817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87" name="Rectangle 186"/>
          <p:cNvSpPr/>
          <p:nvPr/>
        </p:nvSpPr>
        <p:spPr>
          <a:xfrm>
            <a:off x="4358641" y="13817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88" name="Rectangle 187"/>
          <p:cNvSpPr/>
          <p:nvPr/>
        </p:nvSpPr>
        <p:spPr>
          <a:xfrm>
            <a:off x="4023361" y="13817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90" name="Rectangle 189"/>
          <p:cNvSpPr/>
          <p:nvPr/>
        </p:nvSpPr>
        <p:spPr>
          <a:xfrm>
            <a:off x="5196841" y="17271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91" name="Rectangle 190"/>
          <p:cNvSpPr/>
          <p:nvPr/>
        </p:nvSpPr>
        <p:spPr>
          <a:xfrm>
            <a:off x="5867401" y="17271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93" name="Rectangle 192"/>
          <p:cNvSpPr/>
          <p:nvPr/>
        </p:nvSpPr>
        <p:spPr>
          <a:xfrm>
            <a:off x="4693921" y="13817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97" name="Rectangle 196"/>
          <p:cNvSpPr/>
          <p:nvPr/>
        </p:nvSpPr>
        <p:spPr>
          <a:xfrm>
            <a:off x="670561" y="13817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98" name="Rectangle 197"/>
          <p:cNvSpPr/>
          <p:nvPr/>
        </p:nvSpPr>
        <p:spPr>
          <a:xfrm>
            <a:off x="6035041" y="138175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99" name="Rectangle 198"/>
          <p:cNvSpPr/>
          <p:nvPr/>
        </p:nvSpPr>
        <p:spPr>
          <a:xfrm>
            <a:off x="6202681" y="1727199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00" name="Rectangle 199"/>
          <p:cNvSpPr/>
          <p:nvPr/>
        </p:nvSpPr>
        <p:spPr>
          <a:xfrm>
            <a:off x="838201" y="17271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03" name="Rectangle 202"/>
          <p:cNvSpPr/>
          <p:nvPr/>
        </p:nvSpPr>
        <p:spPr>
          <a:xfrm>
            <a:off x="1508761" y="24180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05" name="Rectangle 204"/>
          <p:cNvSpPr/>
          <p:nvPr/>
        </p:nvSpPr>
        <p:spPr>
          <a:xfrm>
            <a:off x="1676401" y="20726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06" name="Rectangle 205"/>
          <p:cNvSpPr/>
          <p:nvPr/>
        </p:nvSpPr>
        <p:spPr>
          <a:xfrm>
            <a:off x="1341121" y="20726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07" name="Rectangle 206"/>
          <p:cNvSpPr/>
          <p:nvPr/>
        </p:nvSpPr>
        <p:spPr>
          <a:xfrm>
            <a:off x="2179321" y="24180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08" name="Rectangle 207"/>
          <p:cNvSpPr/>
          <p:nvPr/>
        </p:nvSpPr>
        <p:spPr>
          <a:xfrm>
            <a:off x="2514601" y="24180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11" name="Rectangle 210"/>
          <p:cNvSpPr/>
          <p:nvPr/>
        </p:nvSpPr>
        <p:spPr>
          <a:xfrm>
            <a:off x="2011681" y="20726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14" name="Rectangle 213"/>
          <p:cNvSpPr/>
          <p:nvPr/>
        </p:nvSpPr>
        <p:spPr>
          <a:xfrm>
            <a:off x="2682241" y="20726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16" name="Rectangle 215"/>
          <p:cNvSpPr/>
          <p:nvPr/>
        </p:nvSpPr>
        <p:spPr>
          <a:xfrm>
            <a:off x="3855721" y="24180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18" name="Rectangle 217"/>
          <p:cNvSpPr/>
          <p:nvPr/>
        </p:nvSpPr>
        <p:spPr>
          <a:xfrm>
            <a:off x="4191001" y="24180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19" name="Rectangle 218"/>
          <p:cNvSpPr/>
          <p:nvPr/>
        </p:nvSpPr>
        <p:spPr>
          <a:xfrm>
            <a:off x="3352801" y="20726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20" name="Rectangle 219"/>
          <p:cNvSpPr/>
          <p:nvPr/>
        </p:nvSpPr>
        <p:spPr>
          <a:xfrm>
            <a:off x="3688081" y="20726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22" name="Rectangle 221"/>
          <p:cNvSpPr/>
          <p:nvPr/>
        </p:nvSpPr>
        <p:spPr>
          <a:xfrm>
            <a:off x="4023361" y="20726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23" name="Rectangle 222"/>
          <p:cNvSpPr/>
          <p:nvPr/>
        </p:nvSpPr>
        <p:spPr>
          <a:xfrm>
            <a:off x="4861561" y="24180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25" name="Rectangle 224"/>
          <p:cNvSpPr/>
          <p:nvPr/>
        </p:nvSpPr>
        <p:spPr>
          <a:xfrm>
            <a:off x="5867401" y="24180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26" name="Rectangle 225"/>
          <p:cNvSpPr/>
          <p:nvPr/>
        </p:nvSpPr>
        <p:spPr>
          <a:xfrm>
            <a:off x="5532121" y="24180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27" name="Rectangle 226"/>
          <p:cNvSpPr/>
          <p:nvPr/>
        </p:nvSpPr>
        <p:spPr>
          <a:xfrm>
            <a:off x="4693921" y="20726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28" name="Rectangle 227"/>
          <p:cNvSpPr/>
          <p:nvPr/>
        </p:nvSpPr>
        <p:spPr>
          <a:xfrm>
            <a:off x="5029201" y="20726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29" name="Rectangle 228"/>
          <p:cNvSpPr/>
          <p:nvPr/>
        </p:nvSpPr>
        <p:spPr>
          <a:xfrm>
            <a:off x="5699761" y="20726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30" name="Rectangle 229"/>
          <p:cNvSpPr/>
          <p:nvPr/>
        </p:nvSpPr>
        <p:spPr>
          <a:xfrm>
            <a:off x="5364481" y="20726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31" name="Rectangle 230"/>
          <p:cNvSpPr/>
          <p:nvPr/>
        </p:nvSpPr>
        <p:spPr>
          <a:xfrm>
            <a:off x="670561" y="20726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32" name="Rectangle 231"/>
          <p:cNvSpPr/>
          <p:nvPr/>
        </p:nvSpPr>
        <p:spPr>
          <a:xfrm>
            <a:off x="6035041" y="2072639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33" name="Rectangle 232"/>
          <p:cNvSpPr/>
          <p:nvPr/>
        </p:nvSpPr>
        <p:spPr>
          <a:xfrm>
            <a:off x="6202681" y="2418079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34" name="Rectangle 233"/>
          <p:cNvSpPr/>
          <p:nvPr/>
        </p:nvSpPr>
        <p:spPr>
          <a:xfrm>
            <a:off x="838201" y="24180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35" name="Rectangle 234"/>
          <p:cNvSpPr/>
          <p:nvPr/>
        </p:nvSpPr>
        <p:spPr>
          <a:xfrm rot="10800000">
            <a:off x="5532120" y="58724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36" name="Rectangle 235"/>
          <p:cNvSpPr/>
          <p:nvPr/>
        </p:nvSpPr>
        <p:spPr>
          <a:xfrm rot="10800000">
            <a:off x="4861560" y="58724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37" name="Rectangle 236"/>
          <p:cNvSpPr/>
          <p:nvPr/>
        </p:nvSpPr>
        <p:spPr>
          <a:xfrm rot="10800000">
            <a:off x="5196840" y="58724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39" name="Rectangle 238"/>
          <p:cNvSpPr/>
          <p:nvPr/>
        </p:nvSpPr>
        <p:spPr>
          <a:xfrm rot="10800000">
            <a:off x="4191000" y="58724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41" name="Rectangle 240"/>
          <p:cNvSpPr/>
          <p:nvPr/>
        </p:nvSpPr>
        <p:spPr>
          <a:xfrm rot="10800000">
            <a:off x="3855720" y="58724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42" name="Rectangle 241"/>
          <p:cNvSpPr/>
          <p:nvPr/>
        </p:nvSpPr>
        <p:spPr>
          <a:xfrm rot="10800000">
            <a:off x="3185160" y="58724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43" name="Rectangle 242"/>
          <p:cNvSpPr/>
          <p:nvPr/>
        </p:nvSpPr>
        <p:spPr>
          <a:xfrm rot="10800000">
            <a:off x="2849880" y="58724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45" name="Rectangle 244"/>
          <p:cNvSpPr/>
          <p:nvPr/>
        </p:nvSpPr>
        <p:spPr>
          <a:xfrm rot="10800000">
            <a:off x="2514600" y="58724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48" name="Rectangle 247"/>
          <p:cNvSpPr/>
          <p:nvPr/>
        </p:nvSpPr>
        <p:spPr>
          <a:xfrm rot="10800000">
            <a:off x="838200" y="58724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49" name="Rectangle 248"/>
          <p:cNvSpPr/>
          <p:nvPr/>
        </p:nvSpPr>
        <p:spPr>
          <a:xfrm rot="10800000">
            <a:off x="1173480" y="58724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51" name="Rectangle 250"/>
          <p:cNvSpPr/>
          <p:nvPr/>
        </p:nvSpPr>
        <p:spPr>
          <a:xfrm rot="10800000">
            <a:off x="6202680" y="587247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55" name="Rectangle 254"/>
          <p:cNvSpPr/>
          <p:nvPr/>
        </p:nvSpPr>
        <p:spPr>
          <a:xfrm>
            <a:off x="1173481" y="10363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56" name="Rectangle 255"/>
          <p:cNvSpPr/>
          <p:nvPr/>
        </p:nvSpPr>
        <p:spPr>
          <a:xfrm>
            <a:off x="1844041" y="10363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57" name="Rectangle 256"/>
          <p:cNvSpPr/>
          <p:nvPr/>
        </p:nvSpPr>
        <p:spPr>
          <a:xfrm>
            <a:off x="1508761" y="10363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58" name="Rectangle 257"/>
          <p:cNvSpPr/>
          <p:nvPr/>
        </p:nvSpPr>
        <p:spPr>
          <a:xfrm>
            <a:off x="2179321" y="10363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59" name="Rectangle 258"/>
          <p:cNvSpPr/>
          <p:nvPr/>
        </p:nvSpPr>
        <p:spPr>
          <a:xfrm>
            <a:off x="2514601" y="10363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61" name="Rectangle 260"/>
          <p:cNvSpPr/>
          <p:nvPr/>
        </p:nvSpPr>
        <p:spPr>
          <a:xfrm>
            <a:off x="2849881" y="10363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62" name="Rectangle 261"/>
          <p:cNvSpPr/>
          <p:nvPr/>
        </p:nvSpPr>
        <p:spPr>
          <a:xfrm>
            <a:off x="3520441" y="10363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63" name="Rectangle 262"/>
          <p:cNvSpPr/>
          <p:nvPr/>
        </p:nvSpPr>
        <p:spPr>
          <a:xfrm>
            <a:off x="3855721" y="10363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65" name="Rectangle 264"/>
          <p:cNvSpPr/>
          <p:nvPr/>
        </p:nvSpPr>
        <p:spPr>
          <a:xfrm>
            <a:off x="4191001" y="10363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66" name="Rectangle 265"/>
          <p:cNvSpPr/>
          <p:nvPr/>
        </p:nvSpPr>
        <p:spPr>
          <a:xfrm>
            <a:off x="4861561" y="10363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67" name="Rectangle 266"/>
          <p:cNvSpPr/>
          <p:nvPr/>
        </p:nvSpPr>
        <p:spPr>
          <a:xfrm>
            <a:off x="5196841" y="10363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68" name="Rectangle 267"/>
          <p:cNvSpPr/>
          <p:nvPr/>
        </p:nvSpPr>
        <p:spPr>
          <a:xfrm>
            <a:off x="5867401" y="10363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69" name="Rectangle 268"/>
          <p:cNvSpPr/>
          <p:nvPr/>
        </p:nvSpPr>
        <p:spPr>
          <a:xfrm>
            <a:off x="5532121" y="10363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70" name="Rectangle 269"/>
          <p:cNvSpPr/>
          <p:nvPr/>
        </p:nvSpPr>
        <p:spPr>
          <a:xfrm>
            <a:off x="6202681" y="1036319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71" name="Rectangle 270"/>
          <p:cNvSpPr/>
          <p:nvPr/>
        </p:nvSpPr>
        <p:spPr>
          <a:xfrm>
            <a:off x="838201" y="10363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72" name="Rectangle 271"/>
          <p:cNvSpPr/>
          <p:nvPr/>
        </p:nvSpPr>
        <p:spPr>
          <a:xfrm rot="10800000">
            <a:off x="5532120" y="51815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75" name="Rectangle 274"/>
          <p:cNvSpPr/>
          <p:nvPr/>
        </p:nvSpPr>
        <p:spPr>
          <a:xfrm rot="10800000">
            <a:off x="4526280" y="51815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78" name="Rectangle 277"/>
          <p:cNvSpPr/>
          <p:nvPr/>
        </p:nvSpPr>
        <p:spPr>
          <a:xfrm rot="10800000">
            <a:off x="3855720" y="51815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80" name="Rectangle 279"/>
          <p:cNvSpPr/>
          <p:nvPr/>
        </p:nvSpPr>
        <p:spPr>
          <a:xfrm rot="10800000">
            <a:off x="2849880" y="51815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81" name="Rectangle 280"/>
          <p:cNvSpPr/>
          <p:nvPr/>
        </p:nvSpPr>
        <p:spPr>
          <a:xfrm rot="10800000">
            <a:off x="2179320" y="51815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83" name="Rectangle 282"/>
          <p:cNvSpPr/>
          <p:nvPr/>
        </p:nvSpPr>
        <p:spPr>
          <a:xfrm rot="10800000">
            <a:off x="1844040" y="51815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84" name="Rectangle 283"/>
          <p:cNvSpPr/>
          <p:nvPr/>
        </p:nvSpPr>
        <p:spPr>
          <a:xfrm rot="10800000">
            <a:off x="1508760" y="51815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86" name="Rectangle 285"/>
          <p:cNvSpPr/>
          <p:nvPr/>
        </p:nvSpPr>
        <p:spPr>
          <a:xfrm rot="10800000">
            <a:off x="1173480" y="51815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87" name="Rectangle 286"/>
          <p:cNvSpPr/>
          <p:nvPr/>
        </p:nvSpPr>
        <p:spPr>
          <a:xfrm rot="10800000">
            <a:off x="5867400" y="51815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88" name="Rectangle 287"/>
          <p:cNvSpPr/>
          <p:nvPr/>
        </p:nvSpPr>
        <p:spPr>
          <a:xfrm rot="10800000">
            <a:off x="6202680" y="5181599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90" name="Rectangle 289"/>
          <p:cNvSpPr/>
          <p:nvPr/>
        </p:nvSpPr>
        <p:spPr>
          <a:xfrm rot="10800000">
            <a:off x="5364481" y="48361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91" name="Rectangle 290"/>
          <p:cNvSpPr/>
          <p:nvPr/>
        </p:nvSpPr>
        <p:spPr>
          <a:xfrm rot="10800000">
            <a:off x="4693921" y="48361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95" name="Rectangle 294"/>
          <p:cNvSpPr/>
          <p:nvPr/>
        </p:nvSpPr>
        <p:spPr>
          <a:xfrm rot="10800000">
            <a:off x="3352801" y="48361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96" name="Rectangle 295"/>
          <p:cNvSpPr/>
          <p:nvPr/>
        </p:nvSpPr>
        <p:spPr>
          <a:xfrm rot="10800000">
            <a:off x="3688081" y="48361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98" name="Rectangle 297"/>
          <p:cNvSpPr/>
          <p:nvPr/>
        </p:nvSpPr>
        <p:spPr>
          <a:xfrm rot="10800000">
            <a:off x="2682241" y="48361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99" name="Rectangle 298"/>
          <p:cNvSpPr/>
          <p:nvPr/>
        </p:nvSpPr>
        <p:spPr>
          <a:xfrm rot="10800000">
            <a:off x="2011681" y="48361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00" name="Rectangle 299"/>
          <p:cNvSpPr/>
          <p:nvPr/>
        </p:nvSpPr>
        <p:spPr>
          <a:xfrm rot="10800000">
            <a:off x="2346961" y="48361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01" name="Rectangle 300"/>
          <p:cNvSpPr/>
          <p:nvPr/>
        </p:nvSpPr>
        <p:spPr>
          <a:xfrm rot="10800000">
            <a:off x="1676401" y="48361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02" name="Rectangle 301"/>
          <p:cNvSpPr/>
          <p:nvPr/>
        </p:nvSpPr>
        <p:spPr>
          <a:xfrm rot="10800000">
            <a:off x="1341121" y="48361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03" name="Rectangle 302"/>
          <p:cNvSpPr/>
          <p:nvPr/>
        </p:nvSpPr>
        <p:spPr>
          <a:xfrm rot="10800000">
            <a:off x="670561" y="48361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05" name="Rectangle 304"/>
          <p:cNvSpPr/>
          <p:nvPr/>
        </p:nvSpPr>
        <p:spPr>
          <a:xfrm rot="10800000">
            <a:off x="6035040" y="483615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06" name="Rectangle 305"/>
          <p:cNvSpPr/>
          <p:nvPr/>
        </p:nvSpPr>
        <p:spPr>
          <a:xfrm rot="10800000">
            <a:off x="5699761" y="48361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09" name="Rectangle 308"/>
          <p:cNvSpPr/>
          <p:nvPr/>
        </p:nvSpPr>
        <p:spPr>
          <a:xfrm rot="10800000">
            <a:off x="4861560" y="44907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10" name="Rectangle 309"/>
          <p:cNvSpPr/>
          <p:nvPr/>
        </p:nvSpPr>
        <p:spPr>
          <a:xfrm rot="10800000">
            <a:off x="5196840" y="44907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11" name="Rectangle 310"/>
          <p:cNvSpPr/>
          <p:nvPr/>
        </p:nvSpPr>
        <p:spPr>
          <a:xfrm rot="10800000">
            <a:off x="4526280" y="44907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14" name="Rectangle 313"/>
          <p:cNvSpPr/>
          <p:nvPr/>
        </p:nvSpPr>
        <p:spPr>
          <a:xfrm rot="10800000">
            <a:off x="3855720" y="44907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15" name="Rectangle 314"/>
          <p:cNvSpPr/>
          <p:nvPr/>
        </p:nvSpPr>
        <p:spPr>
          <a:xfrm rot="10800000">
            <a:off x="3185160" y="44907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16" name="Rectangle 315"/>
          <p:cNvSpPr/>
          <p:nvPr/>
        </p:nvSpPr>
        <p:spPr>
          <a:xfrm rot="10800000">
            <a:off x="2849880" y="44907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18" name="Rectangle 317"/>
          <p:cNvSpPr/>
          <p:nvPr/>
        </p:nvSpPr>
        <p:spPr>
          <a:xfrm rot="10800000">
            <a:off x="2514600" y="44907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19" name="Rectangle 318"/>
          <p:cNvSpPr/>
          <p:nvPr/>
        </p:nvSpPr>
        <p:spPr>
          <a:xfrm rot="10800000">
            <a:off x="1844040" y="44907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20" name="Rectangle 319"/>
          <p:cNvSpPr/>
          <p:nvPr/>
        </p:nvSpPr>
        <p:spPr>
          <a:xfrm rot="10800000">
            <a:off x="1508760" y="44907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21" name="Rectangle 320"/>
          <p:cNvSpPr/>
          <p:nvPr/>
        </p:nvSpPr>
        <p:spPr>
          <a:xfrm rot="10800000">
            <a:off x="838200" y="44907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24" name="Rectangle 323"/>
          <p:cNvSpPr/>
          <p:nvPr/>
        </p:nvSpPr>
        <p:spPr>
          <a:xfrm rot="10800000">
            <a:off x="6202680" y="449071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28" name="Rectangle 327"/>
          <p:cNvSpPr/>
          <p:nvPr/>
        </p:nvSpPr>
        <p:spPr>
          <a:xfrm rot="10800000">
            <a:off x="5029200" y="41452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29" name="Rectangle 328"/>
          <p:cNvSpPr/>
          <p:nvPr/>
        </p:nvSpPr>
        <p:spPr>
          <a:xfrm rot="10800000">
            <a:off x="4358640" y="41452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30" name="Rectangle 329"/>
          <p:cNvSpPr/>
          <p:nvPr/>
        </p:nvSpPr>
        <p:spPr>
          <a:xfrm rot="10800000">
            <a:off x="4023360" y="41452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31" name="Rectangle 330"/>
          <p:cNvSpPr/>
          <p:nvPr/>
        </p:nvSpPr>
        <p:spPr>
          <a:xfrm rot="10800000">
            <a:off x="3352800" y="41452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32" name="Rectangle 331"/>
          <p:cNvSpPr/>
          <p:nvPr/>
        </p:nvSpPr>
        <p:spPr>
          <a:xfrm rot="10800000">
            <a:off x="3688080" y="41452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33" name="Rectangle 332"/>
          <p:cNvSpPr/>
          <p:nvPr/>
        </p:nvSpPr>
        <p:spPr>
          <a:xfrm rot="10800000">
            <a:off x="3017520" y="41452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34" name="Rectangle 333"/>
          <p:cNvSpPr/>
          <p:nvPr/>
        </p:nvSpPr>
        <p:spPr>
          <a:xfrm rot="10800000">
            <a:off x="2682240" y="41452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36" name="Rectangle 335"/>
          <p:cNvSpPr/>
          <p:nvPr/>
        </p:nvSpPr>
        <p:spPr>
          <a:xfrm rot="10800000">
            <a:off x="2346960" y="41452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37" name="Rectangle 336"/>
          <p:cNvSpPr/>
          <p:nvPr/>
        </p:nvSpPr>
        <p:spPr>
          <a:xfrm rot="10800000">
            <a:off x="1676400" y="41452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39" name="Rectangle 338"/>
          <p:cNvSpPr/>
          <p:nvPr/>
        </p:nvSpPr>
        <p:spPr>
          <a:xfrm rot="10800000">
            <a:off x="670560" y="41452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40" name="Rectangle 339"/>
          <p:cNvSpPr/>
          <p:nvPr/>
        </p:nvSpPr>
        <p:spPr>
          <a:xfrm rot="10800000">
            <a:off x="1005840" y="41452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41" name="Rectangle 340"/>
          <p:cNvSpPr/>
          <p:nvPr/>
        </p:nvSpPr>
        <p:spPr>
          <a:xfrm rot="10800000">
            <a:off x="6035040" y="414527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42" name="Rectangle 341"/>
          <p:cNvSpPr/>
          <p:nvPr/>
        </p:nvSpPr>
        <p:spPr>
          <a:xfrm rot="10800000">
            <a:off x="5699760" y="41452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44" name="Rectangle 343"/>
          <p:cNvSpPr/>
          <p:nvPr/>
        </p:nvSpPr>
        <p:spPr>
          <a:xfrm>
            <a:off x="1173481" y="31089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49" name="Rectangle 348"/>
          <p:cNvSpPr/>
          <p:nvPr/>
        </p:nvSpPr>
        <p:spPr>
          <a:xfrm>
            <a:off x="1341121" y="27635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50" name="Rectangle 349"/>
          <p:cNvSpPr/>
          <p:nvPr/>
        </p:nvSpPr>
        <p:spPr>
          <a:xfrm>
            <a:off x="2179321" y="31089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52" name="Rectangle 351"/>
          <p:cNvSpPr/>
          <p:nvPr/>
        </p:nvSpPr>
        <p:spPr>
          <a:xfrm>
            <a:off x="3185161" y="31089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53" name="Rectangle 352"/>
          <p:cNvSpPr/>
          <p:nvPr/>
        </p:nvSpPr>
        <p:spPr>
          <a:xfrm>
            <a:off x="2849881" y="31089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54" name="Rectangle 353"/>
          <p:cNvSpPr/>
          <p:nvPr/>
        </p:nvSpPr>
        <p:spPr>
          <a:xfrm>
            <a:off x="2011681" y="27635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55" name="Rectangle 354"/>
          <p:cNvSpPr/>
          <p:nvPr/>
        </p:nvSpPr>
        <p:spPr>
          <a:xfrm>
            <a:off x="2346961" y="27635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57" name="Rectangle 356"/>
          <p:cNvSpPr/>
          <p:nvPr/>
        </p:nvSpPr>
        <p:spPr>
          <a:xfrm>
            <a:off x="2682241" y="27635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58" name="Rectangle 357"/>
          <p:cNvSpPr/>
          <p:nvPr/>
        </p:nvSpPr>
        <p:spPr>
          <a:xfrm>
            <a:off x="3520441" y="31089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60" name="Rectangle 359"/>
          <p:cNvSpPr/>
          <p:nvPr/>
        </p:nvSpPr>
        <p:spPr>
          <a:xfrm>
            <a:off x="4526281" y="31089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62" name="Rectangle 361"/>
          <p:cNvSpPr/>
          <p:nvPr/>
        </p:nvSpPr>
        <p:spPr>
          <a:xfrm>
            <a:off x="3352801" y="27635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63" name="Rectangle 362"/>
          <p:cNvSpPr/>
          <p:nvPr/>
        </p:nvSpPr>
        <p:spPr>
          <a:xfrm>
            <a:off x="3688081" y="27635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64" name="Rectangle 363"/>
          <p:cNvSpPr/>
          <p:nvPr/>
        </p:nvSpPr>
        <p:spPr>
          <a:xfrm>
            <a:off x="4358641" y="27635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65" name="Rectangle 364"/>
          <p:cNvSpPr/>
          <p:nvPr/>
        </p:nvSpPr>
        <p:spPr>
          <a:xfrm>
            <a:off x="4023361" y="27635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66" name="Rectangle 365"/>
          <p:cNvSpPr/>
          <p:nvPr/>
        </p:nvSpPr>
        <p:spPr>
          <a:xfrm>
            <a:off x="4861561" y="31089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67" name="Rectangle 366"/>
          <p:cNvSpPr/>
          <p:nvPr/>
        </p:nvSpPr>
        <p:spPr>
          <a:xfrm>
            <a:off x="5196841" y="31089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68" name="Rectangle 367"/>
          <p:cNvSpPr/>
          <p:nvPr/>
        </p:nvSpPr>
        <p:spPr>
          <a:xfrm>
            <a:off x="5867401" y="31089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69" name="Rectangle 368"/>
          <p:cNvSpPr/>
          <p:nvPr/>
        </p:nvSpPr>
        <p:spPr>
          <a:xfrm>
            <a:off x="5532121" y="31089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70" name="Rectangle 369"/>
          <p:cNvSpPr/>
          <p:nvPr/>
        </p:nvSpPr>
        <p:spPr>
          <a:xfrm>
            <a:off x="4693921" y="27635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72" name="Rectangle 371"/>
          <p:cNvSpPr/>
          <p:nvPr/>
        </p:nvSpPr>
        <p:spPr>
          <a:xfrm>
            <a:off x="5699761" y="27635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73" name="Rectangle 372"/>
          <p:cNvSpPr/>
          <p:nvPr/>
        </p:nvSpPr>
        <p:spPr>
          <a:xfrm>
            <a:off x="5364481" y="27635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74" name="Rectangle 373"/>
          <p:cNvSpPr/>
          <p:nvPr/>
        </p:nvSpPr>
        <p:spPr>
          <a:xfrm>
            <a:off x="670561" y="27635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75" name="Rectangle 374"/>
          <p:cNvSpPr/>
          <p:nvPr/>
        </p:nvSpPr>
        <p:spPr>
          <a:xfrm>
            <a:off x="6035041" y="2763519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76" name="Rectangle 375"/>
          <p:cNvSpPr/>
          <p:nvPr/>
        </p:nvSpPr>
        <p:spPr>
          <a:xfrm>
            <a:off x="6202681" y="3108959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80" name="Rectangle 379"/>
          <p:cNvSpPr/>
          <p:nvPr/>
        </p:nvSpPr>
        <p:spPr>
          <a:xfrm rot="10800000">
            <a:off x="5196840" y="37998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81" name="Rectangle 380"/>
          <p:cNvSpPr/>
          <p:nvPr/>
        </p:nvSpPr>
        <p:spPr>
          <a:xfrm rot="10800000">
            <a:off x="4526280" y="37998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82" name="Rectangle 381"/>
          <p:cNvSpPr/>
          <p:nvPr/>
        </p:nvSpPr>
        <p:spPr>
          <a:xfrm rot="10800000">
            <a:off x="4191000" y="37998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84" name="Rectangle 383"/>
          <p:cNvSpPr/>
          <p:nvPr/>
        </p:nvSpPr>
        <p:spPr>
          <a:xfrm rot="10800000">
            <a:off x="3855720" y="37998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86" name="Rectangle 385"/>
          <p:cNvSpPr/>
          <p:nvPr/>
        </p:nvSpPr>
        <p:spPr>
          <a:xfrm rot="10800000">
            <a:off x="2849880" y="37998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87" name="Rectangle 386"/>
          <p:cNvSpPr/>
          <p:nvPr/>
        </p:nvSpPr>
        <p:spPr>
          <a:xfrm rot="10800000">
            <a:off x="2179320" y="37998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88" name="Rectangle 387"/>
          <p:cNvSpPr/>
          <p:nvPr/>
        </p:nvSpPr>
        <p:spPr>
          <a:xfrm rot="10800000">
            <a:off x="2514600" y="37998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91" name="Rectangle 390"/>
          <p:cNvSpPr/>
          <p:nvPr/>
        </p:nvSpPr>
        <p:spPr>
          <a:xfrm rot="10800000">
            <a:off x="838200" y="37998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94" name="Rectangle 393"/>
          <p:cNvSpPr/>
          <p:nvPr/>
        </p:nvSpPr>
        <p:spPr>
          <a:xfrm rot="10800000">
            <a:off x="6202680" y="379983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30" name="Rectangle 429"/>
          <p:cNvSpPr/>
          <p:nvPr/>
        </p:nvSpPr>
        <p:spPr>
          <a:xfrm rot="10800000">
            <a:off x="5364481" y="34543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32" name="Rectangle 431"/>
          <p:cNvSpPr/>
          <p:nvPr/>
        </p:nvSpPr>
        <p:spPr>
          <a:xfrm rot="10800000">
            <a:off x="5029201" y="34543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33" name="Rectangle 432"/>
          <p:cNvSpPr/>
          <p:nvPr/>
        </p:nvSpPr>
        <p:spPr>
          <a:xfrm rot="10800000">
            <a:off x="4358641" y="34543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35" name="Rectangle 434"/>
          <p:cNvSpPr/>
          <p:nvPr/>
        </p:nvSpPr>
        <p:spPr>
          <a:xfrm rot="10800000">
            <a:off x="3352801" y="34543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36" name="Rectangle 435"/>
          <p:cNvSpPr/>
          <p:nvPr/>
        </p:nvSpPr>
        <p:spPr>
          <a:xfrm rot="10800000">
            <a:off x="3688081" y="34543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37" name="Rectangle 436"/>
          <p:cNvSpPr/>
          <p:nvPr/>
        </p:nvSpPr>
        <p:spPr>
          <a:xfrm rot="10800000">
            <a:off x="3017521" y="34543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38" name="Rectangle 437"/>
          <p:cNvSpPr/>
          <p:nvPr/>
        </p:nvSpPr>
        <p:spPr>
          <a:xfrm rot="10800000">
            <a:off x="2682241" y="34543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39" name="Rectangle 438"/>
          <p:cNvSpPr/>
          <p:nvPr/>
        </p:nvSpPr>
        <p:spPr>
          <a:xfrm rot="10800000">
            <a:off x="2011681" y="34543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40" name="Rectangle 439"/>
          <p:cNvSpPr/>
          <p:nvPr/>
        </p:nvSpPr>
        <p:spPr>
          <a:xfrm rot="10800000">
            <a:off x="2346961" y="34543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41" name="Rectangle 440"/>
          <p:cNvSpPr/>
          <p:nvPr/>
        </p:nvSpPr>
        <p:spPr>
          <a:xfrm rot="10800000">
            <a:off x="1676401" y="34543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42" name="Rectangle 441"/>
          <p:cNvSpPr/>
          <p:nvPr/>
        </p:nvSpPr>
        <p:spPr>
          <a:xfrm rot="10800000">
            <a:off x="1341121" y="34543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43" name="Rectangle 442"/>
          <p:cNvSpPr/>
          <p:nvPr/>
        </p:nvSpPr>
        <p:spPr>
          <a:xfrm rot="10800000">
            <a:off x="670561" y="34543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44" name="Rectangle 443"/>
          <p:cNvSpPr/>
          <p:nvPr/>
        </p:nvSpPr>
        <p:spPr>
          <a:xfrm rot="10800000">
            <a:off x="1005841" y="34543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46" name="Rectangle 445"/>
          <p:cNvSpPr/>
          <p:nvPr/>
        </p:nvSpPr>
        <p:spPr>
          <a:xfrm rot="10800000">
            <a:off x="6035040" y="345439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90" name="Rectangle 389"/>
          <p:cNvSpPr/>
          <p:nvPr/>
        </p:nvSpPr>
        <p:spPr>
          <a:xfrm rot="10800000">
            <a:off x="1508760" y="37998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89" name="Rectangle 388"/>
          <p:cNvSpPr/>
          <p:nvPr/>
        </p:nvSpPr>
        <p:spPr>
          <a:xfrm rot="10800000">
            <a:off x="1844040" y="37998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38" name="Rectangle 337"/>
          <p:cNvSpPr/>
          <p:nvPr/>
        </p:nvSpPr>
        <p:spPr>
          <a:xfrm rot="10800000">
            <a:off x="1341120" y="41452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22" name="Rectangle 321"/>
          <p:cNvSpPr/>
          <p:nvPr/>
        </p:nvSpPr>
        <p:spPr>
          <a:xfrm rot="10800000">
            <a:off x="1173480" y="44907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35" name="Rectangle 334"/>
          <p:cNvSpPr/>
          <p:nvPr/>
        </p:nvSpPr>
        <p:spPr>
          <a:xfrm rot="10800000">
            <a:off x="2011680" y="41452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17" name="Rectangle 316"/>
          <p:cNvSpPr/>
          <p:nvPr/>
        </p:nvSpPr>
        <p:spPr>
          <a:xfrm rot="10800000">
            <a:off x="2179320" y="44907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04" name="Rectangle 303"/>
          <p:cNvSpPr/>
          <p:nvPr/>
        </p:nvSpPr>
        <p:spPr>
          <a:xfrm rot="10800000">
            <a:off x="1005841" y="48361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85" name="Rectangle 284"/>
          <p:cNvSpPr/>
          <p:nvPr/>
        </p:nvSpPr>
        <p:spPr>
          <a:xfrm rot="10800000">
            <a:off x="838200" y="51815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60" name="Rectangle 159"/>
          <p:cNvSpPr/>
          <p:nvPr/>
        </p:nvSpPr>
        <p:spPr>
          <a:xfrm rot="10800000">
            <a:off x="1005840" y="55270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94" name="Rectangle 193"/>
          <p:cNvSpPr/>
          <p:nvPr/>
        </p:nvSpPr>
        <p:spPr>
          <a:xfrm>
            <a:off x="5029201" y="13817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95" name="Rectangle 194"/>
          <p:cNvSpPr/>
          <p:nvPr/>
        </p:nvSpPr>
        <p:spPr>
          <a:xfrm>
            <a:off x="5699761" y="13817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96" name="Rectangle 195"/>
          <p:cNvSpPr/>
          <p:nvPr/>
        </p:nvSpPr>
        <p:spPr>
          <a:xfrm>
            <a:off x="5364481" y="13817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89" name="Rectangle 188"/>
          <p:cNvSpPr/>
          <p:nvPr/>
        </p:nvSpPr>
        <p:spPr>
          <a:xfrm>
            <a:off x="4861561" y="17271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92" name="Rectangle 191"/>
          <p:cNvSpPr/>
          <p:nvPr/>
        </p:nvSpPr>
        <p:spPr>
          <a:xfrm>
            <a:off x="5532121" y="17271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21" name="Rectangle 220"/>
          <p:cNvSpPr/>
          <p:nvPr/>
        </p:nvSpPr>
        <p:spPr>
          <a:xfrm>
            <a:off x="4358641" y="20726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17" name="Rectangle 216"/>
          <p:cNvSpPr/>
          <p:nvPr/>
        </p:nvSpPr>
        <p:spPr>
          <a:xfrm>
            <a:off x="4526281" y="24180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46" name="Rectangle 145"/>
          <p:cNvSpPr/>
          <p:nvPr/>
        </p:nvSpPr>
        <p:spPr>
          <a:xfrm>
            <a:off x="2346961" y="6908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45" name="Rectangle 144"/>
          <p:cNvSpPr/>
          <p:nvPr/>
        </p:nvSpPr>
        <p:spPr>
          <a:xfrm>
            <a:off x="2011681" y="6908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51" name="Rectangle 150"/>
          <p:cNvSpPr/>
          <p:nvPr/>
        </p:nvSpPr>
        <p:spPr>
          <a:xfrm rot="10800000">
            <a:off x="2011680" y="55270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82" name="Rectangle 281"/>
          <p:cNvSpPr/>
          <p:nvPr/>
        </p:nvSpPr>
        <p:spPr>
          <a:xfrm rot="10800000">
            <a:off x="2514600" y="51815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46" name="Rectangle 245"/>
          <p:cNvSpPr/>
          <p:nvPr/>
        </p:nvSpPr>
        <p:spPr>
          <a:xfrm rot="10800000">
            <a:off x="1844040" y="58724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52" name="Rectangle 151"/>
          <p:cNvSpPr/>
          <p:nvPr/>
        </p:nvSpPr>
        <p:spPr>
          <a:xfrm rot="10800000">
            <a:off x="2346960" y="55270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50" name="Rectangle 149"/>
          <p:cNvSpPr/>
          <p:nvPr/>
        </p:nvSpPr>
        <p:spPr>
          <a:xfrm rot="10800000">
            <a:off x="2682240" y="55270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44" name="Rectangle 243"/>
          <p:cNvSpPr/>
          <p:nvPr/>
        </p:nvSpPr>
        <p:spPr>
          <a:xfrm rot="10800000">
            <a:off x="2179320" y="58724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61" name="Rectangle 160"/>
          <p:cNvSpPr/>
          <p:nvPr/>
        </p:nvSpPr>
        <p:spPr>
          <a:xfrm>
            <a:off x="4693921" y="6908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64" name="Rectangle 263"/>
          <p:cNvSpPr/>
          <p:nvPr/>
        </p:nvSpPr>
        <p:spPr>
          <a:xfrm>
            <a:off x="4526281" y="10363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24" name="Rectangle 223"/>
          <p:cNvSpPr/>
          <p:nvPr/>
        </p:nvSpPr>
        <p:spPr>
          <a:xfrm>
            <a:off x="5196841" y="24180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71" name="Rectangle 370"/>
          <p:cNvSpPr/>
          <p:nvPr/>
        </p:nvSpPr>
        <p:spPr>
          <a:xfrm>
            <a:off x="5029201" y="27635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38" name="Rectangle 237"/>
          <p:cNvSpPr/>
          <p:nvPr/>
        </p:nvSpPr>
        <p:spPr>
          <a:xfrm rot="10800000">
            <a:off x="4526280" y="58724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78" name="Rectangle 377"/>
          <p:cNvSpPr/>
          <p:nvPr/>
        </p:nvSpPr>
        <p:spPr>
          <a:xfrm rot="10800000">
            <a:off x="5532120" y="37998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26" name="Rectangle 325"/>
          <p:cNvSpPr/>
          <p:nvPr/>
        </p:nvSpPr>
        <p:spPr>
          <a:xfrm rot="10800000">
            <a:off x="5364480" y="41452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04" name="Rectangle 203"/>
          <p:cNvSpPr/>
          <p:nvPr/>
        </p:nvSpPr>
        <p:spPr>
          <a:xfrm>
            <a:off x="1005841" y="20726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01" name="Rectangle 200"/>
          <p:cNvSpPr/>
          <p:nvPr/>
        </p:nvSpPr>
        <p:spPr>
          <a:xfrm>
            <a:off x="1173481" y="24180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47" name="Rectangle 346"/>
          <p:cNvSpPr/>
          <p:nvPr/>
        </p:nvSpPr>
        <p:spPr>
          <a:xfrm>
            <a:off x="1005841" y="27635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77" name="Rectangle 376"/>
          <p:cNvSpPr/>
          <p:nvPr/>
        </p:nvSpPr>
        <p:spPr>
          <a:xfrm>
            <a:off x="838201" y="31089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45" name="Rectangle 444"/>
          <p:cNvSpPr/>
          <p:nvPr/>
        </p:nvSpPr>
        <p:spPr>
          <a:xfrm rot="10800000">
            <a:off x="5699761" y="34543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93" name="Rectangle 392"/>
          <p:cNvSpPr/>
          <p:nvPr/>
        </p:nvSpPr>
        <p:spPr>
          <a:xfrm rot="10800000">
            <a:off x="5867400" y="37998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08" name="Rectangle 307"/>
          <p:cNvSpPr/>
          <p:nvPr/>
        </p:nvSpPr>
        <p:spPr>
          <a:xfrm rot="10800000">
            <a:off x="5532120" y="44907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23" name="Rectangle 322"/>
          <p:cNvSpPr/>
          <p:nvPr/>
        </p:nvSpPr>
        <p:spPr>
          <a:xfrm rot="10800000">
            <a:off x="5867402" y="44907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 rot="10800000">
            <a:off x="5699760" y="55270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50" name="Rectangle 249"/>
          <p:cNvSpPr/>
          <p:nvPr/>
        </p:nvSpPr>
        <p:spPr>
          <a:xfrm rot="10800000">
            <a:off x="5867400" y="58724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92" name="Rectangle 291"/>
          <p:cNvSpPr/>
          <p:nvPr/>
        </p:nvSpPr>
        <p:spPr>
          <a:xfrm rot="10800000">
            <a:off x="5029201" y="48361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73" name="Rectangle 272"/>
          <p:cNvSpPr/>
          <p:nvPr/>
        </p:nvSpPr>
        <p:spPr>
          <a:xfrm rot="10800000">
            <a:off x="4861560" y="51815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74" name="Rectangle 273"/>
          <p:cNvSpPr/>
          <p:nvPr/>
        </p:nvSpPr>
        <p:spPr>
          <a:xfrm rot="10800000">
            <a:off x="5196840" y="51815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 rot="10800000">
            <a:off x="5029200" y="55270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12" name="Rectangle 311"/>
          <p:cNvSpPr/>
          <p:nvPr/>
        </p:nvSpPr>
        <p:spPr>
          <a:xfrm rot="10800000">
            <a:off x="4191000" y="44907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93" name="Rectangle 292"/>
          <p:cNvSpPr/>
          <p:nvPr/>
        </p:nvSpPr>
        <p:spPr>
          <a:xfrm rot="10800000">
            <a:off x="4358641" y="48361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94" name="Rectangle 293"/>
          <p:cNvSpPr/>
          <p:nvPr/>
        </p:nvSpPr>
        <p:spPr>
          <a:xfrm rot="10800000">
            <a:off x="4023361" y="48361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76" name="Rectangle 275"/>
          <p:cNvSpPr/>
          <p:nvPr/>
        </p:nvSpPr>
        <p:spPr>
          <a:xfrm rot="10800000">
            <a:off x="4191000" y="51815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44" name="Rectangle 143"/>
          <p:cNvSpPr/>
          <p:nvPr/>
        </p:nvSpPr>
        <p:spPr>
          <a:xfrm rot="10800000">
            <a:off x="3688080" y="55270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49" name="Rectangle 448"/>
          <p:cNvSpPr/>
          <p:nvPr/>
        </p:nvSpPr>
        <p:spPr>
          <a:xfrm>
            <a:off x="5532121" y="34543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47" name="Rectangle 246"/>
          <p:cNvSpPr/>
          <p:nvPr/>
        </p:nvSpPr>
        <p:spPr>
          <a:xfrm rot="10800000">
            <a:off x="1508760" y="58724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graphicFrame>
        <p:nvGraphicFramePr>
          <p:cNvPr id="450" name="Table 449"/>
          <p:cNvGraphicFramePr>
            <a:graphicFrameLocks noGrp="1"/>
          </p:cNvGraphicFramePr>
          <p:nvPr/>
        </p:nvGraphicFramePr>
        <p:xfrm>
          <a:off x="6705600" y="431800"/>
          <a:ext cx="3268980" cy="57782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249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20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20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4152">
                <a:tc>
                  <a:txBody>
                    <a:bodyPr/>
                    <a:lstStyle/>
                    <a:p>
                      <a:endParaRPr lang="en-US" sz="2300" dirty="0"/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300" i="1" dirty="0"/>
                        <a:t>Z</a:t>
                      </a:r>
                      <a:r>
                        <a:rPr lang="en-US" sz="2300" i="1" baseline="-25000" dirty="0"/>
                        <a:t>1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i="1" dirty="0"/>
                        <a:t>Z</a:t>
                      </a:r>
                      <a:r>
                        <a:rPr lang="en-US" sz="2300" i="1" baseline="-25000" dirty="0"/>
                        <a:t>3</a:t>
                      </a:r>
                    </a:p>
                  </a:txBody>
                  <a:tcPr marL="100584" marR="100584" marT="51816" marB="51816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63600">
                <a:tc>
                  <a:txBody>
                    <a:bodyPr/>
                    <a:lstStyle/>
                    <a:p>
                      <a:r>
                        <a:rPr lang="en-US" sz="1200" b="1" dirty="0"/>
                        <a:t>A = black;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1" dirty="0">
                          <a:solidFill>
                            <a:schemeClr val="bg1"/>
                          </a:solidFill>
                        </a:rPr>
                        <a:t>B = white</a:t>
                      </a:r>
                    </a:p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Counts for EACH row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A</a:t>
                      </a:r>
                    </a:p>
                    <a:p>
                      <a:pPr algn="ctr"/>
                      <a:r>
                        <a:rPr lang="en-US" sz="1400" b="1" dirty="0"/>
                        <a:t> /   \</a:t>
                      </a:r>
                    </a:p>
                    <a:p>
                      <a:pPr algn="ctr"/>
                      <a:r>
                        <a:rPr lang="en-US" sz="1400" b="1" dirty="0"/>
                        <a:t>A      </a:t>
                      </a:r>
                      <a:r>
                        <a:rPr lang="en-US" sz="1400" b="1" dirty="0" err="1"/>
                        <a:t>A</a:t>
                      </a:r>
                      <a:endParaRPr lang="en-US" sz="1400" b="1" dirty="0"/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B</a:t>
                      </a:r>
                      <a:r>
                        <a:rPr lang="en-US" sz="1400" b="1" baseline="0" dirty="0"/>
                        <a:t> </a:t>
                      </a:r>
                    </a:p>
                    <a:p>
                      <a:pPr algn="ctr"/>
                      <a:r>
                        <a:rPr lang="en-US" sz="1400" b="1" baseline="0" dirty="0"/>
                        <a:t> /   \</a:t>
                      </a:r>
                    </a:p>
                    <a:p>
                      <a:pPr algn="ctr"/>
                      <a:r>
                        <a:rPr lang="en-US" sz="1400" b="1" baseline="0" dirty="0"/>
                        <a:t>A      </a:t>
                      </a:r>
                      <a:r>
                        <a:rPr lang="en-US" sz="1400" b="1" baseline="0" dirty="0" err="1"/>
                        <a:t>A</a:t>
                      </a:r>
                      <a:endParaRPr lang="en-US" sz="1400" b="1" dirty="0"/>
                    </a:p>
                  </a:txBody>
                  <a:tcPr marL="100584" marR="100584" marT="51816" marB="51816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088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0 </a:t>
                      </a:r>
                      <a:r>
                        <a:rPr lang="en-US" sz="1200" b="1" baseline="0" dirty="0"/>
                        <a:t>   </a:t>
                      </a:r>
                      <a:r>
                        <a:rPr lang="en-US" sz="1200" b="0" i="1" baseline="0" dirty="0"/>
                        <a:t>to  </a:t>
                      </a:r>
                      <a:r>
                        <a:rPr lang="en-US" sz="1200" b="1" dirty="0"/>
                        <a:t>Row 1 </a:t>
                      </a:r>
                    </a:p>
                    <a:p>
                      <a:r>
                        <a:rPr lang="en-US" sz="1200" b="1" dirty="0"/>
                        <a:t>Row 14 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15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2+3=</a:t>
                      </a:r>
                      <a:r>
                        <a:rPr lang="en-US" sz="1600" b="1" dirty="0"/>
                        <a:t>5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/>
                        <a:t>(1+0=</a:t>
                      </a:r>
                      <a:r>
                        <a:rPr lang="en-US" sz="1200" b="1" dirty="0"/>
                        <a:t>1)*2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= 2</a:t>
                      </a:r>
                    </a:p>
                  </a:txBody>
                  <a:tcPr marL="100584" marR="100584" marT="51816" marB="51816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088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1 </a:t>
                      </a:r>
                      <a:r>
                        <a:rPr lang="en-US" sz="1200" b="1" baseline="0" dirty="0"/>
                        <a:t>   </a:t>
                      </a:r>
                      <a:r>
                        <a:rPr lang="en-US" sz="1200" b="0" i="1" baseline="0" dirty="0"/>
                        <a:t>to   </a:t>
                      </a:r>
                      <a:r>
                        <a:rPr lang="en-US" sz="1200" b="1" dirty="0"/>
                        <a:t>Row 2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13 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14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2+3=</a:t>
                      </a:r>
                      <a:r>
                        <a:rPr lang="en-US" sz="1600" b="1" dirty="0"/>
                        <a:t>5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/>
                        <a:t>(1+1=</a:t>
                      </a:r>
                      <a:r>
                        <a:rPr lang="en-US" sz="1200" b="1" dirty="0"/>
                        <a:t>2)*2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= 4</a:t>
                      </a:r>
                    </a:p>
                  </a:txBody>
                  <a:tcPr marL="100584" marR="100584" marT="51816" marB="51816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088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2 </a:t>
                      </a:r>
                      <a:r>
                        <a:rPr lang="en-US" sz="1200" b="1" baseline="0" dirty="0"/>
                        <a:t>  </a:t>
                      </a:r>
                      <a:r>
                        <a:rPr lang="en-US" sz="1200" b="0" i="1" baseline="0" dirty="0"/>
                        <a:t>to  </a:t>
                      </a:r>
                      <a:r>
                        <a:rPr lang="en-US" sz="1200" b="1" dirty="0"/>
                        <a:t>Row 3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12 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13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3+3=</a:t>
                      </a:r>
                      <a:r>
                        <a:rPr lang="en-US" sz="1600" b="1" dirty="0"/>
                        <a:t>6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/>
                        <a:t>(1+0=</a:t>
                      </a:r>
                      <a:r>
                        <a:rPr lang="en-US" sz="1200" b="1" dirty="0"/>
                        <a:t>1)*2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=</a:t>
                      </a:r>
                      <a:r>
                        <a:rPr lang="en-US" sz="1400" b="1" baseline="0" dirty="0"/>
                        <a:t> 2</a:t>
                      </a:r>
                      <a:endParaRPr lang="en-US" sz="1400" b="1" dirty="0"/>
                    </a:p>
                  </a:txBody>
                  <a:tcPr marL="100584" marR="100584" marT="51816" marB="51816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088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3 </a:t>
                      </a:r>
                      <a:r>
                        <a:rPr lang="en-US" sz="1200" b="1" baseline="0" dirty="0"/>
                        <a:t>  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4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11 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12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3+3=</a:t>
                      </a:r>
                      <a:r>
                        <a:rPr lang="en-US" sz="1600" b="1" dirty="0"/>
                        <a:t>6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/>
                        <a:t>(0+1=</a:t>
                      </a:r>
                      <a:r>
                        <a:rPr lang="en-US" sz="1200" b="1" dirty="0"/>
                        <a:t>1)*2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=</a:t>
                      </a:r>
                      <a:r>
                        <a:rPr lang="en-US" sz="1400" b="1" baseline="0" dirty="0"/>
                        <a:t> 2</a:t>
                      </a:r>
                      <a:endParaRPr lang="en-US" sz="1400" b="1" dirty="0"/>
                    </a:p>
                  </a:txBody>
                  <a:tcPr marL="100584" marR="100584" marT="51816" marB="51816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0088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4 </a:t>
                      </a:r>
                      <a:r>
                        <a:rPr lang="en-US" sz="1200" b="1" baseline="0" dirty="0"/>
                        <a:t>  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5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10</a:t>
                      </a:r>
                      <a:r>
                        <a:rPr lang="en-US" sz="1200" b="1" baseline="0" dirty="0"/>
                        <a:t> 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11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4+4=</a:t>
                      </a:r>
                      <a:r>
                        <a:rPr lang="en-US" sz="1600" b="1" dirty="0"/>
                        <a:t>8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/>
                        <a:t>(0+1=</a:t>
                      </a:r>
                      <a:r>
                        <a:rPr lang="en-US" sz="1200" b="1" dirty="0"/>
                        <a:t>1)*2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= 2</a:t>
                      </a:r>
                    </a:p>
                  </a:txBody>
                  <a:tcPr marL="100584" marR="100584" marT="51816" marB="51816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0088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5 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6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9 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 Row 10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5+4=</a:t>
                      </a:r>
                      <a:r>
                        <a:rPr lang="en-US" sz="1600" b="1" dirty="0"/>
                        <a:t>9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/>
                        <a:t>(0+0=</a:t>
                      </a:r>
                      <a:r>
                        <a:rPr lang="en-US" sz="1200" b="1" dirty="0"/>
                        <a:t>0)*2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= 0</a:t>
                      </a:r>
                    </a:p>
                  </a:txBody>
                  <a:tcPr marL="100584" marR="100584" marT="51816" marB="51816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0088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6 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7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8 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9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1+2=</a:t>
                      </a:r>
                      <a:r>
                        <a:rPr lang="en-US" sz="1600" b="1" dirty="0"/>
                        <a:t>3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/>
                        <a:t>(3+0=</a:t>
                      </a:r>
                      <a:r>
                        <a:rPr lang="en-US" sz="1200" b="1" dirty="0"/>
                        <a:t>3)*2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 = 6</a:t>
                      </a:r>
                    </a:p>
                  </a:txBody>
                  <a:tcPr marL="100584" marR="100584" marT="51816" marB="51816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3035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7 </a:t>
                      </a:r>
                      <a:r>
                        <a:rPr lang="en-US" sz="1200" b="1" baseline="0" dirty="0"/>
                        <a:t>  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8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15 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0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1+1=</a:t>
                      </a:r>
                      <a:r>
                        <a:rPr lang="en-US" sz="1200" b="1" dirty="0"/>
                        <a:t>2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/>
                        <a:t>1+1=</a:t>
                      </a:r>
                      <a:r>
                        <a:rPr lang="en-US" sz="1400" b="1" dirty="0"/>
                        <a:t>2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2+2 = </a:t>
                      </a:r>
                      <a:r>
                        <a:rPr lang="en-US" sz="1400" b="1" dirty="0"/>
                        <a:t>4</a:t>
                      </a:r>
                    </a:p>
                  </a:txBody>
                  <a:tcPr marL="100584" marR="100584" marT="51816" marB="51816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2388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Sum x 2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88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/>
                        <a:t>24</a:t>
                      </a:r>
                    </a:p>
                  </a:txBody>
                  <a:tcPr marL="100584" marR="100584" marT="51816" marB="51816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451" name="TextBox 450"/>
          <p:cNvSpPr txBox="1"/>
          <p:nvPr/>
        </p:nvSpPr>
        <p:spPr>
          <a:xfrm>
            <a:off x="6873241" y="0"/>
            <a:ext cx="2689423" cy="410641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dirty="0"/>
              <a:t>Configuration Variables </a:t>
            </a:r>
          </a:p>
        </p:txBody>
      </p:sp>
      <p:sp>
        <p:nvSpPr>
          <p:cNvPr id="452" name="TextBox 451"/>
          <p:cNvSpPr txBox="1"/>
          <p:nvPr/>
        </p:nvSpPr>
        <p:spPr>
          <a:xfrm>
            <a:off x="1" y="5872481"/>
            <a:ext cx="725283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15</a:t>
            </a:r>
          </a:p>
        </p:txBody>
      </p:sp>
      <p:sp>
        <p:nvSpPr>
          <p:cNvPr id="453" name="TextBox 452"/>
          <p:cNvSpPr txBox="1"/>
          <p:nvPr/>
        </p:nvSpPr>
        <p:spPr>
          <a:xfrm>
            <a:off x="1" y="5527041"/>
            <a:ext cx="725283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14</a:t>
            </a:r>
          </a:p>
        </p:txBody>
      </p:sp>
      <p:sp>
        <p:nvSpPr>
          <p:cNvPr id="454" name="TextBox 453"/>
          <p:cNvSpPr txBox="1"/>
          <p:nvPr/>
        </p:nvSpPr>
        <p:spPr>
          <a:xfrm>
            <a:off x="1" y="5181601"/>
            <a:ext cx="725283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13</a:t>
            </a:r>
          </a:p>
        </p:txBody>
      </p:sp>
      <p:sp>
        <p:nvSpPr>
          <p:cNvPr id="455" name="TextBox 454"/>
          <p:cNvSpPr txBox="1"/>
          <p:nvPr/>
        </p:nvSpPr>
        <p:spPr>
          <a:xfrm>
            <a:off x="1" y="4836161"/>
            <a:ext cx="725283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12</a:t>
            </a:r>
          </a:p>
        </p:txBody>
      </p:sp>
      <p:sp>
        <p:nvSpPr>
          <p:cNvPr id="456" name="TextBox 455"/>
          <p:cNvSpPr txBox="1"/>
          <p:nvPr/>
        </p:nvSpPr>
        <p:spPr>
          <a:xfrm>
            <a:off x="1" y="4490721"/>
            <a:ext cx="725283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11</a:t>
            </a:r>
          </a:p>
        </p:txBody>
      </p:sp>
      <p:sp>
        <p:nvSpPr>
          <p:cNvPr id="457" name="TextBox 456"/>
          <p:cNvSpPr txBox="1"/>
          <p:nvPr/>
        </p:nvSpPr>
        <p:spPr>
          <a:xfrm>
            <a:off x="1" y="4145281"/>
            <a:ext cx="725283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10</a:t>
            </a:r>
          </a:p>
        </p:txBody>
      </p:sp>
      <p:sp>
        <p:nvSpPr>
          <p:cNvPr id="458" name="TextBox 457"/>
          <p:cNvSpPr txBox="1"/>
          <p:nvPr/>
        </p:nvSpPr>
        <p:spPr>
          <a:xfrm>
            <a:off x="0" y="379984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9</a:t>
            </a:r>
          </a:p>
        </p:txBody>
      </p:sp>
      <p:sp>
        <p:nvSpPr>
          <p:cNvPr id="459" name="TextBox 458"/>
          <p:cNvSpPr txBox="1"/>
          <p:nvPr/>
        </p:nvSpPr>
        <p:spPr>
          <a:xfrm>
            <a:off x="0" y="345440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8</a:t>
            </a:r>
          </a:p>
        </p:txBody>
      </p:sp>
      <p:sp>
        <p:nvSpPr>
          <p:cNvPr id="460" name="TextBox 459"/>
          <p:cNvSpPr txBox="1"/>
          <p:nvPr/>
        </p:nvSpPr>
        <p:spPr>
          <a:xfrm>
            <a:off x="0" y="310896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7</a:t>
            </a:r>
          </a:p>
        </p:txBody>
      </p:sp>
      <p:sp>
        <p:nvSpPr>
          <p:cNvPr id="462" name="TextBox 461"/>
          <p:cNvSpPr txBox="1"/>
          <p:nvPr/>
        </p:nvSpPr>
        <p:spPr>
          <a:xfrm>
            <a:off x="6454140" y="6649722"/>
            <a:ext cx="1718003" cy="302920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i="1" dirty="0"/>
              <a:t>Z</a:t>
            </a:r>
            <a:r>
              <a:rPr lang="en-US" sz="1300" b="1" i="1" baseline="-25000" dirty="0"/>
              <a:t>1</a:t>
            </a:r>
            <a:r>
              <a:rPr lang="en-US" sz="1300" b="1" dirty="0"/>
              <a:t> for Row </a:t>
            </a:r>
            <a:r>
              <a:rPr lang="en-US" sz="1300" b="1" i="1" dirty="0"/>
              <a:t>N</a:t>
            </a:r>
            <a:r>
              <a:rPr lang="en-US" sz="1300" b="1" dirty="0"/>
              <a:t> to </a:t>
            </a:r>
            <a:r>
              <a:rPr lang="en-US" sz="1300" b="1" i="1" dirty="0"/>
              <a:t>N+1</a:t>
            </a:r>
            <a:r>
              <a:rPr lang="en-US" sz="1300" b="1" dirty="0"/>
              <a:t> = </a:t>
            </a:r>
          </a:p>
        </p:txBody>
      </p:sp>
      <p:grpSp>
        <p:nvGrpSpPr>
          <p:cNvPr id="6" name="Group 494"/>
          <p:cNvGrpSpPr/>
          <p:nvPr/>
        </p:nvGrpSpPr>
        <p:grpSpPr>
          <a:xfrm>
            <a:off x="8046722" y="6390635"/>
            <a:ext cx="1740472" cy="669335"/>
            <a:chOff x="7162800" y="5715000"/>
            <a:chExt cx="1582247" cy="590590"/>
          </a:xfrm>
        </p:grpSpPr>
        <p:grpSp>
          <p:nvGrpSpPr>
            <p:cNvPr id="7" name="Group 472"/>
            <p:cNvGrpSpPr/>
            <p:nvPr/>
          </p:nvGrpSpPr>
          <p:grpSpPr>
            <a:xfrm>
              <a:off x="7162800" y="5715000"/>
              <a:ext cx="716887" cy="562789"/>
              <a:chOff x="7494760" y="6019800"/>
              <a:chExt cx="716887" cy="562789"/>
            </a:xfrm>
          </p:grpSpPr>
          <p:sp>
            <p:nvSpPr>
              <p:cNvPr id="463" name="TextBox 462"/>
              <p:cNvSpPr txBox="1"/>
              <p:nvPr/>
            </p:nvSpPr>
            <p:spPr>
              <a:xfrm>
                <a:off x="7696200" y="6019800"/>
                <a:ext cx="259687" cy="2579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00" b="1" dirty="0"/>
                  <a:t>A</a:t>
                </a:r>
              </a:p>
            </p:txBody>
          </p:sp>
          <p:sp>
            <p:nvSpPr>
              <p:cNvPr id="464" name="TextBox 463"/>
              <p:cNvSpPr txBox="1"/>
              <p:nvPr/>
            </p:nvSpPr>
            <p:spPr>
              <a:xfrm>
                <a:off x="7951960" y="6324600"/>
                <a:ext cx="259687" cy="2579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00" b="1" dirty="0"/>
                  <a:t>A</a:t>
                </a:r>
              </a:p>
            </p:txBody>
          </p:sp>
          <p:sp>
            <p:nvSpPr>
              <p:cNvPr id="465" name="TextBox 464"/>
              <p:cNvSpPr txBox="1"/>
              <p:nvPr/>
            </p:nvSpPr>
            <p:spPr>
              <a:xfrm>
                <a:off x="7494760" y="6324600"/>
                <a:ext cx="259687" cy="2579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00" b="1" dirty="0"/>
                  <a:t>A</a:t>
                </a:r>
              </a:p>
            </p:txBody>
          </p:sp>
          <p:cxnSp>
            <p:nvCxnSpPr>
              <p:cNvPr id="467" name="Straight Connector 466"/>
              <p:cNvCxnSpPr/>
              <p:nvPr/>
            </p:nvCxnSpPr>
            <p:spPr>
              <a:xfrm flipH="1">
                <a:off x="7696200" y="6248400"/>
                <a:ext cx="89780" cy="1663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0" name="Straight Connector 469"/>
              <p:cNvCxnSpPr/>
              <p:nvPr/>
            </p:nvCxnSpPr>
            <p:spPr>
              <a:xfrm>
                <a:off x="7924800" y="6248400"/>
                <a:ext cx="138820" cy="1524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" name="Group 473"/>
            <p:cNvGrpSpPr/>
            <p:nvPr/>
          </p:nvGrpSpPr>
          <p:grpSpPr>
            <a:xfrm>
              <a:off x="8000998" y="5742807"/>
              <a:ext cx="744049" cy="562783"/>
              <a:chOff x="7418558" y="5715006"/>
              <a:chExt cx="744049" cy="562783"/>
            </a:xfrm>
          </p:grpSpPr>
          <p:sp>
            <p:nvSpPr>
              <p:cNvPr id="475" name="TextBox 474"/>
              <p:cNvSpPr txBox="1"/>
              <p:nvPr/>
            </p:nvSpPr>
            <p:spPr>
              <a:xfrm>
                <a:off x="7696200" y="6019800"/>
                <a:ext cx="259687" cy="2579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00" b="1" dirty="0"/>
                  <a:t>A</a:t>
                </a:r>
              </a:p>
            </p:txBody>
          </p:sp>
          <p:sp>
            <p:nvSpPr>
              <p:cNvPr id="476" name="TextBox 475"/>
              <p:cNvSpPr txBox="1"/>
              <p:nvPr/>
            </p:nvSpPr>
            <p:spPr>
              <a:xfrm>
                <a:off x="7902920" y="5715006"/>
                <a:ext cx="259687" cy="2579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00" b="1" dirty="0"/>
                  <a:t>A</a:t>
                </a:r>
              </a:p>
            </p:txBody>
          </p:sp>
          <p:sp>
            <p:nvSpPr>
              <p:cNvPr id="477" name="TextBox 476"/>
              <p:cNvSpPr txBox="1"/>
              <p:nvPr/>
            </p:nvSpPr>
            <p:spPr>
              <a:xfrm>
                <a:off x="7418558" y="5715006"/>
                <a:ext cx="259687" cy="2579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00" b="1" dirty="0"/>
                  <a:t>A</a:t>
                </a:r>
              </a:p>
            </p:txBody>
          </p:sp>
          <p:cxnSp>
            <p:nvCxnSpPr>
              <p:cNvPr id="478" name="Straight Connector 477"/>
              <p:cNvCxnSpPr/>
              <p:nvPr/>
            </p:nvCxnSpPr>
            <p:spPr>
              <a:xfrm flipH="1">
                <a:off x="7875760" y="5943600"/>
                <a:ext cx="89780" cy="1663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9" name="Straight Connector 478"/>
              <p:cNvCxnSpPr/>
              <p:nvPr/>
            </p:nvCxnSpPr>
            <p:spPr>
              <a:xfrm>
                <a:off x="7647160" y="5943600"/>
                <a:ext cx="138820" cy="1524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80" name="TextBox 479"/>
            <p:cNvSpPr txBox="1"/>
            <p:nvPr/>
          </p:nvSpPr>
          <p:spPr>
            <a:xfrm>
              <a:off x="7772398" y="5791205"/>
              <a:ext cx="284460" cy="3530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</p:grpSp>
      <p:sp>
        <p:nvSpPr>
          <p:cNvPr id="481" name="TextBox 480"/>
          <p:cNvSpPr txBox="1"/>
          <p:nvPr/>
        </p:nvSpPr>
        <p:spPr>
          <a:xfrm>
            <a:off x="6537960" y="7167882"/>
            <a:ext cx="1718003" cy="302920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i="1" dirty="0"/>
              <a:t>Z</a:t>
            </a:r>
            <a:r>
              <a:rPr lang="en-US" sz="1300" b="1" i="1" baseline="-25000" dirty="0"/>
              <a:t>3</a:t>
            </a:r>
            <a:r>
              <a:rPr lang="en-US" sz="1300" b="1" dirty="0"/>
              <a:t> for Row </a:t>
            </a:r>
            <a:r>
              <a:rPr lang="en-US" sz="1300" b="1" i="1" dirty="0"/>
              <a:t>N</a:t>
            </a:r>
            <a:r>
              <a:rPr lang="en-US" sz="1300" b="1" dirty="0"/>
              <a:t> to </a:t>
            </a:r>
            <a:r>
              <a:rPr lang="en-US" sz="1300" b="1" i="1" dirty="0"/>
              <a:t>N+1</a:t>
            </a:r>
            <a:r>
              <a:rPr lang="en-US" sz="1300" b="1" dirty="0"/>
              <a:t> = </a:t>
            </a:r>
          </a:p>
        </p:txBody>
      </p:sp>
      <p:grpSp>
        <p:nvGrpSpPr>
          <p:cNvPr id="9" name="Group 481"/>
          <p:cNvGrpSpPr/>
          <p:nvPr/>
        </p:nvGrpSpPr>
        <p:grpSpPr>
          <a:xfrm>
            <a:off x="8046716" y="6995154"/>
            <a:ext cx="788582" cy="637827"/>
            <a:chOff x="7494754" y="6019800"/>
            <a:chExt cx="716893" cy="562789"/>
          </a:xfrm>
        </p:grpSpPr>
        <p:sp>
          <p:nvSpPr>
            <p:cNvPr id="483" name="TextBox 482"/>
            <p:cNvSpPr txBox="1"/>
            <p:nvPr/>
          </p:nvSpPr>
          <p:spPr>
            <a:xfrm>
              <a:off x="7696200" y="6019800"/>
              <a:ext cx="252400" cy="25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/>
                <a:t>B</a:t>
              </a:r>
            </a:p>
          </p:txBody>
        </p:sp>
        <p:sp>
          <p:nvSpPr>
            <p:cNvPr id="484" name="TextBox 483"/>
            <p:cNvSpPr txBox="1"/>
            <p:nvPr/>
          </p:nvSpPr>
          <p:spPr>
            <a:xfrm>
              <a:off x="7951960" y="6324600"/>
              <a:ext cx="259687" cy="25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/>
                <a:t>A</a:t>
              </a:r>
            </a:p>
          </p:txBody>
        </p:sp>
        <p:sp>
          <p:nvSpPr>
            <p:cNvPr id="485" name="TextBox 484"/>
            <p:cNvSpPr txBox="1"/>
            <p:nvPr/>
          </p:nvSpPr>
          <p:spPr>
            <a:xfrm>
              <a:off x="7494754" y="6324600"/>
              <a:ext cx="259687" cy="25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/>
                <a:t>A</a:t>
              </a:r>
            </a:p>
          </p:txBody>
        </p:sp>
        <p:cxnSp>
          <p:nvCxnSpPr>
            <p:cNvPr id="486" name="Straight Connector 485"/>
            <p:cNvCxnSpPr/>
            <p:nvPr/>
          </p:nvCxnSpPr>
          <p:spPr>
            <a:xfrm flipH="1">
              <a:off x="7696200" y="6248400"/>
              <a:ext cx="89780" cy="1663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7" name="Straight Connector 486"/>
            <p:cNvCxnSpPr/>
            <p:nvPr/>
          </p:nvCxnSpPr>
          <p:spPr>
            <a:xfrm>
              <a:off x="7924800" y="6248400"/>
              <a:ext cx="138820" cy="1524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487"/>
          <p:cNvGrpSpPr/>
          <p:nvPr/>
        </p:nvGrpSpPr>
        <p:grpSpPr>
          <a:xfrm>
            <a:off x="8968736" y="7026676"/>
            <a:ext cx="818458" cy="637821"/>
            <a:chOff x="7418554" y="5715006"/>
            <a:chExt cx="744053" cy="562783"/>
          </a:xfrm>
        </p:grpSpPr>
        <p:sp>
          <p:nvSpPr>
            <p:cNvPr id="489" name="TextBox 488"/>
            <p:cNvSpPr txBox="1"/>
            <p:nvPr/>
          </p:nvSpPr>
          <p:spPr>
            <a:xfrm>
              <a:off x="7696200" y="6019800"/>
              <a:ext cx="252400" cy="25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/>
                <a:t>B</a:t>
              </a:r>
            </a:p>
          </p:txBody>
        </p:sp>
        <p:sp>
          <p:nvSpPr>
            <p:cNvPr id="490" name="TextBox 489"/>
            <p:cNvSpPr txBox="1"/>
            <p:nvPr/>
          </p:nvSpPr>
          <p:spPr>
            <a:xfrm>
              <a:off x="7902920" y="5715006"/>
              <a:ext cx="259687" cy="25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/>
                <a:t>A</a:t>
              </a:r>
            </a:p>
          </p:txBody>
        </p:sp>
        <p:sp>
          <p:nvSpPr>
            <p:cNvPr id="491" name="TextBox 490"/>
            <p:cNvSpPr txBox="1"/>
            <p:nvPr/>
          </p:nvSpPr>
          <p:spPr>
            <a:xfrm>
              <a:off x="7418554" y="5715006"/>
              <a:ext cx="259687" cy="25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/>
                <a:t>A</a:t>
              </a:r>
            </a:p>
          </p:txBody>
        </p:sp>
        <p:cxnSp>
          <p:nvCxnSpPr>
            <p:cNvPr id="492" name="Straight Connector 491"/>
            <p:cNvCxnSpPr/>
            <p:nvPr/>
          </p:nvCxnSpPr>
          <p:spPr>
            <a:xfrm flipH="1">
              <a:off x="7875760" y="5943600"/>
              <a:ext cx="89780" cy="1663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3" name="Straight Connector 492"/>
            <p:cNvCxnSpPr/>
            <p:nvPr/>
          </p:nvCxnSpPr>
          <p:spPr>
            <a:xfrm>
              <a:off x="7647160" y="5943600"/>
              <a:ext cx="138820" cy="1524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4" name="TextBox 493"/>
          <p:cNvSpPr txBox="1"/>
          <p:nvPr/>
        </p:nvSpPr>
        <p:spPr>
          <a:xfrm>
            <a:off x="8717280" y="7081520"/>
            <a:ext cx="333970" cy="410641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dirty="0"/>
              <a:t>+</a:t>
            </a:r>
          </a:p>
        </p:txBody>
      </p:sp>
      <p:sp>
        <p:nvSpPr>
          <p:cNvPr id="496" name="TextBox 495"/>
          <p:cNvSpPr txBox="1"/>
          <p:nvPr/>
        </p:nvSpPr>
        <p:spPr>
          <a:xfrm>
            <a:off x="83820" y="6649720"/>
            <a:ext cx="3216169" cy="379864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800" i="1" dirty="0"/>
              <a:t>z</a:t>
            </a:r>
            <a:r>
              <a:rPr lang="en-US" sz="1800" i="1" baseline="-25000" dirty="0"/>
              <a:t>1</a:t>
            </a:r>
            <a:r>
              <a:rPr lang="en-US" sz="1800" dirty="0"/>
              <a:t> = </a:t>
            </a:r>
            <a:r>
              <a:rPr lang="en-US" sz="1800" i="1" dirty="0"/>
              <a:t>Z</a:t>
            </a:r>
            <a:r>
              <a:rPr lang="en-US" sz="1800" i="1" baseline="-25000" dirty="0"/>
              <a:t>1</a:t>
            </a:r>
            <a:r>
              <a:rPr lang="en-US" sz="1800" i="1" dirty="0"/>
              <a:t>/(2xN) </a:t>
            </a:r>
            <a:r>
              <a:rPr lang="en-US" sz="1800" dirty="0"/>
              <a:t>= 88/(512) = 0.172 </a:t>
            </a:r>
          </a:p>
        </p:txBody>
      </p:sp>
      <p:sp>
        <p:nvSpPr>
          <p:cNvPr id="498" name="TextBox 497"/>
          <p:cNvSpPr txBox="1"/>
          <p:nvPr/>
        </p:nvSpPr>
        <p:spPr>
          <a:xfrm>
            <a:off x="83820" y="7081520"/>
            <a:ext cx="3333189" cy="379864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800" i="1" dirty="0"/>
              <a:t>z</a:t>
            </a:r>
            <a:r>
              <a:rPr lang="en-US" sz="1800" i="1" baseline="-25000" dirty="0"/>
              <a:t>3</a:t>
            </a:r>
            <a:r>
              <a:rPr lang="en-US" sz="1800" dirty="0"/>
              <a:t> = </a:t>
            </a:r>
            <a:r>
              <a:rPr lang="en-US" sz="1800" i="1" dirty="0"/>
              <a:t>Z</a:t>
            </a:r>
            <a:r>
              <a:rPr lang="en-US" sz="1800" i="1" baseline="-25000" dirty="0"/>
              <a:t>3</a:t>
            </a:r>
            <a:r>
              <a:rPr lang="en-US" sz="1800" i="1" dirty="0"/>
              <a:t>/(2xN) </a:t>
            </a:r>
            <a:r>
              <a:rPr lang="en-US" sz="1800" dirty="0"/>
              <a:t>= 24/(512) = 0.0469 </a:t>
            </a:r>
          </a:p>
        </p:txBody>
      </p:sp>
      <p:sp>
        <p:nvSpPr>
          <p:cNvPr id="343" name="TextBox 342"/>
          <p:cNvSpPr txBox="1"/>
          <p:nvPr/>
        </p:nvSpPr>
        <p:spPr>
          <a:xfrm>
            <a:off x="0" y="276352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6</a:t>
            </a:r>
          </a:p>
        </p:txBody>
      </p:sp>
      <p:sp>
        <p:nvSpPr>
          <p:cNvPr id="395" name="TextBox 394"/>
          <p:cNvSpPr txBox="1"/>
          <p:nvPr/>
        </p:nvSpPr>
        <p:spPr>
          <a:xfrm>
            <a:off x="0" y="241808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5</a:t>
            </a:r>
          </a:p>
        </p:txBody>
      </p:sp>
      <p:sp>
        <p:nvSpPr>
          <p:cNvPr id="396" name="TextBox 395"/>
          <p:cNvSpPr txBox="1"/>
          <p:nvPr/>
        </p:nvSpPr>
        <p:spPr>
          <a:xfrm>
            <a:off x="0" y="207264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4</a:t>
            </a:r>
          </a:p>
        </p:txBody>
      </p:sp>
      <p:sp>
        <p:nvSpPr>
          <p:cNvPr id="397" name="TextBox 396"/>
          <p:cNvSpPr txBox="1"/>
          <p:nvPr/>
        </p:nvSpPr>
        <p:spPr>
          <a:xfrm>
            <a:off x="0" y="172720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3</a:t>
            </a:r>
          </a:p>
        </p:txBody>
      </p:sp>
      <p:sp>
        <p:nvSpPr>
          <p:cNvPr id="398" name="TextBox 397"/>
          <p:cNvSpPr txBox="1"/>
          <p:nvPr/>
        </p:nvSpPr>
        <p:spPr>
          <a:xfrm>
            <a:off x="0" y="138176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2</a:t>
            </a:r>
          </a:p>
        </p:txBody>
      </p:sp>
      <p:sp>
        <p:nvSpPr>
          <p:cNvPr id="399" name="TextBox 398"/>
          <p:cNvSpPr txBox="1"/>
          <p:nvPr/>
        </p:nvSpPr>
        <p:spPr>
          <a:xfrm>
            <a:off x="0" y="103632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1</a:t>
            </a:r>
          </a:p>
        </p:txBody>
      </p:sp>
      <p:sp>
        <p:nvSpPr>
          <p:cNvPr id="400" name="TextBox 399"/>
          <p:cNvSpPr txBox="1"/>
          <p:nvPr/>
        </p:nvSpPr>
        <p:spPr>
          <a:xfrm>
            <a:off x="0" y="69088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0</a:t>
            </a:r>
          </a:p>
        </p:txBody>
      </p:sp>
      <p:sp>
        <p:nvSpPr>
          <p:cNvPr id="401" name="TextBox 400"/>
          <p:cNvSpPr txBox="1"/>
          <p:nvPr/>
        </p:nvSpPr>
        <p:spPr>
          <a:xfrm>
            <a:off x="-83820" y="2"/>
            <a:ext cx="922020" cy="703029"/>
          </a:xfrm>
          <a:prstGeom prst="rect">
            <a:avLst/>
          </a:prstGeom>
          <a:noFill/>
        </p:spPr>
        <p:txBody>
          <a:bodyPr wrap="square" lIns="101870" tIns="50935" rIns="101870" bIns="50935" rtlCol="0">
            <a:spAutoFit/>
          </a:bodyPr>
          <a:lstStyle/>
          <a:p>
            <a:pPr algn="ctr"/>
            <a:r>
              <a:rPr lang="en-US" sz="1300" b="1" dirty="0"/>
              <a:t>Row 15*</a:t>
            </a:r>
          </a:p>
          <a:p>
            <a:pPr algn="ctr"/>
            <a:r>
              <a:rPr lang="en-US" sz="1300" b="1" i="1" dirty="0"/>
              <a:t>*wrap-around</a:t>
            </a:r>
          </a:p>
        </p:txBody>
      </p:sp>
      <p:sp>
        <p:nvSpPr>
          <p:cNvPr id="403" name="TextBox 402"/>
          <p:cNvSpPr txBox="1"/>
          <p:nvPr/>
        </p:nvSpPr>
        <p:spPr>
          <a:xfrm>
            <a:off x="3185160" y="6649722"/>
            <a:ext cx="1718003" cy="302920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i="1" dirty="0"/>
              <a:t>Z</a:t>
            </a:r>
            <a:r>
              <a:rPr lang="en-US" sz="1300" b="1" i="1" baseline="-25000" dirty="0"/>
              <a:t>1</a:t>
            </a:r>
            <a:r>
              <a:rPr lang="en-US" sz="1300" b="1" dirty="0"/>
              <a:t> for Row </a:t>
            </a:r>
            <a:r>
              <a:rPr lang="en-US" sz="1300" b="1" i="1" dirty="0"/>
              <a:t>N</a:t>
            </a:r>
            <a:r>
              <a:rPr lang="en-US" sz="1300" b="1" dirty="0"/>
              <a:t> to </a:t>
            </a:r>
            <a:r>
              <a:rPr lang="en-US" sz="1300" b="1" i="1" dirty="0"/>
              <a:t>N+1</a:t>
            </a:r>
            <a:r>
              <a:rPr lang="en-US" sz="1300" b="1" dirty="0"/>
              <a:t> = </a:t>
            </a:r>
          </a:p>
        </p:txBody>
      </p:sp>
      <p:grpSp>
        <p:nvGrpSpPr>
          <p:cNvPr id="11" name="Group 472"/>
          <p:cNvGrpSpPr/>
          <p:nvPr/>
        </p:nvGrpSpPr>
        <p:grpSpPr>
          <a:xfrm>
            <a:off x="5699756" y="6304274"/>
            <a:ext cx="788582" cy="637827"/>
            <a:chOff x="7494754" y="6019800"/>
            <a:chExt cx="716893" cy="562789"/>
          </a:xfrm>
        </p:grpSpPr>
        <p:sp>
          <p:nvSpPr>
            <p:cNvPr id="413" name="TextBox 412"/>
            <p:cNvSpPr txBox="1"/>
            <p:nvPr/>
          </p:nvSpPr>
          <p:spPr>
            <a:xfrm>
              <a:off x="7696200" y="6019800"/>
              <a:ext cx="259687" cy="25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/>
                <a:t>A</a:t>
              </a:r>
            </a:p>
          </p:txBody>
        </p:sp>
        <p:sp>
          <p:nvSpPr>
            <p:cNvPr id="414" name="TextBox 413"/>
            <p:cNvSpPr txBox="1"/>
            <p:nvPr/>
          </p:nvSpPr>
          <p:spPr>
            <a:xfrm>
              <a:off x="7951960" y="6324600"/>
              <a:ext cx="259687" cy="25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/>
                <a:t>A</a:t>
              </a:r>
            </a:p>
          </p:txBody>
        </p:sp>
        <p:sp>
          <p:nvSpPr>
            <p:cNvPr id="415" name="TextBox 414"/>
            <p:cNvSpPr txBox="1"/>
            <p:nvPr/>
          </p:nvSpPr>
          <p:spPr>
            <a:xfrm>
              <a:off x="7494754" y="6324600"/>
              <a:ext cx="259687" cy="25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/>
                <a:t>A</a:t>
              </a:r>
            </a:p>
          </p:txBody>
        </p:sp>
        <p:cxnSp>
          <p:nvCxnSpPr>
            <p:cNvPr id="416" name="Straight Connector 415"/>
            <p:cNvCxnSpPr/>
            <p:nvPr/>
          </p:nvCxnSpPr>
          <p:spPr>
            <a:xfrm flipH="1">
              <a:off x="7696200" y="6248400"/>
              <a:ext cx="89780" cy="1663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7" name="Straight Connector 416"/>
            <p:cNvCxnSpPr/>
            <p:nvPr/>
          </p:nvCxnSpPr>
          <p:spPr>
            <a:xfrm>
              <a:off x="7924800" y="6248400"/>
              <a:ext cx="138820" cy="1524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473"/>
          <p:cNvGrpSpPr/>
          <p:nvPr/>
        </p:nvGrpSpPr>
        <p:grpSpPr>
          <a:xfrm>
            <a:off x="4777736" y="6304288"/>
            <a:ext cx="818458" cy="637821"/>
            <a:chOff x="7418554" y="5715006"/>
            <a:chExt cx="744053" cy="562783"/>
          </a:xfrm>
        </p:grpSpPr>
        <p:sp>
          <p:nvSpPr>
            <p:cNvPr id="408" name="TextBox 407"/>
            <p:cNvSpPr txBox="1"/>
            <p:nvPr/>
          </p:nvSpPr>
          <p:spPr>
            <a:xfrm>
              <a:off x="7696200" y="6019800"/>
              <a:ext cx="259687" cy="25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/>
                <a:t>A</a:t>
              </a:r>
            </a:p>
          </p:txBody>
        </p:sp>
        <p:sp>
          <p:nvSpPr>
            <p:cNvPr id="409" name="TextBox 408"/>
            <p:cNvSpPr txBox="1"/>
            <p:nvPr/>
          </p:nvSpPr>
          <p:spPr>
            <a:xfrm>
              <a:off x="7902920" y="5715006"/>
              <a:ext cx="259687" cy="25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/>
                <a:t>A</a:t>
              </a:r>
            </a:p>
          </p:txBody>
        </p:sp>
        <p:sp>
          <p:nvSpPr>
            <p:cNvPr id="410" name="TextBox 409"/>
            <p:cNvSpPr txBox="1"/>
            <p:nvPr/>
          </p:nvSpPr>
          <p:spPr>
            <a:xfrm>
              <a:off x="7418554" y="5715006"/>
              <a:ext cx="259687" cy="25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/>
                <a:t>A</a:t>
              </a:r>
            </a:p>
          </p:txBody>
        </p:sp>
        <p:cxnSp>
          <p:nvCxnSpPr>
            <p:cNvPr id="411" name="Straight Connector 410"/>
            <p:cNvCxnSpPr/>
            <p:nvPr/>
          </p:nvCxnSpPr>
          <p:spPr>
            <a:xfrm flipH="1">
              <a:off x="7875760" y="5943600"/>
              <a:ext cx="89780" cy="1663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2" name="Straight Connector 411"/>
            <p:cNvCxnSpPr/>
            <p:nvPr/>
          </p:nvCxnSpPr>
          <p:spPr>
            <a:xfrm>
              <a:off x="7647160" y="5943600"/>
              <a:ext cx="138820" cy="1524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7" name="TextBox 406"/>
          <p:cNvSpPr txBox="1"/>
          <p:nvPr/>
        </p:nvSpPr>
        <p:spPr>
          <a:xfrm>
            <a:off x="5448300" y="6477000"/>
            <a:ext cx="333970" cy="410641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dirty="0"/>
              <a:t>+</a:t>
            </a:r>
          </a:p>
        </p:txBody>
      </p:sp>
      <p:sp>
        <p:nvSpPr>
          <p:cNvPr id="418" name="TextBox 417"/>
          <p:cNvSpPr txBox="1"/>
          <p:nvPr/>
        </p:nvSpPr>
        <p:spPr>
          <a:xfrm>
            <a:off x="3268980" y="7167882"/>
            <a:ext cx="1718003" cy="302920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i="1" dirty="0"/>
              <a:t>Z</a:t>
            </a:r>
            <a:r>
              <a:rPr lang="en-US" sz="1300" b="1" i="1" baseline="-25000" dirty="0"/>
              <a:t>3</a:t>
            </a:r>
            <a:r>
              <a:rPr lang="en-US" sz="1300" b="1" dirty="0"/>
              <a:t> for Row </a:t>
            </a:r>
            <a:r>
              <a:rPr lang="en-US" sz="1300" b="1" i="1" dirty="0"/>
              <a:t>N</a:t>
            </a:r>
            <a:r>
              <a:rPr lang="en-US" sz="1300" b="1" dirty="0"/>
              <a:t> to </a:t>
            </a:r>
            <a:r>
              <a:rPr lang="en-US" sz="1300" b="1" i="1" dirty="0"/>
              <a:t>N+1</a:t>
            </a:r>
            <a:r>
              <a:rPr lang="en-US" sz="1300" b="1" dirty="0"/>
              <a:t> = </a:t>
            </a:r>
          </a:p>
        </p:txBody>
      </p:sp>
      <p:grpSp>
        <p:nvGrpSpPr>
          <p:cNvPr id="13" name="Group 418"/>
          <p:cNvGrpSpPr/>
          <p:nvPr/>
        </p:nvGrpSpPr>
        <p:grpSpPr>
          <a:xfrm>
            <a:off x="5699756" y="6995154"/>
            <a:ext cx="788582" cy="637827"/>
            <a:chOff x="7494754" y="6019800"/>
            <a:chExt cx="716893" cy="562789"/>
          </a:xfrm>
        </p:grpSpPr>
        <p:sp>
          <p:nvSpPr>
            <p:cNvPr id="420" name="TextBox 419"/>
            <p:cNvSpPr txBox="1"/>
            <p:nvPr/>
          </p:nvSpPr>
          <p:spPr>
            <a:xfrm>
              <a:off x="7696200" y="6019800"/>
              <a:ext cx="252400" cy="25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/>
                <a:t>B</a:t>
              </a:r>
            </a:p>
          </p:txBody>
        </p:sp>
        <p:sp>
          <p:nvSpPr>
            <p:cNvPr id="421" name="TextBox 420"/>
            <p:cNvSpPr txBox="1"/>
            <p:nvPr/>
          </p:nvSpPr>
          <p:spPr>
            <a:xfrm>
              <a:off x="7951960" y="6324600"/>
              <a:ext cx="259687" cy="25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/>
                <a:t>A</a:t>
              </a:r>
            </a:p>
          </p:txBody>
        </p:sp>
        <p:sp>
          <p:nvSpPr>
            <p:cNvPr id="422" name="TextBox 421"/>
            <p:cNvSpPr txBox="1"/>
            <p:nvPr/>
          </p:nvSpPr>
          <p:spPr>
            <a:xfrm>
              <a:off x="7494754" y="6324600"/>
              <a:ext cx="259687" cy="25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/>
                <a:t>A</a:t>
              </a:r>
            </a:p>
          </p:txBody>
        </p:sp>
        <p:cxnSp>
          <p:nvCxnSpPr>
            <p:cNvPr id="423" name="Straight Connector 422"/>
            <p:cNvCxnSpPr/>
            <p:nvPr/>
          </p:nvCxnSpPr>
          <p:spPr>
            <a:xfrm flipH="1">
              <a:off x="7696200" y="6248400"/>
              <a:ext cx="89780" cy="1663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4" name="Straight Connector 423"/>
            <p:cNvCxnSpPr/>
            <p:nvPr/>
          </p:nvCxnSpPr>
          <p:spPr>
            <a:xfrm>
              <a:off x="7924800" y="6248400"/>
              <a:ext cx="138820" cy="1524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424"/>
          <p:cNvGrpSpPr/>
          <p:nvPr/>
        </p:nvGrpSpPr>
        <p:grpSpPr>
          <a:xfrm>
            <a:off x="4861556" y="6995168"/>
            <a:ext cx="818458" cy="637821"/>
            <a:chOff x="7418554" y="5715006"/>
            <a:chExt cx="744053" cy="562783"/>
          </a:xfrm>
        </p:grpSpPr>
        <p:sp>
          <p:nvSpPr>
            <p:cNvPr id="426" name="TextBox 425"/>
            <p:cNvSpPr txBox="1"/>
            <p:nvPr/>
          </p:nvSpPr>
          <p:spPr>
            <a:xfrm>
              <a:off x="7696200" y="6019800"/>
              <a:ext cx="252400" cy="25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/>
                <a:t>B</a:t>
              </a:r>
            </a:p>
          </p:txBody>
        </p:sp>
        <p:sp>
          <p:nvSpPr>
            <p:cNvPr id="427" name="TextBox 426"/>
            <p:cNvSpPr txBox="1"/>
            <p:nvPr/>
          </p:nvSpPr>
          <p:spPr>
            <a:xfrm>
              <a:off x="7902920" y="5715006"/>
              <a:ext cx="259687" cy="25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/>
                <a:t>A</a:t>
              </a:r>
            </a:p>
          </p:txBody>
        </p:sp>
        <p:sp>
          <p:nvSpPr>
            <p:cNvPr id="428" name="TextBox 427"/>
            <p:cNvSpPr txBox="1"/>
            <p:nvPr/>
          </p:nvSpPr>
          <p:spPr>
            <a:xfrm>
              <a:off x="7418554" y="5715006"/>
              <a:ext cx="259687" cy="25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/>
                <a:t>A</a:t>
              </a:r>
            </a:p>
          </p:txBody>
        </p:sp>
        <p:cxnSp>
          <p:nvCxnSpPr>
            <p:cNvPr id="429" name="Straight Connector 428"/>
            <p:cNvCxnSpPr/>
            <p:nvPr/>
          </p:nvCxnSpPr>
          <p:spPr>
            <a:xfrm flipH="1">
              <a:off x="7875760" y="5943600"/>
              <a:ext cx="89780" cy="1663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7" name="Straight Connector 446"/>
            <p:cNvCxnSpPr/>
            <p:nvPr/>
          </p:nvCxnSpPr>
          <p:spPr>
            <a:xfrm>
              <a:off x="7647160" y="5943600"/>
              <a:ext cx="138820" cy="1524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8" name="TextBox 447"/>
          <p:cNvSpPr txBox="1"/>
          <p:nvPr/>
        </p:nvSpPr>
        <p:spPr>
          <a:xfrm>
            <a:off x="5448300" y="7081520"/>
            <a:ext cx="333970" cy="410641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dirty="0"/>
              <a:t>+</a:t>
            </a:r>
          </a:p>
        </p:txBody>
      </p:sp>
      <p:sp>
        <p:nvSpPr>
          <p:cNvPr id="461" name="TextBox 460"/>
          <p:cNvSpPr txBox="1"/>
          <p:nvPr/>
        </p:nvSpPr>
        <p:spPr>
          <a:xfrm>
            <a:off x="3306273" y="6304281"/>
            <a:ext cx="1440298" cy="34908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600" b="1" dirty="0"/>
              <a:t>For Rows </a:t>
            </a:r>
            <a:r>
              <a:rPr lang="en-US" sz="1600" b="1" i="1" dirty="0"/>
              <a:t>0 .. 7</a:t>
            </a:r>
            <a:endParaRPr lang="en-US" sz="1600" b="1" dirty="0"/>
          </a:p>
        </p:txBody>
      </p:sp>
      <p:sp>
        <p:nvSpPr>
          <p:cNvPr id="466" name="TextBox 465"/>
          <p:cNvSpPr txBox="1"/>
          <p:nvPr/>
        </p:nvSpPr>
        <p:spPr>
          <a:xfrm>
            <a:off x="6454140" y="6304281"/>
            <a:ext cx="1990129" cy="34908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600" b="1" dirty="0"/>
              <a:t>For Rows </a:t>
            </a:r>
            <a:r>
              <a:rPr lang="en-US" sz="1600" b="1" i="1" dirty="0"/>
              <a:t>14 .. 8 &amp; 15</a:t>
            </a:r>
            <a:endParaRPr lang="en-US" sz="1600" b="1" dirty="0"/>
          </a:p>
        </p:txBody>
      </p:sp>
      <p:sp>
        <p:nvSpPr>
          <p:cNvPr id="392" name="Rectangle 391"/>
          <p:cNvSpPr/>
          <p:nvPr/>
        </p:nvSpPr>
        <p:spPr>
          <a:xfrm rot="10800000">
            <a:off x="1173480" y="37998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77" name="Rectangle 276"/>
          <p:cNvSpPr/>
          <p:nvPr/>
        </p:nvSpPr>
        <p:spPr>
          <a:xfrm rot="10800000">
            <a:off x="3520440" y="51815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40" name="Rectangle 239"/>
          <p:cNvSpPr/>
          <p:nvPr/>
        </p:nvSpPr>
        <p:spPr>
          <a:xfrm rot="10800000">
            <a:off x="3520440" y="58724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97" name="Rectangle 296"/>
          <p:cNvSpPr/>
          <p:nvPr/>
        </p:nvSpPr>
        <p:spPr>
          <a:xfrm rot="10800000">
            <a:off x="3017521" y="48361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43" name="Rectangle 142"/>
          <p:cNvSpPr/>
          <p:nvPr/>
        </p:nvSpPr>
        <p:spPr>
          <a:xfrm rot="10800000">
            <a:off x="3352800" y="55270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79" name="Rectangle 278"/>
          <p:cNvSpPr/>
          <p:nvPr/>
        </p:nvSpPr>
        <p:spPr>
          <a:xfrm rot="10800000">
            <a:off x="3200400" y="5181600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27" name="Rectangle 326"/>
          <p:cNvSpPr/>
          <p:nvPr/>
        </p:nvSpPr>
        <p:spPr>
          <a:xfrm rot="10800000">
            <a:off x="4693920" y="41452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13" name="Rectangle 312"/>
          <p:cNvSpPr/>
          <p:nvPr/>
        </p:nvSpPr>
        <p:spPr>
          <a:xfrm rot="10800000">
            <a:off x="3520440" y="44907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02" name="Rectangle 201"/>
          <p:cNvSpPr/>
          <p:nvPr/>
        </p:nvSpPr>
        <p:spPr>
          <a:xfrm>
            <a:off x="1844041" y="24180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47" name="Rectangle 146"/>
          <p:cNvSpPr/>
          <p:nvPr/>
        </p:nvSpPr>
        <p:spPr>
          <a:xfrm>
            <a:off x="3017521" y="6908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62" name="Rectangle 161"/>
          <p:cNvSpPr/>
          <p:nvPr/>
        </p:nvSpPr>
        <p:spPr>
          <a:xfrm>
            <a:off x="5029201" y="6908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60" name="Rectangle 259"/>
          <p:cNvSpPr/>
          <p:nvPr/>
        </p:nvSpPr>
        <p:spPr>
          <a:xfrm>
            <a:off x="3185161" y="10363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72" name="Rectangle 171"/>
          <p:cNvSpPr/>
          <p:nvPr/>
        </p:nvSpPr>
        <p:spPr>
          <a:xfrm>
            <a:off x="1341121" y="13817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71" name="Rectangle 170"/>
          <p:cNvSpPr/>
          <p:nvPr/>
        </p:nvSpPr>
        <p:spPr>
          <a:xfrm>
            <a:off x="1676401" y="13817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69" name="Rectangle 168"/>
          <p:cNvSpPr/>
          <p:nvPr/>
        </p:nvSpPr>
        <p:spPr>
          <a:xfrm>
            <a:off x="1508761" y="17271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78" name="Rectangle 177"/>
          <p:cNvSpPr/>
          <p:nvPr/>
        </p:nvSpPr>
        <p:spPr>
          <a:xfrm>
            <a:off x="2346961" y="13817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79" name="Rectangle 178"/>
          <p:cNvSpPr/>
          <p:nvPr/>
        </p:nvSpPr>
        <p:spPr>
          <a:xfrm>
            <a:off x="3017521" y="13817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85" name="Rectangle 184"/>
          <p:cNvSpPr/>
          <p:nvPr/>
        </p:nvSpPr>
        <p:spPr>
          <a:xfrm>
            <a:off x="3352801" y="13817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81" name="Rectangle 180"/>
          <p:cNvSpPr/>
          <p:nvPr/>
        </p:nvSpPr>
        <p:spPr>
          <a:xfrm>
            <a:off x="3520441" y="17271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74" name="Rectangle 173"/>
          <p:cNvSpPr/>
          <p:nvPr/>
        </p:nvSpPr>
        <p:spPr>
          <a:xfrm>
            <a:off x="2514601" y="17271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73" name="Rectangle 172"/>
          <p:cNvSpPr/>
          <p:nvPr/>
        </p:nvSpPr>
        <p:spPr>
          <a:xfrm>
            <a:off x="2179321" y="17271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12" name="Rectangle 211"/>
          <p:cNvSpPr/>
          <p:nvPr/>
        </p:nvSpPr>
        <p:spPr>
          <a:xfrm>
            <a:off x="2346961" y="20726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13" name="Rectangle 212"/>
          <p:cNvSpPr/>
          <p:nvPr/>
        </p:nvSpPr>
        <p:spPr>
          <a:xfrm>
            <a:off x="3017521" y="20726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10" name="Rectangle 209"/>
          <p:cNvSpPr/>
          <p:nvPr/>
        </p:nvSpPr>
        <p:spPr>
          <a:xfrm>
            <a:off x="2849881" y="24180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09" name="Rectangle 208"/>
          <p:cNvSpPr/>
          <p:nvPr/>
        </p:nvSpPr>
        <p:spPr>
          <a:xfrm>
            <a:off x="3185161" y="24180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15" name="Rectangle 214"/>
          <p:cNvSpPr/>
          <p:nvPr/>
        </p:nvSpPr>
        <p:spPr>
          <a:xfrm>
            <a:off x="3520441" y="24180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48" name="Rectangle 347"/>
          <p:cNvSpPr/>
          <p:nvPr/>
        </p:nvSpPr>
        <p:spPr>
          <a:xfrm>
            <a:off x="1676401" y="27635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56" name="Rectangle 355"/>
          <p:cNvSpPr/>
          <p:nvPr/>
        </p:nvSpPr>
        <p:spPr>
          <a:xfrm>
            <a:off x="3017521" y="27635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45" name="Rectangle 344"/>
          <p:cNvSpPr/>
          <p:nvPr/>
        </p:nvSpPr>
        <p:spPr>
          <a:xfrm>
            <a:off x="1844041" y="31089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51" name="Rectangle 350"/>
          <p:cNvSpPr/>
          <p:nvPr/>
        </p:nvSpPr>
        <p:spPr>
          <a:xfrm>
            <a:off x="2514601" y="31089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59" name="Rectangle 358"/>
          <p:cNvSpPr/>
          <p:nvPr/>
        </p:nvSpPr>
        <p:spPr>
          <a:xfrm>
            <a:off x="3855721" y="31089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61" name="Rectangle 360"/>
          <p:cNvSpPr/>
          <p:nvPr/>
        </p:nvSpPr>
        <p:spPr>
          <a:xfrm>
            <a:off x="4191001" y="31089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34" name="Rectangle 433"/>
          <p:cNvSpPr/>
          <p:nvPr/>
        </p:nvSpPr>
        <p:spPr>
          <a:xfrm rot="10800000">
            <a:off x="4023361" y="34543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31" name="Rectangle 430"/>
          <p:cNvSpPr/>
          <p:nvPr/>
        </p:nvSpPr>
        <p:spPr>
          <a:xfrm rot="10800000">
            <a:off x="4693921" y="34543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85" name="Rectangle 384"/>
          <p:cNvSpPr/>
          <p:nvPr/>
        </p:nvSpPr>
        <p:spPr>
          <a:xfrm rot="10800000">
            <a:off x="3185160" y="37998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83" name="Rectangle 382"/>
          <p:cNvSpPr/>
          <p:nvPr/>
        </p:nvSpPr>
        <p:spPr>
          <a:xfrm rot="10800000">
            <a:off x="3520440" y="37998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79" name="Rectangle 378"/>
          <p:cNvSpPr/>
          <p:nvPr/>
        </p:nvSpPr>
        <p:spPr>
          <a:xfrm rot="10800000">
            <a:off x="4861560" y="37998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46" name="Rectangle 345"/>
          <p:cNvSpPr/>
          <p:nvPr/>
        </p:nvSpPr>
        <p:spPr>
          <a:xfrm>
            <a:off x="1508761" y="31089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D0B6932-0D0C-46F5-9456-6A0302F279C1}"/>
              </a:ext>
            </a:extLst>
          </p:cNvPr>
          <p:cNvSpPr txBox="1"/>
          <p:nvPr/>
        </p:nvSpPr>
        <p:spPr>
          <a:xfrm>
            <a:off x="2514599" y="11668"/>
            <a:ext cx="2555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A Scale-Free-Like Pattern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 cstate="print"/>
          <a:srcRect l="30500" t="64197" r="45500" b="14000"/>
          <a:stretch>
            <a:fillRect/>
          </a:stretch>
        </p:blipFill>
        <p:spPr bwMode="auto">
          <a:xfrm>
            <a:off x="670560" y="2331720"/>
            <a:ext cx="7627620" cy="535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1777168" y="0"/>
            <a:ext cx="6540886" cy="826152"/>
          </a:xfrm>
          <a:prstGeom prst="rect">
            <a:avLst/>
          </a:prstGeom>
          <a:noFill/>
        </p:spPr>
        <p:txBody>
          <a:bodyPr wrap="none" lIns="101882" tIns="50941" rIns="101882" bIns="50941" rtlCol="0">
            <a:spAutoFit/>
          </a:bodyPr>
          <a:lstStyle/>
          <a:p>
            <a:pPr algn="ctr"/>
            <a:r>
              <a:rPr lang="en-US" sz="2700" b="1" dirty="0"/>
              <a:t>Configuration Variables and Analytic Results</a:t>
            </a:r>
          </a:p>
          <a:p>
            <a:pPr algn="ctr"/>
            <a:r>
              <a:rPr lang="en-US" i="1" dirty="0"/>
              <a:t>x1= 0.50</a:t>
            </a:r>
            <a:r>
              <a:rPr lang="en-US" dirty="0"/>
              <a:t>, </a:t>
            </a:r>
            <a:r>
              <a:rPr lang="en-US" i="1" dirty="0"/>
              <a:t>h = 0.8 to 1.8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 l="29500" t="29333" r="18000" b="58667"/>
          <a:stretch>
            <a:fillRect/>
          </a:stretch>
        </p:blipFill>
        <p:spPr bwMode="auto">
          <a:xfrm>
            <a:off x="419100" y="777240"/>
            <a:ext cx="8801100" cy="1554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77168" y="0"/>
            <a:ext cx="6540886" cy="826152"/>
          </a:xfrm>
          <a:prstGeom prst="rect">
            <a:avLst/>
          </a:prstGeom>
          <a:noFill/>
        </p:spPr>
        <p:txBody>
          <a:bodyPr wrap="none" lIns="101882" tIns="50941" rIns="101882" bIns="50941" rtlCol="0">
            <a:spAutoFit/>
          </a:bodyPr>
          <a:lstStyle/>
          <a:p>
            <a:pPr algn="ctr"/>
            <a:r>
              <a:rPr lang="en-US" sz="2700" b="1" dirty="0"/>
              <a:t>Configuration Variables and Analytic Results</a:t>
            </a:r>
          </a:p>
          <a:p>
            <a:pPr algn="ctr"/>
            <a:r>
              <a:rPr lang="en-US" i="1" dirty="0"/>
              <a:t>x1= 0.50</a:t>
            </a:r>
            <a:r>
              <a:rPr lang="en-US" dirty="0"/>
              <a:t>, </a:t>
            </a:r>
            <a:r>
              <a:rPr lang="en-US" i="1" dirty="0"/>
              <a:t>h = 0.8 to 1.8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 l="30500" t="27333" r="18000" b="40000"/>
          <a:stretch>
            <a:fillRect/>
          </a:stretch>
        </p:blipFill>
        <p:spPr bwMode="auto">
          <a:xfrm>
            <a:off x="167641" y="863600"/>
            <a:ext cx="9690618" cy="474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2598420" y="2936240"/>
            <a:ext cx="2766060" cy="267716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82" tIns="50941" rIns="101882" bIns="50941" rtlCol="0" anchor="ctr"/>
          <a:lstStyle/>
          <a:p>
            <a:pPr algn="ctr"/>
            <a:endParaRPr 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306AE95F-35A6-4C62-8D34-92000DC7BE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l="29500" t="29333" r="18000" b="58667"/>
          <a:stretch>
            <a:fillRect/>
          </a:stretch>
        </p:blipFill>
        <p:spPr bwMode="auto">
          <a:xfrm>
            <a:off x="304800" y="5867400"/>
            <a:ext cx="8801100" cy="1554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2DA59B3-7F2A-43B2-BEE4-F395C3D3A416}"/>
              </a:ext>
            </a:extLst>
          </p:cNvPr>
          <p:cNvSpPr/>
          <p:nvPr/>
        </p:nvSpPr>
        <p:spPr>
          <a:xfrm>
            <a:off x="562858" y="6670564"/>
            <a:ext cx="8543041" cy="6858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82" tIns="50941" rIns="101882" bIns="50941"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049549" y="172720"/>
            <a:ext cx="5996122" cy="826152"/>
          </a:xfrm>
          <a:prstGeom prst="rect">
            <a:avLst/>
          </a:prstGeom>
          <a:noFill/>
        </p:spPr>
        <p:txBody>
          <a:bodyPr wrap="none" lIns="101882" tIns="50941" rIns="101882" bIns="50941" rtlCol="0">
            <a:spAutoFit/>
          </a:bodyPr>
          <a:lstStyle/>
          <a:p>
            <a:pPr algn="ctr"/>
            <a:r>
              <a:rPr lang="en-US" sz="2700" b="1" dirty="0"/>
              <a:t>Experimental Results</a:t>
            </a:r>
          </a:p>
          <a:p>
            <a:pPr algn="ctr"/>
            <a:r>
              <a:rPr lang="en-US" i="1" dirty="0"/>
              <a:t>x= 0.50 (so h0 = 0)</a:t>
            </a:r>
            <a:r>
              <a:rPr lang="en-US" dirty="0"/>
              <a:t>, </a:t>
            </a:r>
            <a:r>
              <a:rPr lang="en-US" i="1" dirty="0"/>
              <a:t>h1 = h = 0.8 .. 1.8</a:t>
            </a:r>
            <a:r>
              <a:rPr lang="en-US" dirty="0"/>
              <a:t>, and </a:t>
            </a:r>
            <a:r>
              <a:rPr lang="en-US" i="1" dirty="0"/>
              <a:t>step size = 0.1 </a:t>
            </a: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/>
          <a:srcRect l="30000" t="43333" r="27500" b="24667"/>
          <a:stretch>
            <a:fillRect/>
          </a:stretch>
        </p:blipFill>
        <p:spPr bwMode="auto">
          <a:xfrm>
            <a:off x="94298" y="1036320"/>
            <a:ext cx="9796463" cy="5699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 l="30000" t="46667" r="31000" b="11333"/>
          <a:stretch>
            <a:fillRect/>
          </a:stretch>
        </p:blipFill>
        <p:spPr bwMode="auto">
          <a:xfrm>
            <a:off x="754381" y="1222327"/>
            <a:ext cx="7871097" cy="65500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3434924" y="172720"/>
            <a:ext cx="3225363" cy="826152"/>
          </a:xfrm>
          <a:prstGeom prst="rect">
            <a:avLst/>
          </a:prstGeom>
          <a:noFill/>
        </p:spPr>
        <p:txBody>
          <a:bodyPr wrap="none" lIns="101882" tIns="50941" rIns="101882" bIns="50941" rtlCol="0">
            <a:spAutoFit/>
          </a:bodyPr>
          <a:lstStyle/>
          <a:p>
            <a:pPr algn="ctr"/>
            <a:r>
              <a:rPr lang="en-US" sz="2700" b="1" dirty="0"/>
              <a:t>Experimental Results</a:t>
            </a:r>
          </a:p>
          <a:p>
            <a:pPr algn="ctr"/>
            <a:r>
              <a:rPr lang="en-US" i="1" dirty="0"/>
              <a:t>x1= 0.50</a:t>
            </a:r>
            <a:r>
              <a:rPr lang="en-US" dirty="0"/>
              <a:t>, </a:t>
            </a:r>
            <a:r>
              <a:rPr lang="en-US" i="1" dirty="0"/>
              <a:t>h = 0.8 to 1.8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189698" y="172720"/>
            <a:ext cx="7715823" cy="826152"/>
          </a:xfrm>
          <a:prstGeom prst="rect">
            <a:avLst/>
          </a:prstGeom>
          <a:noFill/>
        </p:spPr>
        <p:txBody>
          <a:bodyPr wrap="none" lIns="101882" tIns="50941" rIns="101882" bIns="50941" rtlCol="0">
            <a:spAutoFit/>
          </a:bodyPr>
          <a:lstStyle/>
          <a:p>
            <a:pPr algn="ctr"/>
            <a:r>
              <a:rPr lang="en-US" sz="2700" b="1" dirty="0"/>
              <a:t>Configuration Variables and Thermodynamic Results</a:t>
            </a:r>
          </a:p>
          <a:p>
            <a:pPr algn="ctr"/>
            <a:r>
              <a:rPr lang="en-US" i="1" dirty="0"/>
              <a:t>x1= 0.50</a:t>
            </a:r>
            <a:r>
              <a:rPr lang="en-US" dirty="0"/>
              <a:t>, </a:t>
            </a:r>
            <a:r>
              <a:rPr lang="en-US" i="1" dirty="0"/>
              <a:t>h = 0.8 to 1.8</a:t>
            </a:r>
          </a:p>
        </p:txBody>
      </p:sp>
      <p:grpSp>
        <p:nvGrpSpPr>
          <p:cNvPr id="2" name="Group 18"/>
          <p:cNvGrpSpPr/>
          <p:nvPr/>
        </p:nvGrpSpPr>
        <p:grpSpPr>
          <a:xfrm>
            <a:off x="6957060" y="1122680"/>
            <a:ext cx="3017520" cy="3281680"/>
            <a:chOff x="6324600" y="1905000"/>
            <a:chExt cx="2743200" cy="2895600"/>
          </a:xfrm>
        </p:grpSpPr>
        <p:cxnSp>
          <p:nvCxnSpPr>
            <p:cNvPr id="6" name="Straight Connector 5"/>
            <p:cNvCxnSpPr/>
            <p:nvPr/>
          </p:nvCxnSpPr>
          <p:spPr>
            <a:xfrm>
              <a:off x="6477000" y="2286000"/>
              <a:ext cx="533400" cy="0"/>
            </a:xfrm>
            <a:prstGeom prst="line">
              <a:avLst/>
            </a:prstGeom>
            <a:ln w="38100">
              <a:solidFill>
                <a:srgbClr val="33CC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Rounded Rectangle 6"/>
            <p:cNvSpPr/>
            <p:nvPr/>
          </p:nvSpPr>
          <p:spPr>
            <a:xfrm>
              <a:off x="6324600" y="1905000"/>
              <a:ext cx="2667000" cy="289560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239000" y="2743200"/>
              <a:ext cx="867370" cy="3530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/>
                <a:t>y</a:t>
              </a:r>
              <a:r>
                <a:rPr lang="en-US" i="1" baseline="-25000" dirty="0"/>
                <a:t>2</a:t>
              </a:r>
              <a:r>
                <a:rPr lang="en-US" i="1" dirty="0"/>
                <a:t> – 0.8</a:t>
              </a:r>
            </a:p>
          </p:txBody>
        </p:sp>
        <p:cxnSp>
          <p:nvCxnSpPr>
            <p:cNvPr id="9" name="Straight Connector 8"/>
            <p:cNvCxnSpPr/>
            <p:nvPr/>
          </p:nvCxnSpPr>
          <p:spPr>
            <a:xfrm>
              <a:off x="6477000" y="2895600"/>
              <a:ext cx="533400" cy="0"/>
            </a:xfrm>
            <a:prstGeom prst="line">
              <a:avLst/>
            </a:prstGeom>
            <a:ln w="38100">
              <a:solidFill>
                <a:srgbClr val="3399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7171127" y="2048470"/>
              <a:ext cx="189667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/>
                <a:t>delta =</a:t>
              </a:r>
            </a:p>
            <a:p>
              <a:r>
                <a:rPr lang="en-US" i="1" dirty="0"/>
                <a:t>2y</a:t>
              </a:r>
              <a:r>
                <a:rPr lang="en-US" i="1" baseline="-25000" dirty="0"/>
                <a:t>2</a:t>
              </a:r>
              <a:r>
                <a:rPr lang="en-US" i="1" dirty="0"/>
                <a:t> – y</a:t>
              </a:r>
              <a:r>
                <a:rPr lang="en-US" i="1" baseline="-25000" dirty="0"/>
                <a:t>1</a:t>
              </a:r>
              <a:r>
                <a:rPr lang="en-US" i="1" dirty="0"/>
                <a:t> – y</a:t>
              </a:r>
              <a:r>
                <a:rPr lang="en-US" i="1" baseline="-25000" dirty="0"/>
                <a:t>3</a:t>
              </a:r>
              <a:r>
                <a:rPr lang="en-US" i="1" dirty="0"/>
                <a:t> – 0.5 </a:t>
              </a:r>
            </a:p>
            <a:p>
              <a:endParaRPr lang="en-US" dirty="0"/>
            </a:p>
          </p:txBody>
        </p:sp>
        <p:cxnSp>
          <p:nvCxnSpPr>
            <p:cNvPr id="11" name="Straight Connector 10"/>
            <p:cNvCxnSpPr/>
            <p:nvPr/>
          </p:nvCxnSpPr>
          <p:spPr>
            <a:xfrm>
              <a:off x="6477000" y="3962400"/>
              <a:ext cx="53340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7239000" y="3745468"/>
              <a:ext cx="1318602" cy="3530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err="1"/>
                <a:t>neg</a:t>
              </a:r>
              <a:r>
                <a:rPr lang="en-US" i="1" dirty="0"/>
                <a:t>-entropy</a:t>
              </a:r>
            </a:p>
          </p:txBody>
        </p:sp>
        <p:cxnSp>
          <p:nvCxnSpPr>
            <p:cNvPr id="13" name="Straight Connector 12"/>
            <p:cNvCxnSpPr/>
            <p:nvPr/>
          </p:nvCxnSpPr>
          <p:spPr>
            <a:xfrm>
              <a:off x="6477000" y="3429000"/>
              <a:ext cx="533400" cy="0"/>
            </a:xfrm>
            <a:prstGeom prst="line">
              <a:avLst/>
            </a:prstGeom>
            <a:ln w="38100">
              <a:solidFill>
                <a:srgbClr val="A5002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7239000" y="3200400"/>
              <a:ext cx="1506590" cy="3530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/>
                <a:t>enthalpy – 0.5</a:t>
              </a:r>
            </a:p>
          </p:txBody>
        </p:sp>
        <p:cxnSp>
          <p:nvCxnSpPr>
            <p:cNvPr id="15" name="Straight Connector 14"/>
            <p:cNvCxnSpPr/>
            <p:nvPr/>
          </p:nvCxnSpPr>
          <p:spPr>
            <a:xfrm>
              <a:off x="6477000" y="4495800"/>
              <a:ext cx="5334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7239000" y="4278868"/>
              <a:ext cx="1238976" cy="3530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/>
                <a:t>free energy</a:t>
              </a: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6957060" y="4404360"/>
            <a:ext cx="2933700" cy="1674305"/>
          </a:xfrm>
          <a:prstGeom prst="rect">
            <a:avLst/>
          </a:prstGeom>
          <a:noFill/>
        </p:spPr>
        <p:txBody>
          <a:bodyPr wrap="square" lIns="101882" tIns="50941" rIns="101882" bIns="50941" rtlCol="0">
            <a:spAutoFit/>
          </a:bodyPr>
          <a:lstStyle/>
          <a:p>
            <a:r>
              <a:rPr lang="en-US" i="1" dirty="0"/>
              <a:t>y</a:t>
            </a:r>
            <a:r>
              <a:rPr lang="en-US" i="1" baseline="-25000" dirty="0"/>
              <a:t>2</a:t>
            </a:r>
            <a:r>
              <a:rPr lang="en-US" dirty="0"/>
              <a:t>, </a:t>
            </a:r>
            <a:r>
              <a:rPr lang="en-US" i="1" dirty="0"/>
              <a:t>delta</a:t>
            </a:r>
            <a:r>
              <a:rPr lang="en-US" dirty="0"/>
              <a:t>, and </a:t>
            </a:r>
            <a:r>
              <a:rPr lang="en-US" i="1" dirty="0"/>
              <a:t>enthalpy</a:t>
            </a:r>
            <a:r>
              <a:rPr lang="en-US" dirty="0"/>
              <a:t> all have scalars subtracted to bring them into the same visual field as </a:t>
            </a:r>
            <a:r>
              <a:rPr lang="en-US" i="1" dirty="0"/>
              <a:t>entropy</a:t>
            </a:r>
            <a:r>
              <a:rPr lang="en-US" dirty="0"/>
              <a:t> and </a:t>
            </a:r>
            <a:r>
              <a:rPr lang="en-US" i="1" dirty="0"/>
              <a:t>free energy</a:t>
            </a:r>
            <a:r>
              <a:rPr lang="en-US" dirty="0"/>
              <a:t>.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268980" y="5712984"/>
            <a:ext cx="991118" cy="418576"/>
          </a:xfrm>
          <a:prstGeom prst="rect">
            <a:avLst/>
          </a:prstGeom>
          <a:noFill/>
        </p:spPr>
        <p:txBody>
          <a:bodyPr wrap="none" lIns="101882" tIns="50941" rIns="101882" bIns="50941" rtlCol="0">
            <a:spAutoFit/>
          </a:bodyPr>
          <a:lstStyle/>
          <a:p>
            <a:r>
              <a:rPr lang="en-US" i="1" dirty="0"/>
              <a:t>h-value</a:t>
            </a:r>
          </a:p>
        </p:txBody>
      </p:sp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2" cstate="print"/>
          <a:srcRect l="30558" t="67080" r="45993" b="11333"/>
          <a:stretch>
            <a:fillRect/>
          </a:stretch>
        </p:blipFill>
        <p:spPr bwMode="auto">
          <a:xfrm>
            <a:off x="167640" y="1122681"/>
            <a:ext cx="6555303" cy="4663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A J Maren\Pictures\AJM-website-textile-bckgrnds\italian-renaissance-gold-brocade_pinterest.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0058400" cy="7772400"/>
          </a:xfrm>
          <a:prstGeom prst="rect">
            <a:avLst/>
          </a:prstGeom>
          <a:noFill/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3" name="Rectangle 2"/>
          <p:cNvSpPr/>
          <p:nvPr/>
        </p:nvSpPr>
        <p:spPr>
          <a:xfrm>
            <a:off x="685800" y="685804"/>
            <a:ext cx="8610600" cy="6324600"/>
          </a:xfrm>
          <a:prstGeom prst="rect">
            <a:avLst/>
          </a:prstGeom>
          <a:solidFill>
            <a:srgbClr val="FAE6CD"/>
          </a:solidFill>
          <a:ln w="28575">
            <a:solidFill>
              <a:schemeClr val="accent2">
                <a:lumMod val="75000"/>
              </a:schemeClr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787" tIns="50894" rIns="101787" bIns="50894"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grpSp>
        <p:nvGrpSpPr>
          <p:cNvPr id="2" name="Group 11"/>
          <p:cNvGrpSpPr/>
          <p:nvPr/>
        </p:nvGrpSpPr>
        <p:grpSpPr>
          <a:xfrm>
            <a:off x="1562097" y="1764270"/>
            <a:ext cx="6858004" cy="3570208"/>
            <a:chOff x="1600194" y="3840310"/>
            <a:chExt cx="6858004" cy="2869702"/>
          </a:xfrm>
        </p:grpSpPr>
        <p:sp>
          <p:nvSpPr>
            <p:cNvPr id="9" name="TextBox 8"/>
            <p:cNvSpPr txBox="1"/>
            <p:nvPr/>
          </p:nvSpPr>
          <p:spPr>
            <a:xfrm>
              <a:off x="1600198" y="3840310"/>
              <a:ext cx="6858000" cy="2869702"/>
            </a:xfrm>
            <a:prstGeom prst="rect">
              <a:avLst/>
            </a:prstGeom>
            <a:solidFill>
              <a:srgbClr val="F5D2A5"/>
            </a:solidFill>
            <a:ln w="28575">
              <a:solidFill>
                <a:schemeClr val="accent2">
                  <a:lumMod val="75000"/>
                </a:schemeClr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endParaRPr lang="en-US" sz="800" dirty="0">
                <a:latin typeface="Britannic Bold" pitchFamily="34" charset="0"/>
              </a:endParaRPr>
            </a:p>
            <a:p>
              <a:pPr algn="ctr"/>
              <a:endParaRPr lang="en-US" sz="2400" dirty="0">
                <a:latin typeface="Britannic Bold" pitchFamily="34" charset="0"/>
              </a:endParaRPr>
            </a:p>
            <a:p>
              <a:pPr algn="ctr"/>
              <a:r>
                <a:rPr lang="en-US" sz="2400" dirty="0">
                  <a:latin typeface="Britannic Bold" pitchFamily="34" charset="0"/>
                </a:rPr>
                <a:t>Experimental Series #1:</a:t>
              </a:r>
            </a:p>
            <a:p>
              <a:pPr algn="ctr"/>
              <a:r>
                <a:rPr lang="en-US" sz="2400" dirty="0">
                  <a:latin typeface="Britannic Bold" pitchFamily="34" charset="0"/>
                </a:rPr>
                <a:t>Extreme Rich Club; </a:t>
              </a:r>
              <a:r>
                <a:rPr lang="en-US" sz="2400" i="1" dirty="0">
                  <a:latin typeface="Britannic Bold" pitchFamily="34" charset="0"/>
                </a:rPr>
                <a:t>x</a:t>
              </a:r>
              <a:r>
                <a:rPr lang="en-US" sz="2400" i="1" baseline="-25000" dirty="0">
                  <a:latin typeface="Britannic Bold" pitchFamily="34" charset="0"/>
                </a:rPr>
                <a:t>1</a:t>
              </a:r>
              <a:r>
                <a:rPr lang="en-US" sz="2400" i="1" dirty="0">
                  <a:latin typeface="Britannic Bold" pitchFamily="34" charset="0"/>
                </a:rPr>
                <a:t> = x</a:t>
              </a:r>
              <a:r>
                <a:rPr lang="en-US" sz="2400" i="1" baseline="-25000" dirty="0">
                  <a:latin typeface="Britannic Bold" pitchFamily="34" charset="0"/>
                </a:rPr>
                <a:t>2</a:t>
              </a:r>
              <a:r>
                <a:rPr lang="en-US" sz="2400" i="1" dirty="0">
                  <a:latin typeface="Britannic Bold" pitchFamily="34" charset="0"/>
                </a:rPr>
                <a:t> = 0.5</a:t>
              </a:r>
            </a:p>
            <a:p>
              <a:pPr algn="ctr"/>
              <a:r>
                <a:rPr lang="en-US" sz="1600" dirty="0"/>
                <a:t> </a:t>
              </a:r>
              <a:r>
                <a:rPr 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Programs Used: </a:t>
              </a:r>
            </a:p>
            <a:p>
              <a:pPr algn="ctr"/>
              <a:r>
                <a:rPr lang="en-US" sz="1600" dirty="0"/>
                <a:t>2D-CVM_def-pttrns_anlytc-FE-vary-e0-and-e1_2018-12-12.py</a:t>
              </a:r>
            </a:p>
            <a:p>
              <a:pPr algn="ctr"/>
              <a:r>
                <a:rPr lang="en-US" sz="1600" dirty="0"/>
                <a:t>2D-CVM_def-pttrns_anlytc-FE-vary-e0-and-e1_v1pt1_2018-12-29.py</a:t>
              </a:r>
            </a:p>
            <a:p>
              <a:pPr algn="ctr"/>
              <a:r>
                <a:rPr lang="en-US" sz="1600" dirty="0"/>
                <a:t>2D-CVM_def-pttrns_anlytc-FE-vary-e0-and-e1_v1pt3_2018-12-29.py</a:t>
              </a:r>
            </a:p>
            <a:p>
              <a:pPr algn="ctr"/>
              <a:endParaRPr lang="en-US" sz="1600" dirty="0"/>
            </a:p>
            <a:p>
              <a:pPr algn="ctr"/>
              <a:r>
                <a:rPr lang="en-US" sz="1600" b="1" dirty="0"/>
                <a:t>Repository (Private): </a:t>
              </a:r>
            </a:p>
            <a:p>
              <a:pPr algn="ctr"/>
              <a:r>
                <a:rPr lang="en-US" sz="1600" dirty="0"/>
                <a:t> </a:t>
              </a:r>
              <a:r>
                <a:rPr lang="en-US" sz="1600" dirty="0">
                  <a:hlinkClick r:id="rId3"/>
                </a:rPr>
                <a:t>https://github.com/ajmaren/</a:t>
              </a:r>
              <a:r>
                <a:rPr lang="en-US" sz="1600" b="1" u="sng" dirty="0">
                  <a:hlinkClick r:id="rId3"/>
                </a:rPr>
                <a:t>2-D-CVM-Defined-Pattern-Configurations</a:t>
              </a:r>
              <a:endParaRPr lang="en-US" sz="1600" b="1" u="sng" dirty="0"/>
            </a:p>
            <a:p>
              <a:pPr algn="ctr"/>
              <a:endParaRPr lang="en-US" sz="1600" dirty="0"/>
            </a:p>
            <a:p>
              <a:pPr algn="ctr"/>
              <a:endParaRPr lang="en-US" sz="1000" dirty="0">
                <a:latin typeface="Britannic Bold" pitchFamily="34" charset="0"/>
              </a:endParaRPr>
            </a:p>
            <a:p>
              <a:pPr algn="ctr"/>
              <a:endParaRPr lang="en-US" sz="800" dirty="0">
                <a:latin typeface="Britannic Bold" pitchFamily="34" charset="0"/>
              </a:endParaRPr>
            </a:p>
          </p:txBody>
        </p:sp>
        <p:pic>
          <p:nvPicPr>
            <p:cNvPr id="2054" name="Picture 6" descr="C:\Users\A J Maren\Pictures\AJM-website-textile-bckgrnds\Italian-renaissance-border-2-thin.jp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600194" y="6503790"/>
              <a:ext cx="6858001" cy="150407"/>
            </a:xfrm>
            <a:prstGeom prst="rect">
              <a:avLst/>
            </a:prstGeom>
            <a:noFill/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</p:pic>
        <p:pic>
          <p:nvPicPr>
            <p:cNvPr id="11" name="Picture 6" descr="C:\Users\A J Maren\Pictures\AJM-website-textile-bckgrnds\Italian-renaissance-border-2-thin.jp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600195" y="3889787"/>
              <a:ext cx="6858001" cy="150407"/>
            </a:xfrm>
            <a:prstGeom prst="rect">
              <a:avLst/>
            </a:prstGeom>
            <a:noFill/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</p:pic>
      </p:grpSp>
    </p:spTree>
    <p:extLst>
      <p:ext uri="{BB962C8B-B14F-4D97-AF65-F5344CB8AC3E}">
        <p14:creationId xmlns:p14="http://schemas.microsoft.com/office/powerpoint/2010/main" val="177579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848A2AC-A748-4991-A8A4-BE82A1EB2B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030" t="31818" r="18182" b="15971"/>
          <a:stretch/>
        </p:blipFill>
        <p:spPr>
          <a:xfrm>
            <a:off x="342900" y="473886"/>
            <a:ext cx="5029610" cy="684131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A491323-E465-4BF0-BA52-A73AFF72B4C5}"/>
              </a:ext>
            </a:extLst>
          </p:cNvPr>
          <p:cNvSpPr txBox="1"/>
          <p:nvPr/>
        </p:nvSpPr>
        <p:spPr>
          <a:xfrm>
            <a:off x="1168543" y="104598"/>
            <a:ext cx="7721313" cy="410641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b="1" i="1" dirty="0"/>
              <a:t>For Reference: An Extreme Rich Club-Like Composition: Code Validation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562C3B-7045-4C7F-9E05-1B0D36533028}"/>
              </a:ext>
            </a:extLst>
          </p:cNvPr>
          <p:cNvSpPr txBox="1"/>
          <p:nvPr/>
        </p:nvSpPr>
        <p:spPr>
          <a:xfrm>
            <a:off x="304800" y="7281330"/>
            <a:ext cx="56037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Program: 2D-CVM_defined-patterns_analytic-solution_2017-12-08_rev_2018-11-22.py</a:t>
            </a:r>
          </a:p>
          <a:p>
            <a:r>
              <a:rPr lang="en-US" sz="1200" dirty="0"/>
              <a:t>Run Date: 11/23/2018     Private GitHub: </a:t>
            </a:r>
            <a:r>
              <a:rPr lang="en-US" sz="1200" b="1" u="sng" dirty="0">
                <a:hlinkClick r:id="rId3"/>
              </a:rPr>
              <a:t>2-D-CVM-Random-Pattern-Configurations</a:t>
            </a:r>
            <a:endParaRPr lang="en-US" sz="1200" b="1" dirty="0"/>
          </a:p>
          <a:p>
            <a:endParaRPr lang="en-US" sz="12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37DD2A9-89FB-4E83-A28F-B7F0D358C336}"/>
              </a:ext>
            </a:extLst>
          </p:cNvPr>
          <p:cNvSpPr/>
          <p:nvPr/>
        </p:nvSpPr>
        <p:spPr>
          <a:xfrm>
            <a:off x="914400" y="4495800"/>
            <a:ext cx="1752600" cy="228600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8AB54EC-DBD2-48A9-A9F6-B864F90F5E71}"/>
              </a:ext>
            </a:extLst>
          </p:cNvPr>
          <p:cNvSpPr/>
          <p:nvPr/>
        </p:nvSpPr>
        <p:spPr>
          <a:xfrm>
            <a:off x="914400" y="4800600"/>
            <a:ext cx="1752600" cy="228600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2CDA7FD-2F83-44E4-9C92-F75EBFE8F1B1}"/>
              </a:ext>
            </a:extLst>
          </p:cNvPr>
          <p:cNvSpPr txBox="1"/>
          <p:nvPr/>
        </p:nvSpPr>
        <p:spPr>
          <a:xfrm>
            <a:off x="6172200" y="4343400"/>
            <a:ext cx="3450208" cy="379864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800" i="1" dirty="0"/>
              <a:t>z</a:t>
            </a:r>
            <a:r>
              <a:rPr lang="en-US" sz="1800" i="1" baseline="-25000" dirty="0"/>
              <a:t>1</a:t>
            </a:r>
            <a:r>
              <a:rPr lang="en-US" sz="1800" dirty="0"/>
              <a:t> = </a:t>
            </a:r>
            <a:r>
              <a:rPr lang="en-US" sz="1800" i="1" dirty="0"/>
              <a:t>Z</a:t>
            </a:r>
            <a:r>
              <a:rPr lang="en-US" sz="1800" i="1" baseline="-25000" dirty="0"/>
              <a:t>1</a:t>
            </a:r>
            <a:r>
              <a:rPr lang="en-US" sz="1800" i="1" dirty="0"/>
              <a:t>/(2xN) </a:t>
            </a:r>
            <a:r>
              <a:rPr lang="en-US" sz="1800" dirty="0"/>
              <a:t>= 214/(512) = 0.4180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22E3760-1242-42DF-B4F7-92F924F40523}"/>
              </a:ext>
            </a:extLst>
          </p:cNvPr>
          <p:cNvSpPr txBox="1"/>
          <p:nvPr/>
        </p:nvSpPr>
        <p:spPr>
          <a:xfrm>
            <a:off x="6172200" y="4724400"/>
            <a:ext cx="3333189" cy="379864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800" i="1" dirty="0"/>
              <a:t>z</a:t>
            </a:r>
            <a:r>
              <a:rPr lang="en-US" sz="1800" i="1" baseline="-25000" dirty="0"/>
              <a:t>3</a:t>
            </a:r>
            <a:r>
              <a:rPr lang="en-US" sz="1800" dirty="0"/>
              <a:t> = </a:t>
            </a:r>
            <a:r>
              <a:rPr lang="en-US" sz="1800" i="1" dirty="0"/>
              <a:t>Z</a:t>
            </a:r>
            <a:r>
              <a:rPr lang="en-US" sz="1800" i="1" baseline="-25000" dirty="0"/>
              <a:t>3</a:t>
            </a:r>
            <a:r>
              <a:rPr lang="en-US" sz="1800" i="1" dirty="0"/>
              <a:t>/(2xN) </a:t>
            </a:r>
            <a:r>
              <a:rPr lang="en-US" sz="1800" dirty="0"/>
              <a:t>= 10/(512) = 0.0195 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7E59CD9A-F44B-4712-AF38-5A851A9E74E6}"/>
              </a:ext>
            </a:extLst>
          </p:cNvPr>
          <p:cNvSpPr/>
          <p:nvPr/>
        </p:nvSpPr>
        <p:spPr>
          <a:xfrm flipH="1">
            <a:off x="4419600" y="4419600"/>
            <a:ext cx="1635580" cy="303664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3F2971C8-1378-48ED-ADFD-3027903A3AF2}"/>
              </a:ext>
            </a:extLst>
          </p:cNvPr>
          <p:cNvSpPr/>
          <p:nvPr/>
        </p:nvSpPr>
        <p:spPr>
          <a:xfrm flipH="1">
            <a:off x="4419600" y="4813952"/>
            <a:ext cx="1635580" cy="303664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2849D77-C7B2-4431-9D59-39BE2EC08270}"/>
              </a:ext>
            </a:extLst>
          </p:cNvPr>
          <p:cNvSpPr txBox="1"/>
          <p:nvPr/>
        </p:nvSpPr>
        <p:spPr>
          <a:xfrm>
            <a:off x="6253269" y="5117616"/>
            <a:ext cx="3214020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accent2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Hand-counted </a:t>
            </a:r>
            <a:r>
              <a:rPr lang="en-US" sz="1800" i="1" dirty="0"/>
              <a:t>z</a:t>
            </a:r>
            <a:r>
              <a:rPr lang="en-US" sz="1800" i="1" baseline="-25000" dirty="0"/>
              <a:t>1</a:t>
            </a:r>
            <a:r>
              <a:rPr lang="en-US" sz="1800" dirty="0"/>
              <a:t> and </a:t>
            </a:r>
            <a:r>
              <a:rPr lang="en-US" sz="1800" i="1" dirty="0"/>
              <a:t>z</a:t>
            </a:r>
            <a:r>
              <a:rPr lang="en-US" sz="1800" i="1" baseline="-25000" dirty="0"/>
              <a:t>3</a:t>
            </a:r>
            <a:r>
              <a:rPr lang="en-US" sz="1800" dirty="0"/>
              <a:t> values: </a:t>
            </a:r>
          </a:p>
          <a:p>
            <a:pPr algn="ctr"/>
            <a:r>
              <a:rPr lang="en-US" sz="1800" i="1" dirty="0"/>
              <a:t>Code validation step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53168C0-464C-4F7D-9E3B-27130B29B21C}"/>
              </a:ext>
            </a:extLst>
          </p:cNvPr>
          <p:cNvSpPr txBox="1"/>
          <p:nvPr/>
        </p:nvSpPr>
        <p:spPr>
          <a:xfrm>
            <a:off x="5924978" y="5871742"/>
            <a:ext cx="3870601" cy="175432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Approximate </a:t>
            </a:r>
            <a:r>
              <a:rPr lang="en-US" sz="1800" i="1" dirty="0"/>
              <a:t>h-value</a:t>
            </a:r>
            <a:r>
              <a:rPr lang="en-US" sz="1800" dirty="0"/>
              <a:t>: 1.65</a:t>
            </a:r>
          </a:p>
          <a:p>
            <a:pPr algn="ctr"/>
            <a:r>
              <a:rPr lang="en-US" sz="1800" b="1" i="1" dirty="0"/>
              <a:t>NOTE: </a:t>
            </a:r>
            <a:r>
              <a:rPr lang="en-US" sz="1800" dirty="0"/>
              <a:t>Hand-crafted pattern has equal values for </a:t>
            </a:r>
            <a:r>
              <a:rPr lang="en-US" sz="1800" i="1" dirty="0"/>
              <a:t>z</a:t>
            </a:r>
            <a:r>
              <a:rPr lang="en-US" sz="1800" i="1" baseline="-25000" dirty="0"/>
              <a:t>1</a:t>
            </a:r>
            <a:r>
              <a:rPr lang="en-US" sz="1800" dirty="0"/>
              <a:t> &amp; </a:t>
            </a:r>
            <a:r>
              <a:rPr lang="en-US" sz="1800" i="1" dirty="0"/>
              <a:t>z</a:t>
            </a:r>
            <a:r>
              <a:rPr lang="en-US" sz="1800" i="1" baseline="-25000" dirty="0"/>
              <a:t>6</a:t>
            </a:r>
            <a:r>
              <a:rPr lang="en-US" sz="1800" dirty="0"/>
              <a:t>, etc., so the </a:t>
            </a:r>
            <a:r>
              <a:rPr lang="en-US" sz="1800" i="1" dirty="0"/>
              <a:t>h-value</a:t>
            </a:r>
            <a:r>
              <a:rPr lang="en-US" sz="1800" dirty="0"/>
              <a:t> corresponds to the hand-counts. </a:t>
            </a:r>
            <a:r>
              <a:rPr lang="en-US" sz="1800" b="1" i="1" dirty="0"/>
              <a:t>However:</a:t>
            </a:r>
            <a:r>
              <a:rPr lang="en-US" sz="1800" dirty="0"/>
              <a:t> the analytic solution diverges as </a:t>
            </a:r>
            <a:r>
              <a:rPr lang="en-US" sz="1800" i="1" dirty="0"/>
              <a:t>h</a:t>
            </a:r>
            <a:r>
              <a:rPr lang="en-US" sz="1800" dirty="0"/>
              <a:t> gets larger.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4CD342D-AFBB-4C6C-9E3B-72498098F8D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67"/>
          <a:stretch/>
        </p:blipFill>
        <p:spPr>
          <a:xfrm>
            <a:off x="5924978" y="440016"/>
            <a:ext cx="3676222" cy="3849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9754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88E6D61-1774-4D5C-B72B-7F353F4E6E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515" t="42928" r="18182" b="6566"/>
          <a:stretch/>
        </p:blipFill>
        <p:spPr>
          <a:xfrm>
            <a:off x="5139477" y="954995"/>
            <a:ext cx="4815840" cy="6019800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02B85306-A918-4BA9-80D8-622CEA88D80F}"/>
              </a:ext>
            </a:extLst>
          </p:cNvPr>
          <p:cNvGrpSpPr/>
          <p:nvPr/>
        </p:nvGrpSpPr>
        <p:grpSpPr>
          <a:xfrm>
            <a:off x="0" y="954995"/>
            <a:ext cx="5179828" cy="6019800"/>
            <a:chOff x="-381000" y="2438565"/>
            <a:chExt cx="5179828" cy="6019800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D1644821-4B71-40E4-8FAC-6104929147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1515" t="34848" r="20454" b="21717"/>
            <a:stretch/>
          </p:blipFill>
          <p:spPr>
            <a:xfrm>
              <a:off x="-381000" y="2438565"/>
              <a:ext cx="5179828" cy="6019800"/>
            </a:xfrm>
            <a:prstGeom prst="rect">
              <a:avLst/>
            </a:prstGeom>
          </p:spPr>
        </p:pic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6448CE4A-3644-4754-88F0-228513344A42}"/>
                </a:ext>
              </a:extLst>
            </p:cNvPr>
            <p:cNvGrpSpPr/>
            <p:nvPr/>
          </p:nvGrpSpPr>
          <p:grpSpPr>
            <a:xfrm>
              <a:off x="3352800" y="3276600"/>
              <a:ext cx="1348303" cy="3674893"/>
              <a:chOff x="271402" y="2089835"/>
              <a:chExt cx="1348303" cy="3674893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176CDAE-8C29-48F7-9D24-7D4124D9E1DC}"/>
                  </a:ext>
                </a:extLst>
              </p:cNvPr>
              <p:cNvSpPr txBox="1"/>
              <p:nvPr/>
            </p:nvSpPr>
            <p:spPr>
              <a:xfrm>
                <a:off x="602470" y="4446449"/>
                <a:ext cx="100059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i="1" dirty="0"/>
                  <a:t>y</a:t>
                </a:r>
                <a:r>
                  <a:rPr lang="en-US" sz="1600" b="1" i="1" baseline="-25000" dirty="0"/>
                  <a:t>2 </a:t>
                </a:r>
                <a:r>
                  <a:rPr lang="en-US" sz="1600" b="1" i="1" dirty="0"/>
                  <a:t>= 0.047</a:t>
                </a:r>
              </a:p>
            </p:txBody>
          </p:sp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D033A83B-7BEB-4C4D-90CC-BC8A8C8AC369}"/>
                  </a:ext>
                </a:extLst>
              </p:cNvPr>
              <p:cNvSpPr/>
              <p:nvPr/>
            </p:nvSpPr>
            <p:spPr>
              <a:xfrm>
                <a:off x="271402" y="2089835"/>
                <a:ext cx="1341893" cy="3674893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Diamond 5">
                <a:extLst>
                  <a:ext uri="{FF2B5EF4-FFF2-40B4-BE49-F238E27FC236}">
                    <a16:creationId xmlns:a16="http://schemas.microsoft.com/office/drawing/2014/main" id="{B04E80A8-ABD8-4126-859D-913C5B1E9F7C}"/>
                  </a:ext>
                </a:extLst>
              </p:cNvPr>
              <p:cNvSpPr/>
              <p:nvPr/>
            </p:nvSpPr>
            <p:spPr>
              <a:xfrm>
                <a:off x="396515" y="4501054"/>
                <a:ext cx="198120" cy="290899"/>
              </a:xfrm>
              <a:prstGeom prst="diamond">
                <a:avLst/>
              </a:prstGeom>
              <a:solidFill>
                <a:srgbClr val="FF00FF"/>
              </a:solidFill>
              <a:ln>
                <a:solidFill>
                  <a:srgbClr val="CC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A60A036-D9F2-43ED-A260-B97E5099DF18}"/>
                  </a:ext>
                </a:extLst>
              </p:cNvPr>
              <p:cNvSpPr txBox="1"/>
              <p:nvPr/>
            </p:nvSpPr>
            <p:spPr>
              <a:xfrm>
                <a:off x="359968" y="3513005"/>
                <a:ext cx="123155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i="1" dirty="0"/>
                  <a:t>For h = 1.65:</a:t>
                </a:r>
              </a:p>
            </p:txBody>
          </p:sp>
          <p:sp>
            <p:nvSpPr>
              <p:cNvPr id="8" name="Diamond 7">
                <a:extLst>
                  <a:ext uri="{FF2B5EF4-FFF2-40B4-BE49-F238E27FC236}">
                    <a16:creationId xmlns:a16="http://schemas.microsoft.com/office/drawing/2014/main" id="{5A5E9B9C-0CC6-4A5B-9FD0-A9A3ADBEF29F}"/>
                  </a:ext>
                </a:extLst>
              </p:cNvPr>
              <p:cNvSpPr/>
              <p:nvPr/>
            </p:nvSpPr>
            <p:spPr>
              <a:xfrm>
                <a:off x="398756" y="5269177"/>
                <a:ext cx="228600" cy="304800"/>
              </a:xfrm>
              <a:prstGeom prst="diamond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Diamond 8">
                <a:extLst>
                  <a:ext uri="{FF2B5EF4-FFF2-40B4-BE49-F238E27FC236}">
                    <a16:creationId xmlns:a16="http://schemas.microsoft.com/office/drawing/2014/main" id="{30EEE416-D4A8-4B60-B43D-DCCC01D7B256}"/>
                  </a:ext>
                </a:extLst>
              </p:cNvPr>
              <p:cNvSpPr/>
              <p:nvPr/>
            </p:nvSpPr>
            <p:spPr>
              <a:xfrm>
                <a:off x="396515" y="4868153"/>
                <a:ext cx="228600" cy="304800"/>
              </a:xfrm>
              <a:prstGeom prst="diamond">
                <a:avLst/>
              </a:prstGeom>
              <a:solidFill>
                <a:srgbClr val="00CC00"/>
              </a:solidFill>
              <a:ln>
                <a:solidFill>
                  <a:srgbClr val="33993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C176B91-FD29-46B9-BD18-F7418AC15BD4}"/>
                  </a:ext>
                </a:extLst>
              </p:cNvPr>
              <p:cNvSpPr txBox="1"/>
              <p:nvPr/>
            </p:nvSpPr>
            <p:spPr>
              <a:xfrm>
                <a:off x="605586" y="4830988"/>
                <a:ext cx="98616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i="1" dirty="0"/>
                  <a:t>z</a:t>
                </a:r>
                <a:r>
                  <a:rPr lang="en-US" sz="1600" b="1" i="1" baseline="-25000" dirty="0"/>
                  <a:t>1 </a:t>
                </a:r>
                <a:r>
                  <a:rPr lang="en-US" sz="1600" b="1" i="1" dirty="0"/>
                  <a:t>= 0.418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E68A9EF-5BB9-450D-9F6E-2EA0595B4D96}"/>
                  </a:ext>
                </a:extLst>
              </p:cNvPr>
              <p:cNvSpPr txBox="1"/>
              <p:nvPr/>
            </p:nvSpPr>
            <p:spPr>
              <a:xfrm>
                <a:off x="633538" y="5217179"/>
                <a:ext cx="98616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i="1" dirty="0"/>
                  <a:t>z</a:t>
                </a:r>
                <a:r>
                  <a:rPr lang="en-US" sz="1600" b="1" i="1" baseline="-25000" dirty="0"/>
                  <a:t>3 </a:t>
                </a:r>
                <a:r>
                  <a:rPr lang="en-US" sz="1600" b="1" i="1" dirty="0"/>
                  <a:t>= 0.020</a:t>
                </a:r>
              </a:p>
            </p:txBody>
          </p:sp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AD56496F-A15E-46CD-B486-93A89883E9F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4686" b="10929"/>
              <a:stretch/>
            </p:blipFill>
            <p:spPr>
              <a:xfrm>
                <a:off x="435556" y="2124953"/>
                <a:ext cx="1029368" cy="1077002"/>
              </a:xfrm>
              <a:prstGeom prst="rect">
                <a:avLst/>
              </a:prstGeom>
            </p:spPr>
          </p:pic>
          <p:sp>
            <p:nvSpPr>
              <p:cNvPr id="13" name="Diamond 12">
                <a:extLst>
                  <a:ext uri="{FF2B5EF4-FFF2-40B4-BE49-F238E27FC236}">
                    <a16:creationId xmlns:a16="http://schemas.microsoft.com/office/drawing/2014/main" id="{5C81CDC2-2DA7-4685-AA14-4C84CB8F7620}"/>
                  </a:ext>
                </a:extLst>
              </p:cNvPr>
              <p:cNvSpPr/>
              <p:nvPr/>
            </p:nvSpPr>
            <p:spPr>
              <a:xfrm>
                <a:off x="395315" y="4120054"/>
                <a:ext cx="198120" cy="290899"/>
              </a:xfrm>
              <a:prstGeom prst="diamond">
                <a:avLst/>
              </a:prstGeom>
              <a:solidFill>
                <a:srgbClr val="FFFF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E15DF2E8-497B-401D-BBDA-B432F4406453}"/>
                      </a:ext>
                    </a:extLst>
                  </p:cNvPr>
                  <p:cNvSpPr txBox="1"/>
                  <p:nvPr/>
                </p:nvSpPr>
                <p:spPr>
                  <a:xfrm>
                    <a:off x="510401" y="3804172"/>
                    <a:ext cx="915753" cy="246221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16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600" b="1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𝛆</m:t>
                            </m:r>
                          </m:e>
                          <m:sub>
                            <m:r>
                              <a:rPr lang="en-US" sz="1600" b="1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a14:m>
                    <a:r>
                      <a:rPr lang="en-US" sz="1600" b="1" dirty="0"/>
                      <a:t>= 0.250</a:t>
                    </a:r>
                  </a:p>
                </p:txBody>
              </p:sp>
            </mc:Choice>
            <mc:Fallback xmlns=""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E15DF2E8-497B-401D-BBDA-B432F440645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10401" y="3804172"/>
                    <a:ext cx="915753" cy="246221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t="-24390" r="-10000" b="-4878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5B782907-2107-4ECA-8E2E-3D8B96C9A201}"/>
                      </a:ext>
                    </a:extLst>
                  </p:cNvPr>
                  <p:cNvSpPr txBox="1"/>
                  <p:nvPr/>
                </p:nvSpPr>
                <p:spPr>
                  <a:xfrm>
                    <a:off x="444072" y="3267953"/>
                    <a:ext cx="915753" cy="246221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16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600" b="1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𝛆</m:t>
                            </m:r>
                          </m:e>
                          <m:sub>
                            <m:r>
                              <a:rPr lang="en-US" sz="16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</m:oMath>
                    </a14:m>
                    <a:r>
                      <a:rPr lang="en-US" sz="1600" b="1" dirty="0"/>
                      <a:t>= 0.0</a:t>
                    </a:r>
                  </a:p>
                </p:txBody>
              </p:sp>
            </mc:Choice>
            <mc:Fallback xmlns=""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5B782907-2107-4ECA-8E2E-3D8B96C9A20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4072" y="3267953"/>
                    <a:ext cx="915753" cy="246221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t="-24390" b="-4878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7587A75-11A3-4D7F-95B3-E74BEC2B6B83}"/>
                  </a:ext>
                </a:extLst>
              </p:cNvPr>
              <p:cNvSpPr txBox="1"/>
              <p:nvPr/>
            </p:nvSpPr>
            <p:spPr>
              <a:xfrm>
                <a:off x="593435" y="4084137"/>
                <a:ext cx="99899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i="1" dirty="0"/>
                  <a:t>x</a:t>
                </a:r>
                <a:r>
                  <a:rPr lang="en-US" sz="1600" b="1" i="1" baseline="-25000" dirty="0"/>
                  <a:t>1 </a:t>
                </a:r>
                <a:r>
                  <a:rPr lang="en-US" sz="1600" b="1" i="1" dirty="0"/>
                  <a:t>= 0.500</a:t>
                </a:r>
              </a:p>
            </p:txBody>
          </p:sp>
        </p:grp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23DE7FA4-7412-4CB9-864E-3F1DAB0B99F3}"/>
              </a:ext>
            </a:extLst>
          </p:cNvPr>
          <p:cNvSpPr txBox="1"/>
          <p:nvPr/>
        </p:nvSpPr>
        <p:spPr>
          <a:xfrm>
            <a:off x="2057400" y="0"/>
            <a:ext cx="5943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Illustration of Grid Computation for the</a:t>
            </a:r>
          </a:p>
          <a:p>
            <a:pPr algn="ctr"/>
            <a:r>
              <a:rPr lang="en-US" sz="2400" b="1" i="1" dirty="0"/>
              <a:t>First Rich Club Pattern</a:t>
            </a:r>
            <a:r>
              <a:rPr lang="en-US" sz="2400" b="1" dirty="0"/>
              <a:t>:  </a:t>
            </a:r>
            <a:r>
              <a:rPr lang="en-US" sz="2400" b="1" i="1" dirty="0"/>
              <a:t>x1_target = 0.50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B8F48816-82C5-40E4-945B-B5E56A047B2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64265" y="3298221"/>
            <a:ext cx="4691052" cy="40505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54C9217-89B2-45C6-A796-E76F7C36C51E}"/>
              </a:ext>
            </a:extLst>
          </p:cNvPr>
          <p:cNvSpPr txBox="1"/>
          <p:nvPr/>
        </p:nvSpPr>
        <p:spPr>
          <a:xfrm>
            <a:off x="626195" y="7083878"/>
            <a:ext cx="88060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Note: We can continue to decrease the FE by increasing interaction enthalpy parameter eps1; it linearly increases the negative value of the interaction enthalpy. However, it doesn’t SOLVE for a FE minimum.</a:t>
            </a:r>
          </a:p>
        </p:txBody>
      </p:sp>
    </p:spTree>
    <p:extLst>
      <p:ext uri="{BB962C8B-B14F-4D97-AF65-F5344CB8AC3E}">
        <p14:creationId xmlns:p14="http://schemas.microsoft.com/office/powerpoint/2010/main" val="5522181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A J Maren\Pictures\AJM-website-textile-bckgrnds\italian-renaissance-gold-brocade_pinterest.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0058400" cy="7772400"/>
          </a:xfrm>
          <a:prstGeom prst="rect">
            <a:avLst/>
          </a:prstGeom>
          <a:noFill/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3" name="Rectangle 2"/>
          <p:cNvSpPr/>
          <p:nvPr/>
        </p:nvSpPr>
        <p:spPr>
          <a:xfrm>
            <a:off x="685800" y="685804"/>
            <a:ext cx="8610600" cy="6324600"/>
          </a:xfrm>
          <a:prstGeom prst="rect">
            <a:avLst/>
          </a:prstGeom>
          <a:solidFill>
            <a:srgbClr val="FAE6CD"/>
          </a:solidFill>
          <a:ln w="28575">
            <a:solidFill>
              <a:schemeClr val="accent2">
                <a:lumMod val="75000"/>
              </a:schemeClr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787" tIns="50894" rIns="101787" bIns="50894" rtlCol="0" anchor="ctr"/>
          <a:lstStyle/>
          <a:p>
            <a:pPr algn="ctr"/>
            <a:endParaRPr lang="en-US" dirty="0"/>
          </a:p>
        </p:txBody>
      </p:sp>
      <p:grpSp>
        <p:nvGrpSpPr>
          <p:cNvPr id="2" name="Group 11"/>
          <p:cNvGrpSpPr/>
          <p:nvPr/>
        </p:nvGrpSpPr>
        <p:grpSpPr>
          <a:xfrm>
            <a:off x="1371598" y="1962829"/>
            <a:ext cx="7315200" cy="1723549"/>
            <a:chOff x="1409699" y="4199319"/>
            <a:chExt cx="7315200" cy="1723549"/>
          </a:xfrm>
        </p:grpSpPr>
        <p:sp>
          <p:nvSpPr>
            <p:cNvPr id="9" name="TextBox 8"/>
            <p:cNvSpPr txBox="1"/>
            <p:nvPr/>
          </p:nvSpPr>
          <p:spPr>
            <a:xfrm>
              <a:off x="1409699" y="4199319"/>
              <a:ext cx="7315200" cy="1723549"/>
            </a:xfrm>
            <a:prstGeom prst="rect">
              <a:avLst/>
            </a:prstGeom>
            <a:solidFill>
              <a:srgbClr val="F5D2A5"/>
            </a:solidFill>
            <a:ln w="28575">
              <a:solidFill>
                <a:schemeClr val="accent2">
                  <a:lumMod val="75000"/>
                </a:schemeClr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endParaRPr lang="en-US" sz="800" dirty="0">
                <a:latin typeface="Britannic Bold" pitchFamily="34" charset="0"/>
              </a:endParaRPr>
            </a:p>
            <a:p>
              <a:pPr algn="ctr"/>
              <a:r>
                <a:rPr lang="en-US" sz="2400" dirty="0">
                  <a:latin typeface="Britannic Bold" pitchFamily="34" charset="0"/>
                </a:rPr>
                <a:t>Illustration of Two Different Grid Patterns </a:t>
              </a:r>
            </a:p>
            <a:p>
              <a:pPr algn="ctr"/>
              <a:r>
                <a:rPr lang="en-US" sz="2400" dirty="0">
                  <a:latin typeface="Britannic Bold" pitchFamily="34" charset="0"/>
                </a:rPr>
                <a:t>in the 2-D CVM – Recapitulate Previous Results</a:t>
              </a:r>
            </a:p>
            <a:p>
              <a:pPr algn="ctr"/>
              <a:endParaRPr lang="en-US" sz="800" dirty="0">
                <a:latin typeface="Britannic Bold" pitchFamily="34" charset="0"/>
              </a:endParaRPr>
            </a:p>
            <a:p>
              <a:pPr algn="ctr"/>
              <a:r>
                <a:rPr lang="en-US" sz="2400" i="1" dirty="0">
                  <a:latin typeface="Britannic Bold" pitchFamily="34" charset="0"/>
                </a:rPr>
                <a:t>Note: Approximate; Counts only Horizontal Triplets</a:t>
              </a:r>
              <a:endParaRPr lang="en-US" sz="2400" i="1" dirty="0"/>
            </a:p>
            <a:p>
              <a:pPr algn="ctr"/>
              <a:endParaRPr lang="en-US" sz="1000" dirty="0">
                <a:latin typeface="Britannic Bold" pitchFamily="34" charset="0"/>
              </a:endParaRPr>
            </a:p>
            <a:p>
              <a:pPr algn="ctr"/>
              <a:endParaRPr lang="en-US" sz="800" dirty="0">
                <a:latin typeface="Britannic Bold" pitchFamily="34" charset="0"/>
              </a:endParaRPr>
            </a:p>
          </p:txBody>
        </p:sp>
        <p:pic>
          <p:nvPicPr>
            <p:cNvPr id="2054" name="Picture 6" descr="C:\Users\A J Maren\Pictures\AJM-website-textile-bckgrnds\Italian-renaissance-border-2-thin.jp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409703" y="5757579"/>
              <a:ext cx="7315195" cy="160434"/>
            </a:xfrm>
            <a:prstGeom prst="rect">
              <a:avLst/>
            </a:prstGeom>
            <a:noFill/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</p:pic>
        <p:pic>
          <p:nvPicPr>
            <p:cNvPr id="11" name="Picture 6" descr="C:\Users\A J Maren\Pictures\AJM-website-textile-bckgrnds\Italian-renaissance-border-2-thin.jp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409699" y="4208529"/>
              <a:ext cx="7315199" cy="160434"/>
            </a:xfrm>
            <a:prstGeom prst="rect">
              <a:avLst/>
            </a:prstGeom>
            <a:noFill/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33557A5D-F222-47F7-8C9D-119524EA2300}"/>
              </a:ext>
            </a:extLst>
          </p:cNvPr>
          <p:cNvSpPr txBox="1"/>
          <p:nvPr/>
        </p:nvSpPr>
        <p:spPr>
          <a:xfrm>
            <a:off x="1468365" y="3920765"/>
            <a:ext cx="712166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Illustrates two different grid patterns, both for the case where </a:t>
            </a:r>
            <a:r>
              <a:rPr lang="en-US" i="1" dirty="0"/>
              <a:t>epsilon0 = 0</a:t>
            </a:r>
            <a:r>
              <a:rPr lang="en-US" dirty="0"/>
              <a:t>; meaning </a:t>
            </a:r>
            <a:r>
              <a:rPr lang="en-US" i="1" dirty="0"/>
              <a:t>x</a:t>
            </a:r>
            <a:r>
              <a:rPr lang="en-US" i="1" baseline="-25000" dirty="0"/>
              <a:t>1</a:t>
            </a:r>
            <a:r>
              <a:rPr lang="en-US" i="1" dirty="0"/>
              <a:t> = x</a:t>
            </a:r>
            <a:r>
              <a:rPr lang="en-US" i="1" baseline="-25000" dirty="0"/>
              <a:t>2</a:t>
            </a:r>
            <a:r>
              <a:rPr lang="en-US" i="1" dirty="0"/>
              <a:t> = 0.5</a:t>
            </a:r>
            <a:r>
              <a:rPr lang="en-US" dirty="0"/>
              <a:t>, or equiprobable distribution among the two states; the two patterns have different </a:t>
            </a:r>
            <a:r>
              <a:rPr lang="en-US" i="1" dirty="0"/>
              <a:t>h-values</a:t>
            </a:r>
            <a:r>
              <a:rPr lang="en-US" dirty="0"/>
              <a:t>: </a:t>
            </a:r>
          </a:p>
          <a:p>
            <a:pPr marL="851838" lvl="1" indent="-342900">
              <a:buFont typeface="Arial" panose="020B0604020202020204" pitchFamily="34" charset="0"/>
              <a:buChar char="•"/>
            </a:pPr>
            <a:r>
              <a:rPr lang="en-US" dirty="0"/>
              <a:t>Scale-free-like pattern, and</a:t>
            </a:r>
          </a:p>
          <a:p>
            <a:pPr marL="851838" lvl="1" indent="-342900">
              <a:buFont typeface="Arial" panose="020B0604020202020204" pitchFamily="34" charset="0"/>
              <a:buChar char="•"/>
            </a:pPr>
            <a:r>
              <a:rPr lang="en-US" dirty="0"/>
              <a:t>Rich club-like pattern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Counts </a:t>
            </a:r>
            <a:r>
              <a:rPr lang="en-US" i="1" dirty="0"/>
              <a:t>z</a:t>
            </a:r>
            <a:r>
              <a:rPr lang="en-US" i="1" baseline="-25000" dirty="0"/>
              <a:t>1</a:t>
            </a:r>
            <a:r>
              <a:rPr lang="en-US" dirty="0"/>
              <a:t> and </a:t>
            </a:r>
            <a:r>
              <a:rPr lang="en-US" i="1" dirty="0"/>
              <a:t>z</a:t>
            </a:r>
            <a:r>
              <a:rPr lang="en-US" i="1" baseline="-25000" dirty="0"/>
              <a:t>3</a:t>
            </a:r>
            <a:r>
              <a:rPr lang="en-US" dirty="0"/>
              <a:t> (triplet) configuration variables in each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Validates that the computer code produces the same results as manual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Counts the </a:t>
            </a:r>
            <a:r>
              <a:rPr lang="en-US" b="1" i="1" dirty="0"/>
              <a:t>horizontal triplets only </a:t>
            </a:r>
            <a:r>
              <a:rPr lang="en-US" dirty="0"/>
              <a:t>– </a:t>
            </a:r>
            <a:r>
              <a:rPr lang="en-US" i="1" u="sng" dirty="0"/>
              <a:t>approximation</a:t>
            </a:r>
            <a:r>
              <a:rPr lang="en-US" dirty="0"/>
              <a:t> of total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3DDC55-4070-4A1E-A52E-1ED7372A60E3}"/>
              </a:ext>
            </a:extLst>
          </p:cNvPr>
          <p:cNvSpPr txBox="1"/>
          <p:nvPr/>
        </p:nvSpPr>
        <p:spPr>
          <a:xfrm>
            <a:off x="1902494" y="845448"/>
            <a:ext cx="6253405" cy="1000187"/>
          </a:xfrm>
          <a:prstGeom prst="rect">
            <a:avLst/>
          </a:prstGeom>
          <a:noFill/>
        </p:spPr>
        <p:txBody>
          <a:bodyPr wrap="none" lIns="91358" tIns="45677" rIns="91358" bIns="45677" rtlCol="0">
            <a:spAutoFit/>
          </a:bodyPr>
          <a:lstStyle/>
          <a:p>
            <a:pPr algn="ctr"/>
            <a:r>
              <a:rPr lang="en-US" sz="2500" b="1" dirty="0"/>
              <a:t>Where We Left Off (in the Previous </a:t>
            </a:r>
            <a:r>
              <a:rPr lang="en-US" sz="2500" b="1" dirty="0" err="1"/>
              <a:t>Slidedeck</a:t>
            </a:r>
            <a:r>
              <a:rPr lang="en-US" sz="2500" b="1" dirty="0"/>
              <a:t>)</a:t>
            </a:r>
          </a:p>
          <a:p>
            <a:pPr algn="ctr"/>
            <a:r>
              <a:rPr lang="en-US" sz="1600" b="1" dirty="0"/>
              <a:t>GitHub: </a:t>
            </a:r>
            <a:r>
              <a:rPr lang="en-US" sz="1800" u="sng" dirty="0" err="1">
                <a:hlinkClick r:id="rId4"/>
              </a:rPr>
              <a:t>ajmaren</a:t>
            </a:r>
            <a:r>
              <a:rPr lang="en-US" sz="1800" dirty="0"/>
              <a:t>/</a:t>
            </a:r>
            <a:r>
              <a:rPr lang="en-US" sz="1800" b="1" dirty="0">
                <a:hlinkClick r:id="rId5"/>
              </a:rPr>
              <a:t>2D-Cluster-Variation-Method</a:t>
            </a:r>
            <a:endParaRPr lang="en-US" sz="1600" b="1" dirty="0"/>
          </a:p>
          <a:p>
            <a:pPr algn="ctr"/>
            <a:r>
              <a:rPr lang="en-US" sz="1600" b="1" dirty="0"/>
              <a:t>2D-CVM_Expts-vary-eps0-and-eps1_2018-12-29.pptx </a:t>
            </a:r>
            <a:endParaRPr lang="en-US" sz="1600" b="1" i="1" u="sng" dirty="0"/>
          </a:p>
        </p:txBody>
      </p:sp>
    </p:spTree>
    <p:extLst>
      <p:ext uri="{BB962C8B-B14F-4D97-AF65-F5344CB8AC3E}">
        <p14:creationId xmlns:p14="http://schemas.microsoft.com/office/powerpoint/2010/main" val="2688813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D155B09-6A0E-4CE8-A073-92A2282046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515" t="47980" r="18182" b="17677"/>
          <a:stretch/>
        </p:blipFill>
        <p:spPr>
          <a:xfrm>
            <a:off x="1524000" y="914400"/>
            <a:ext cx="7620000" cy="6477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6C96793-178D-4641-9EA7-96B7D1F89FE1}"/>
              </a:ext>
            </a:extLst>
          </p:cNvPr>
          <p:cNvSpPr txBox="1"/>
          <p:nvPr/>
        </p:nvSpPr>
        <p:spPr>
          <a:xfrm>
            <a:off x="4614823" y="228600"/>
            <a:ext cx="8287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Trial 1</a:t>
            </a:r>
          </a:p>
        </p:txBody>
      </p:sp>
    </p:spTree>
    <p:extLst>
      <p:ext uri="{BB962C8B-B14F-4D97-AF65-F5344CB8AC3E}">
        <p14:creationId xmlns:p14="http://schemas.microsoft.com/office/powerpoint/2010/main" val="42620597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C96793-178D-4641-9EA7-96B7D1F89FE1}"/>
              </a:ext>
            </a:extLst>
          </p:cNvPr>
          <p:cNvSpPr txBox="1"/>
          <p:nvPr/>
        </p:nvSpPr>
        <p:spPr>
          <a:xfrm>
            <a:off x="4614823" y="228600"/>
            <a:ext cx="8287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Trial 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04779A-3C53-4D1B-940B-6FC2EC2CEE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515" t="34848" r="18182" b="31296"/>
          <a:stretch/>
        </p:blipFill>
        <p:spPr>
          <a:xfrm>
            <a:off x="1219200" y="762000"/>
            <a:ext cx="8229600" cy="6895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3558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C96793-178D-4641-9EA7-96B7D1F89FE1}"/>
              </a:ext>
            </a:extLst>
          </p:cNvPr>
          <p:cNvSpPr txBox="1"/>
          <p:nvPr/>
        </p:nvSpPr>
        <p:spPr>
          <a:xfrm>
            <a:off x="4614823" y="228600"/>
            <a:ext cx="8287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Trial 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0B8421-181F-4FCC-A558-BC7474F5A7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515" t="31818" r="18939" b="37879"/>
          <a:stretch/>
        </p:blipFill>
        <p:spPr>
          <a:xfrm>
            <a:off x="919123" y="914400"/>
            <a:ext cx="8220153" cy="6323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0688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C898122-800A-4114-8D60-C75C1A7254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757" t="38889" r="28031" b="39899"/>
          <a:stretch/>
        </p:blipFill>
        <p:spPr>
          <a:xfrm>
            <a:off x="118165" y="1292087"/>
            <a:ext cx="4775200" cy="35814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208F482-C61A-4639-AD08-8C89324101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757" t="60101" r="28031" b="17677"/>
          <a:stretch/>
        </p:blipFill>
        <p:spPr>
          <a:xfrm>
            <a:off x="5155097" y="1295400"/>
            <a:ext cx="4752109" cy="37338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2F91BCE-8FEC-4EE8-87CD-44D9A4D11B2B}"/>
              </a:ext>
            </a:extLst>
          </p:cNvPr>
          <p:cNvSpPr txBox="1"/>
          <p:nvPr/>
        </p:nvSpPr>
        <p:spPr>
          <a:xfrm>
            <a:off x="1868411" y="838200"/>
            <a:ext cx="12747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Initial Grid</a:t>
            </a:r>
          </a:p>
          <a:p>
            <a:pPr algn="ctr"/>
            <a:r>
              <a:rPr lang="en-US" sz="1600" i="1" dirty="0"/>
              <a:t>(Pattern 2)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4CF18A-61A3-4AC6-889A-D4E882A64205}"/>
              </a:ext>
            </a:extLst>
          </p:cNvPr>
          <p:cNvSpPr txBox="1"/>
          <p:nvPr/>
        </p:nvSpPr>
        <p:spPr>
          <a:xfrm>
            <a:off x="6184692" y="801469"/>
            <a:ext cx="29143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Resulting Grid </a:t>
            </a:r>
          </a:p>
          <a:p>
            <a:pPr algn="ctr"/>
            <a:r>
              <a:rPr lang="en-US" sz="1600" i="1" dirty="0"/>
              <a:t>(after 100 FE minimization steps)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787EE1-9E68-4AB0-9CC0-EF484DC619F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252" t="56061" r="22728" b="24747"/>
          <a:stretch/>
        </p:blipFill>
        <p:spPr>
          <a:xfrm>
            <a:off x="228599" y="4966252"/>
            <a:ext cx="4926497" cy="27251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B297B30-E527-4F30-ABF2-C0DEA19FB50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1351" t="63875" r="23484" b="16667"/>
          <a:stretch/>
        </p:blipFill>
        <p:spPr>
          <a:xfrm>
            <a:off x="5257800" y="5029200"/>
            <a:ext cx="4699228" cy="272516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B232573-64E7-44AB-8331-21F8A4D8C5D9}"/>
              </a:ext>
            </a:extLst>
          </p:cNvPr>
          <p:cNvSpPr txBox="1"/>
          <p:nvPr/>
        </p:nvSpPr>
        <p:spPr>
          <a:xfrm>
            <a:off x="1593227" y="32690"/>
            <a:ext cx="68719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Free Energy Minimization Yields More Random / Diverse Pattern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0DC34CB-D3F1-4190-AB40-C14204ADE670}"/>
              </a:ext>
            </a:extLst>
          </p:cNvPr>
          <p:cNvSpPr/>
          <p:nvPr/>
        </p:nvSpPr>
        <p:spPr>
          <a:xfrm>
            <a:off x="551860" y="7001612"/>
            <a:ext cx="2591259" cy="64463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82" tIns="50941" rIns="101882" bIns="50941"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9B187ED-B18A-4C78-A66F-196EAEE10C2D}"/>
              </a:ext>
            </a:extLst>
          </p:cNvPr>
          <p:cNvSpPr/>
          <p:nvPr/>
        </p:nvSpPr>
        <p:spPr>
          <a:xfrm>
            <a:off x="5562600" y="7029036"/>
            <a:ext cx="2591259" cy="64463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82" tIns="50941" rIns="101882" bIns="50941"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8018C87-478F-4437-AB08-0691E3E50085}"/>
              </a:ext>
            </a:extLst>
          </p:cNvPr>
          <p:cNvSpPr txBox="1"/>
          <p:nvPr/>
        </p:nvSpPr>
        <p:spPr>
          <a:xfrm>
            <a:off x="-81847" y="322326"/>
            <a:ext cx="102220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To push towards the extreme separation of </a:t>
            </a:r>
            <a:r>
              <a:rPr lang="en-US" sz="1400" b="1" dirty="0"/>
              <a:t>A</a:t>
            </a:r>
            <a:r>
              <a:rPr lang="en-US" sz="1400" dirty="0"/>
              <a:t> and </a:t>
            </a:r>
            <a:r>
              <a:rPr lang="en-US" sz="1400" b="1" dirty="0"/>
              <a:t>B</a:t>
            </a:r>
            <a:r>
              <a:rPr lang="en-US" sz="1400" dirty="0"/>
              <a:t> nodes (on / off) shown in the Initial Grid, we set h = 2.0 (instead of previous h = 1.65). </a:t>
            </a:r>
          </a:p>
          <a:p>
            <a:pPr algn="ctr"/>
            <a:r>
              <a:rPr lang="en-US" sz="1400" dirty="0"/>
              <a:t>There was still a lot of pattern change, resulting from the free energy minimization process.</a:t>
            </a:r>
          </a:p>
        </p:txBody>
      </p:sp>
    </p:spTree>
    <p:extLst>
      <p:ext uri="{BB962C8B-B14F-4D97-AF65-F5344CB8AC3E}">
        <p14:creationId xmlns:p14="http://schemas.microsoft.com/office/powerpoint/2010/main" val="21872024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2F91BCE-8FEC-4EE8-87CD-44D9A4D11B2B}"/>
              </a:ext>
            </a:extLst>
          </p:cNvPr>
          <p:cNvSpPr txBox="1"/>
          <p:nvPr/>
        </p:nvSpPr>
        <p:spPr>
          <a:xfrm>
            <a:off x="1048576" y="609600"/>
            <a:ext cx="29143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Trial 2</a:t>
            </a:r>
          </a:p>
          <a:p>
            <a:pPr algn="ctr"/>
            <a:r>
              <a:rPr lang="en-US" sz="1600" i="1" dirty="0"/>
              <a:t>(after 100 FE minimization steps)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4CF18A-61A3-4AC6-889A-D4E882A64205}"/>
              </a:ext>
            </a:extLst>
          </p:cNvPr>
          <p:cNvSpPr txBox="1"/>
          <p:nvPr/>
        </p:nvSpPr>
        <p:spPr>
          <a:xfrm>
            <a:off x="6184691" y="609600"/>
            <a:ext cx="29143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Trial 3</a:t>
            </a:r>
          </a:p>
          <a:p>
            <a:pPr algn="ctr"/>
            <a:r>
              <a:rPr lang="en-US" sz="1600" i="1" dirty="0"/>
              <a:t>(after 100 FE minimization steps)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232573-64E7-44AB-8331-21F8A4D8C5D9}"/>
              </a:ext>
            </a:extLst>
          </p:cNvPr>
          <p:cNvSpPr txBox="1"/>
          <p:nvPr/>
        </p:nvSpPr>
        <p:spPr>
          <a:xfrm>
            <a:off x="1593227" y="60774"/>
            <a:ext cx="68719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Free Energy Minimization Yields More Random / Diverse Pattern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7051795-7C0C-4070-B3F8-81EE1C40BB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252" t="34848" r="28030" b="42929"/>
          <a:stretch/>
        </p:blipFill>
        <p:spPr>
          <a:xfrm>
            <a:off x="207549" y="1249161"/>
            <a:ext cx="4756380" cy="382627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4AAA444-97ED-477D-B3A5-EF1A1CE282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007" t="68182" r="23231" b="12626"/>
          <a:stretch/>
        </p:blipFill>
        <p:spPr>
          <a:xfrm>
            <a:off x="207549" y="5083864"/>
            <a:ext cx="4586129" cy="256238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2670945-37D3-4D66-8A10-D7BC3C1CBA5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649" t="54040" r="28287" b="23738"/>
          <a:stretch/>
        </p:blipFill>
        <p:spPr>
          <a:xfrm>
            <a:off x="4954290" y="1143000"/>
            <a:ext cx="5104110" cy="40386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454D187-0D32-41EB-A756-2B9505D7D7D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0753" t="71212" r="23485" b="8703"/>
          <a:stretch/>
        </p:blipFill>
        <p:spPr>
          <a:xfrm>
            <a:off x="5164493" y="5087177"/>
            <a:ext cx="4597832" cy="268853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9B187ED-B18A-4C78-A66F-196EAEE10C2D}"/>
              </a:ext>
            </a:extLst>
          </p:cNvPr>
          <p:cNvSpPr/>
          <p:nvPr/>
        </p:nvSpPr>
        <p:spPr>
          <a:xfrm>
            <a:off x="5562600" y="7127764"/>
            <a:ext cx="2591259" cy="64463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82" tIns="50941" rIns="101882" bIns="50941"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0DC34CB-D3F1-4190-AB40-C14204ADE670}"/>
              </a:ext>
            </a:extLst>
          </p:cNvPr>
          <p:cNvSpPr/>
          <p:nvPr/>
        </p:nvSpPr>
        <p:spPr>
          <a:xfrm>
            <a:off x="551860" y="7051564"/>
            <a:ext cx="2591259" cy="64463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82" tIns="50941" rIns="101882" bIns="50941"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7044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TextBox 447"/>
          <p:cNvSpPr txBox="1"/>
          <p:nvPr/>
        </p:nvSpPr>
        <p:spPr>
          <a:xfrm>
            <a:off x="6754748" y="1184364"/>
            <a:ext cx="3394872" cy="841529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b="1" i="1" dirty="0"/>
              <a:t>A Rich Club-Like Composition: </a:t>
            </a:r>
          </a:p>
          <a:p>
            <a:pPr algn="ctr"/>
            <a:r>
              <a:rPr lang="en-US" sz="1400" dirty="0"/>
              <a:t>= 128 “A” (all connected)</a:t>
            </a:r>
          </a:p>
          <a:p>
            <a:pPr algn="ctr"/>
            <a:r>
              <a:rPr lang="en-US" sz="1400" dirty="0"/>
              <a:t>and 128 “B” (connected)</a:t>
            </a:r>
          </a:p>
        </p:txBody>
      </p:sp>
      <p:sp>
        <p:nvSpPr>
          <p:cNvPr id="402" name="TextBox 401"/>
          <p:cNvSpPr txBox="1"/>
          <p:nvPr/>
        </p:nvSpPr>
        <p:spPr>
          <a:xfrm>
            <a:off x="7019509" y="4448902"/>
            <a:ext cx="2689423" cy="410641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dirty="0"/>
              <a:t>Configuration Variables </a:t>
            </a:r>
          </a:p>
        </p:txBody>
      </p:sp>
      <p:grpSp>
        <p:nvGrpSpPr>
          <p:cNvPr id="6" name="Group 421"/>
          <p:cNvGrpSpPr/>
          <p:nvPr/>
        </p:nvGrpSpPr>
        <p:grpSpPr>
          <a:xfrm>
            <a:off x="586742" y="1366520"/>
            <a:ext cx="5867401" cy="5872480"/>
            <a:chOff x="685799" y="533400"/>
            <a:chExt cx="5334001" cy="5181600"/>
          </a:xfrm>
        </p:grpSpPr>
        <p:sp>
          <p:nvSpPr>
            <p:cNvPr id="35" name="Rectangle 34"/>
            <p:cNvSpPr/>
            <p:nvPr/>
          </p:nvSpPr>
          <p:spPr>
            <a:xfrm>
              <a:off x="838200" y="533400"/>
              <a:ext cx="304800" cy="304800"/>
            </a:xfrm>
            <a:prstGeom prst="rect">
              <a:avLst/>
            </a:prstGeom>
            <a:blipFill>
              <a:blip r:embed="rId3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1143000" y="533400"/>
              <a:ext cx="304800" cy="304800"/>
            </a:xfrm>
            <a:prstGeom prst="rect">
              <a:avLst/>
            </a:prstGeom>
            <a:blipFill>
              <a:blip r:embed="rId3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1447800" y="533400"/>
              <a:ext cx="304800" cy="304800"/>
            </a:xfrm>
            <a:prstGeom prst="rect">
              <a:avLst/>
            </a:prstGeom>
            <a:blipFill>
              <a:blip r:embed="rId3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1752600" y="533400"/>
              <a:ext cx="304800" cy="304800"/>
            </a:xfrm>
            <a:prstGeom prst="rect">
              <a:avLst/>
            </a:prstGeom>
            <a:blipFill>
              <a:blip r:embed="rId3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2362200" y="533400"/>
              <a:ext cx="304800" cy="304800"/>
            </a:xfrm>
            <a:prstGeom prst="rect">
              <a:avLst/>
            </a:prstGeom>
            <a:blipFill>
              <a:blip r:embed="rId4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2667000" y="533400"/>
              <a:ext cx="304800" cy="304800"/>
            </a:xfrm>
            <a:prstGeom prst="rect">
              <a:avLst/>
            </a:prstGeom>
            <a:blipFill>
              <a:blip r:embed="rId4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2057400" y="533400"/>
              <a:ext cx="304800" cy="304800"/>
            </a:xfrm>
            <a:prstGeom prst="rect">
              <a:avLst/>
            </a:prstGeom>
            <a:blipFill>
              <a:blip r:embed="rId3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2971800" y="533400"/>
              <a:ext cx="304800" cy="304800"/>
            </a:xfrm>
            <a:prstGeom prst="rect">
              <a:avLst/>
            </a:prstGeom>
            <a:blipFill>
              <a:blip r:embed="rId4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Rectangle 123"/>
            <p:cNvSpPr/>
            <p:nvPr/>
          </p:nvSpPr>
          <p:spPr>
            <a:xfrm>
              <a:off x="3276600" y="533400"/>
              <a:ext cx="304800" cy="304800"/>
            </a:xfrm>
            <a:prstGeom prst="rect">
              <a:avLst/>
            </a:prstGeom>
            <a:blipFill>
              <a:blip r:embed="rId4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Rectangle 124"/>
            <p:cNvSpPr/>
            <p:nvPr/>
          </p:nvSpPr>
          <p:spPr>
            <a:xfrm>
              <a:off x="3581400" y="533400"/>
              <a:ext cx="304800" cy="304800"/>
            </a:xfrm>
            <a:prstGeom prst="rect">
              <a:avLst/>
            </a:prstGeom>
            <a:blipFill>
              <a:blip r:embed="rId4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Rectangle 125"/>
            <p:cNvSpPr/>
            <p:nvPr/>
          </p:nvSpPr>
          <p:spPr>
            <a:xfrm>
              <a:off x="3886200" y="533400"/>
              <a:ext cx="304800" cy="304800"/>
            </a:xfrm>
            <a:prstGeom prst="rect">
              <a:avLst/>
            </a:prstGeom>
            <a:blipFill>
              <a:blip r:embed="rId4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Rectangle 126"/>
            <p:cNvSpPr/>
            <p:nvPr/>
          </p:nvSpPr>
          <p:spPr>
            <a:xfrm>
              <a:off x="4191000" y="533400"/>
              <a:ext cx="304800" cy="304800"/>
            </a:xfrm>
            <a:prstGeom prst="rect">
              <a:avLst/>
            </a:prstGeom>
            <a:blipFill>
              <a:blip r:embed="rId4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Rectangle 127"/>
            <p:cNvSpPr/>
            <p:nvPr/>
          </p:nvSpPr>
          <p:spPr>
            <a:xfrm>
              <a:off x="4800600" y="533400"/>
              <a:ext cx="304800" cy="304800"/>
            </a:xfrm>
            <a:prstGeom prst="rect">
              <a:avLst/>
            </a:prstGeom>
            <a:blipFill>
              <a:blip r:embed="rId3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Rectangle 128"/>
            <p:cNvSpPr/>
            <p:nvPr/>
          </p:nvSpPr>
          <p:spPr>
            <a:xfrm>
              <a:off x="5410200" y="533400"/>
              <a:ext cx="304800" cy="304800"/>
            </a:xfrm>
            <a:prstGeom prst="rect">
              <a:avLst/>
            </a:prstGeom>
            <a:blipFill>
              <a:blip r:embed="rId3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Rectangle 129"/>
            <p:cNvSpPr/>
            <p:nvPr/>
          </p:nvSpPr>
          <p:spPr>
            <a:xfrm>
              <a:off x="4495800" y="533400"/>
              <a:ext cx="304800" cy="304800"/>
            </a:xfrm>
            <a:prstGeom prst="rect">
              <a:avLst/>
            </a:prstGeom>
            <a:blipFill>
              <a:blip r:embed="rId3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Rectangle 147"/>
            <p:cNvSpPr/>
            <p:nvPr/>
          </p:nvSpPr>
          <p:spPr>
            <a:xfrm>
              <a:off x="2514600" y="838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Rectangle 152"/>
            <p:cNvSpPr/>
            <p:nvPr/>
          </p:nvSpPr>
          <p:spPr>
            <a:xfrm>
              <a:off x="3124200" y="838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Rectangle 153"/>
            <p:cNvSpPr/>
            <p:nvPr/>
          </p:nvSpPr>
          <p:spPr>
            <a:xfrm>
              <a:off x="3429000" y="838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Rectangle 155"/>
            <p:cNvSpPr/>
            <p:nvPr/>
          </p:nvSpPr>
          <p:spPr>
            <a:xfrm>
              <a:off x="3733800" y="838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Rectangle 161"/>
            <p:cNvSpPr/>
            <p:nvPr/>
          </p:nvSpPr>
          <p:spPr>
            <a:xfrm>
              <a:off x="4648200" y="838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/>
            <p:cNvSpPr/>
            <p:nvPr/>
          </p:nvSpPr>
          <p:spPr>
            <a:xfrm>
              <a:off x="685800" y="838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Rectangle 164"/>
            <p:cNvSpPr/>
            <p:nvPr/>
          </p:nvSpPr>
          <p:spPr>
            <a:xfrm>
              <a:off x="5562600" y="838200"/>
              <a:ext cx="304800" cy="304800"/>
            </a:xfrm>
            <a:prstGeom prst="rect">
              <a:avLst/>
            </a:prstGeom>
            <a:blipFill>
              <a:blip r:embed="rId3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/>
            <p:cNvSpPr/>
            <p:nvPr/>
          </p:nvSpPr>
          <p:spPr>
            <a:xfrm rot="10800000">
              <a:off x="4343399" y="5105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Rectangle 140"/>
            <p:cNvSpPr/>
            <p:nvPr/>
          </p:nvSpPr>
          <p:spPr>
            <a:xfrm rot="10800000">
              <a:off x="4038599" y="5105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Rectangle 141"/>
            <p:cNvSpPr/>
            <p:nvPr/>
          </p:nvSpPr>
          <p:spPr>
            <a:xfrm rot="10800000">
              <a:off x="3733799" y="5105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Rectangle 142"/>
            <p:cNvSpPr/>
            <p:nvPr/>
          </p:nvSpPr>
          <p:spPr>
            <a:xfrm rot="10800000">
              <a:off x="3124199" y="5105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Rectangle 148"/>
            <p:cNvSpPr/>
            <p:nvPr/>
          </p:nvSpPr>
          <p:spPr>
            <a:xfrm rot="10800000">
              <a:off x="2819399" y="5105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Rectangle 156"/>
            <p:cNvSpPr/>
            <p:nvPr/>
          </p:nvSpPr>
          <p:spPr>
            <a:xfrm rot="10800000">
              <a:off x="1600199" y="51054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Rectangle 157"/>
            <p:cNvSpPr/>
            <p:nvPr/>
          </p:nvSpPr>
          <p:spPr>
            <a:xfrm rot="10800000">
              <a:off x="1295399" y="51054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Rectangle 158"/>
            <p:cNvSpPr/>
            <p:nvPr/>
          </p:nvSpPr>
          <p:spPr>
            <a:xfrm rot="10800000">
              <a:off x="685799" y="51054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Rectangle 165"/>
            <p:cNvSpPr/>
            <p:nvPr/>
          </p:nvSpPr>
          <p:spPr>
            <a:xfrm rot="10800000">
              <a:off x="5562599" y="5105400"/>
              <a:ext cx="304800" cy="304800"/>
            </a:xfrm>
            <a:prstGeom prst="rect">
              <a:avLst/>
            </a:prstGeom>
            <a:blipFill>
              <a:blip r:embed="rId3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Rectangle 167"/>
            <p:cNvSpPr/>
            <p:nvPr/>
          </p:nvSpPr>
          <p:spPr>
            <a:xfrm>
              <a:off x="1752600" y="17526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Rectangle 168"/>
            <p:cNvSpPr/>
            <p:nvPr/>
          </p:nvSpPr>
          <p:spPr>
            <a:xfrm>
              <a:off x="1447800" y="17526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Rectangle 169"/>
            <p:cNvSpPr/>
            <p:nvPr/>
          </p:nvSpPr>
          <p:spPr>
            <a:xfrm>
              <a:off x="990600" y="1447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Rectangle 170"/>
            <p:cNvSpPr/>
            <p:nvPr/>
          </p:nvSpPr>
          <p:spPr>
            <a:xfrm>
              <a:off x="1600200" y="14478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Rectangle 172"/>
            <p:cNvSpPr/>
            <p:nvPr/>
          </p:nvSpPr>
          <p:spPr>
            <a:xfrm>
              <a:off x="2057400" y="17526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Rectangle 173"/>
            <p:cNvSpPr/>
            <p:nvPr/>
          </p:nvSpPr>
          <p:spPr>
            <a:xfrm>
              <a:off x="2362200" y="17526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Rectangle 174"/>
            <p:cNvSpPr/>
            <p:nvPr/>
          </p:nvSpPr>
          <p:spPr>
            <a:xfrm>
              <a:off x="2971800" y="17526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Rectangle 175"/>
            <p:cNvSpPr/>
            <p:nvPr/>
          </p:nvSpPr>
          <p:spPr>
            <a:xfrm>
              <a:off x="2667000" y="17526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Rectangle 176"/>
            <p:cNvSpPr/>
            <p:nvPr/>
          </p:nvSpPr>
          <p:spPr>
            <a:xfrm>
              <a:off x="1905000" y="14478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Rectangle 177"/>
            <p:cNvSpPr/>
            <p:nvPr/>
          </p:nvSpPr>
          <p:spPr>
            <a:xfrm>
              <a:off x="2209800" y="14478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Rectangle 179"/>
            <p:cNvSpPr/>
            <p:nvPr/>
          </p:nvSpPr>
          <p:spPr>
            <a:xfrm>
              <a:off x="2514600" y="14478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Rectangle 182"/>
            <p:cNvSpPr/>
            <p:nvPr/>
          </p:nvSpPr>
          <p:spPr>
            <a:xfrm>
              <a:off x="4191000" y="1752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Rectangle 186"/>
            <p:cNvSpPr/>
            <p:nvPr/>
          </p:nvSpPr>
          <p:spPr>
            <a:xfrm>
              <a:off x="4038600" y="1447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Rectangle 187"/>
            <p:cNvSpPr/>
            <p:nvPr/>
          </p:nvSpPr>
          <p:spPr>
            <a:xfrm>
              <a:off x="3733800" y="1447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Rectangle 189"/>
            <p:cNvSpPr/>
            <p:nvPr/>
          </p:nvSpPr>
          <p:spPr>
            <a:xfrm>
              <a:off x="4800600" y="1752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Rectangle 192"/>
            <p:cNvSpPr/>
            <p:nvPr/>
          </p:nvSpPr>
          <p:spPr>
            <a:xfrm>
              <a:off x="4343400" y="1447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Rectangle 196"/>
            <p:cNvSpPr/>
            <p:nvPr/>
          </p:nvSpPr>
          <p:spPr>
            <a:xfrm>
              <a:off x="685800" y="1447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Rectangle 197"/>
            <p:cNvSpPr/>
            <p:nvPr/>
          </p:nvSpPr>
          <p:spPr>
            <a:xfrm>
              <a:off x="5562600" y="1447800"/>
              <a:ext cx="304800" cy="304800"/>
            </a:xfrm>
            <a:prstGeom prst="rect">
              <a:avLst/>
            </a:prstGeom>
            <a:blipFill>
              <a:blip r:embed="rId3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Rectangle 198"/>
            <p:cNvSpPr/>
            <p:nvPr/>
          </p:nvSpPr>
          <p:spPr>
            <a:xfrm>
              <a:off x="5715000" y="1752600"/>
              <a:ext cx="304800" cy="304800"/>
            </a:xfrm>
            <a:prstGeom prst="rect">
              <a:avLst/>
            </a:prstGeom>
            <a:blipFill>
              <a:blip r:embed="rId3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" name="Rectangle 199"/>
            <p:cNvSpPr/>
            <p:nvPr/>
          </p:nvSpPr>
          <p:spPr>
            <a:xfrm>
              <a:off x="838200" y="1752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Rectangle 201"/>
            <p:cNvSpPr/>
            <p:nvPr/>
          </p:nvSpPr>
          <p:spPr>
            <a:xfrm>
              <a:off x="1752600" y="2362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" name="Rectangle 202"/>
            <p:cNvSpPr/>
            <p:nvPr/>
          </p:nvSpPr>
          <p:spPr>
            <a:xfrm>
              <a:off x="1447800" y="2362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Rectangle 204"/>
            <p:cNvSpPr/>
            <p:nvPr/>
          </p:nvSpPr>
          <p:spPr>
            <a:xfrm>
              <a:off x="1600200" y="2057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Rectangle 205"/>
            <p:cNvSpPr/>
            <p:nvPr/>
          </p:nvSpPr>
          <p:spPr>
            <a:xfrm>
              <a:off x="1295400" y="2057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Rectangle 206"/>
            <p:cNvSpPr/>
            <p:nvPr/>
          </p:nvSpPr>
          <p:spPr>
            <a:xfrm>
              <a:off x="2057400" y="2362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Rectangle 207"/>
            <p:cNvSpPr/>
            <p:nvPr/>
          </p:nvSpPr>
          <p:spPr>
            <a:xfrm>
              <a:off x="2362200" y="2362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Rectangle 208"/>
            <p:cNvSpPr/>
            <p:nvPr/>
          </p:nvSpPr>
          <p:spPr>
            <a:xfrm>
              <a:off x="2971800" y="2362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Rectangle 209"/>
            <p:cNvSpPr/>
            <p:nvPr/>
          </p:nvSpPr>
          <p:spPr>
            <a:xfrm>
              <a:off x="2667000" y="2362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Rectangle 210"/>
            <p:cNvSpPr/>
            <p:nvPr/>
          </p:nvSpPr>
          <p:spPr>
            <a:xfrm>
              <a:off x="1905000" y="2057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Rectangle 211"/>
            <p:cNvSpPr/>
            <p:nvPr/>
          </p:nvSpPr>
          <p:spPr>
            <a:xfrm>
              <a:off x="2209800" y="2057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Rectangle 212"/>
            <p:cNvSpPr/>
            <p:nvPr/>
          </p:nvSpPr>
          <p:spPr>
            <a:xfrm>
              <a:off x="2819400" y="2057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Rectangle 213"/>
            <p:cNvSpPr/>
            <p:nvPr/>
          </p:nvSpPr>
          <p:spPr>
            <a:xfrm>
              <a:off x="2514600" y="2057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Rectangle 214"/>
            <p:cNvSpPr/>
            <p:nvPr/>
          </p:nvSpPr>
          <p:spPr>
            <a:xfrm>
              <a:off x="3276600" y="2362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Rectangle 215"/>
            <p:cNvSpPr/>
            <p:nvPr/>
          </p:nvSpPr>
          <p:spPr>
            <a:xfrm>
              <a:off x="3581400" y="2362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Rectangle 217"/>
            <p:cNvSpPr/>
            <p:nvPr/>
          </p:nvSpPr>
          <p:spPr>
            <a:xfrm>
              <a:off x="3886200" y="2362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Rectangle 218"/>
            <p:cNvSpPr/>
            <p:nvPr/>
          </p:nvSpPr>
          <p:spPr>
            <a:xfrm>
              <a:off x="3124200" y="2057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Rectangle 219"/>
            <p:cNvSpPr/>
            <p:nvPr/>
          </p:nvSpPr>
          <p:spPr>
            <a:xfrm>
              <a:off x="3429000" y="2057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Rectangle 221"/>
            <p:cNvSpPr/>
            <p:nvPr/>
          </p:nvSpPr>
          <p:spPr>
            <a:xfrm>
              <a:off x="3733800" y="2057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Rectangle 222"/>
            <p:cNvSpPr/>
            <p:nvPr/>
          </p:nvSpPr>
          <p:spPr>
            <a:xfrm>
              <a:off x="4495800" y="2362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Rectangle 225"/>
            <p:cNvSpPr/>
            <p:nvPr/>
          </p:nvSpPr>
          <p:spPr>
            <a:xfrm>
              <a:off x="5105400" y="2362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Rectangle 226"/>
            <p:cNvSpPr/>
            <p:nvPr/>
          </p:nvSpPr>
          <p:spPr>
            <a:xfrm>
              <a:off x="4343400" y="20574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Rectangle 227"/>
            <p:cNvSpPr/>
            <p:nvPr/>
          </p:nvSpPr>
          <p:spPr>
            <a:xfrm>
              <a:off x="4648200" y="20574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" name="Rectangle 229"/>
            <p:cNvSpPr/>
            <p:nvPr/>
          </p:nvSpPr>
          <p:spPr>
            <a:xfrm>
              <a:off x="4953000" y="20574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Rectangle 230"/>
            <p:cNvSpPr/>
            <p:nvPr/>
          </p:nvSpPr>
          <p:spPr>
            <a:xfrm>
              <a:off x="685800" y="20574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2" name="Rectangle 231"/>
            <p:cNvSpPr/>
            <p:nvPr/>
          </p:nvSpPr>
          <p:spPr>
            <a:xfrm>
              <a:off x="5562600" y="2057400"/>
              <a:ext cx="304800" cy="304800"/>
            </a:xfrm>
            <a:prstGeom prst="rect">
              <a:avLst/>
            </a:prstGeom>
            <a:blipFill>
              <a:blip r:embed="rId3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Rectangle 232"/>
            <p:cNvSpPr/>
            <p:nvPr/>
          </p:nvSpPr>
          <p:spPr>
            <a:xfrm>
              <a:off x="5715000" y="2362200"/>
              <a:ext cx="304800" cy="304800"/>
            </a:xfrm>
            <a:prstGeom prst="rect">
              <a:avLst/>
            </a:prstGeom>
            <a:blipFill>
              <a:blip r:embed="rId3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Rectangle 233"/>
            <p:cNvSpPr/>
            <p:nvPr/>
          </p:nvSpPr>
          <p:spPr>
            <a:xfrm>
              <a:off x="838200" y="2362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5" name="Rectangle 234"/>
            <p:cNvSpPr/>
            <p:nvPr/>
          </p:nvSpPr>
          <p:spPr>
            <a:xfrm rot="10800000">
              <a:off x="5105399" y="5410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9" name="Rectangle 238"/>
            <p:cNvSpPr/>
            <p:nvPr/>
          </p:nvSpPr>
          <p:spPr>
            <a:xfrm rot="10800000">
              <a:off x="3886199" y="5410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" name="Rectangle 239"/>
            <p:cNvSpPr/>
            <p:nvPr/>
          </p:nvSpPr>
          <p:spPr>
            <a:xfrm rot="10800000">
              <a:off x="3276599" y="5410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1" name="Rectangle 240"/>
            <p:cNvSpPr/>
            <p:nvPr/>
          </p:nvSpPr>
          <p:spPr>
            <a:xfrm rot="10800000">
              <a:off x="3581399" y="5410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2" name="Rectangle 241"/>
            <p:cNvSpPr/>
            <p:nvPr/>
          </p:nvSpPr>
          <p:spPr>
            <a:xfrm rot="10800000">
              <a:off x="2971799" y="5410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3" name="Rectangle 242"/>
            <p:cNvSpPr/>
            <p:nvPr/>
          </p:nvSpPr>
          <p:spPr>
            <a:xfrm rot="10800000">
              <a:off x="2666999" y="5410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5" name="Rectangle 244"/>
            <p:cNvSpPr/>
            <p:nvPr/>
          </p:nvSpPr>
          <p:spPr>
            <a:xfrm rot="10800000">
              <a:off x="2362199" y="5410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8" name="Rectangle 247"/>
            <p:cNvSpPr/>
            <p:nvPr/>
          </p:nvSpPr>
          <p:spPr>
            <a:xfrm rot="10800000">
              <a:off x="838199" y="5410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9" name="Rectangle 248"/>
            <p:cNvSpPr/>
            <p:nvPr/>
          </p:nvSpPr>
          <p:spPr>
            <a:xfrm rot="10800000">
              <a:off x="1142999" y="5410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1" name="Rectangle 250"/>
            <p:cNvSpPr/>
            <p:nvPr/>
          </p:nvSpPr>
          <p:spPr>
            <a:xfrm rot="10800000">
              <a:off x="5714999" y="5410200"/>
              <a:ext cx="304800" cy="304800"/>
            </a:xfrm>
            <a:prstGeom prst="rect">
              <a:avLst/>
            </a:prstGeom>
            <a:blipFill>
              <a:blip r:embed="rId3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6" name="Rectangle 255"/>
            <p:cNvSpPr/>
            <p:nvPr/>
          </p:nvSpPr>
          <p:spPr>
            <a:xfrm>
              <a:off x="1752600" y="1143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7" name="Rectangle 256"/>
            <p:cNvSpPr/>
            <p:nvPr/>
          </p:nvSpPr>
          <p:spPr>
            <a:xfrm>
              <a:off x="1447800" y="1143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8" name="Rectangle 257"/>
            <p:cNvSpPr/>
            <p:nvPr/>
          </p:nvSpPr>
          <p:spPr>
            <a:xfrm>
              <a:off x="2057400" y="1143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9" name="Rectangle 258"/>
            <p:cNvSpPr/>
            <p:nvPr/>
          </p:nvSpPr>
          <p:spPr>
            <a:xfrm>
              <a:off x="2362200" y="1143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0" name="Rectangle 259"/>
            <p:cNvSpPr/>
            <p:nvPr/>
          </p:nvSpPr>
          <p:spPr>
            <a:xfrm>
              <a:off x="2971800" y="1143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1" name="Rectangle 260"/>
            <p:cNvSpPr/>
            <p:nvPr/>
          </p:nvSpPr>
          <p:spPr>
            <a:xfrm>
              <a:off x="2667000" y="1143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2" name="Rectangle 261"/>
            <p:cNvSpPr/>
            <p:nvPr/>
          </p:nvSpPr>
          <p:spPr>
            <a:xfrm>
              <a:off x="3276600" y="1143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3" name="Rectangle 262"/>
            <p:cNvSpPr/>
            <p:nvPr/>
          </p:nvSpPr>
          <p:spPr>
            <a:xfrm>
              <a:off x="3581400" y="11430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5" name="Rectangle 264"/>
            <p:cNvSpPr/>
            <p:nvPr/>
          </p:nvSpPr>
          <p:spPr>
            <a:xfrm>
              <a:off x="3886200" y="11430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6" name="Rectangle 265"/>
            <p:cNvSpPr/>
            <p:nvPr/>
          </p:nvSpPr>
          <p:spPr>
            <a:xfrm>
              <a:off x="4495800" y="11430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7" name="Rectangle 266"/>
            <p:cNvSpPr/>
            <p:nvPr/>
          </p:nvSpPr>
          <p:spPr>
            <a:xfrm>
              <a:off x="4800600" y="11430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9" name="Rectangle 268"/>
            <p:cNvSpPr/>
            <p:nvPr/>
          </p:nvSpPr>
          <p:spPr>
            <a:xfrm>
              <a:off x="5105400" y="11430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0" name="Rectangle 269"/>
            <p:cNvSpPr/>
            <p:nvPr/>
          </p:nvSpPr>
          <p:spPr>
            <a:xfrm>
              <a:off x="5715000" y="1143000"/>
              <a:ext cx="304800" cy="304800"/>
            </a:xfrm>
            <a:prstGeom prst="rect">
              <a:avLst/>
            </a:prstGeom>
            <a:blipFill>
              <a:blip r:embed="rId3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1" name="Rectangle 270"/>
            <p:cNvSpPr/>
            <p:nvPr/>
          </p:nvSpPr>
          <p:spPr>
            <a:xfrm>
              <a:off x="838200" y="11430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5" name="Rectangle 274"/>
            <p:cNvSpPr/>
            <p:nvPr/>
          </p:nvSpPr>
          <p:spPr>
            <a:xfrm rot="10800000">
              <a:off x="4190999" y="48006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8" name="Rectangle 277"/>
            <p:cNvSpPr/>
            <p:nvPr/>
          </p:nvSpPr>
          <p:spPr>
            <a:xfrm rot="10800000">
              <a:off x="3581399" y="48006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9" name="Rectangle 278"/>
            <p:cNvSpPr/>
            <p:nvPr/>
          </p:nvSpPr>
          <p:spPr>
            <a:xfrm rot="10800000">
              <a:off x="2971799" y="48006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1" name="Rectangle 280"/>
            <p:cNvSpPr/>
            <p:nvPr/>
          </p:nvSpPr>
          <p:spPr>
            <a:xfrm rot="10800000">
              <a:off x="2057399" y="4800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3" name="Rectangle 282"/>
            <p:cNvSpPr/>
            <p:nvPr/>
          </p:nvSpPr>
          <p:spPr>
            <a:xfrm rot="10800000">
              <a:off x="1752599" y="4800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4" name="Rectangle 283"/>
            <p:cNvSpPr/>
            <p:nvPr/>
          </p:nvSpPr>
          <p:spPr>
            <a:xfrm rot="10800000">
              <a:off x="1447799" y="4800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6" name="Rectangle 285"/>
            <p:cNvSpPr/>
            <p:nvPr/>
          </p:nvSpPr>
          <p:spPr>
            <a:xfrm rot="10800000">
              <a:off x="1142999" y="4800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8" name="Rectangle 287"/>
            <p:cNvSpPr/>
            <p:nvPr/>
          </p:nvSpPr>
          <p:spPr>
            <a:xfrm rot="10800000">
              <a:off x="5714999" y="4800600"/>
              <a:ext cx="304800" cy="304800"/>
            </a:xfrm>
            <a:prstGeom prst="rect">
              <a:avLst/>
            </a:prstGeom>
            <a:blipFill>
              <a:blip r:embed="rId3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1" name="Rectangle 290"/>
            <p:cNvSpPr/>
            <p:nvPr/>
          </p:nvSpPr>
          <p:spPr>
            <a:xfrm rot="10800000">
              <a:off x="4343400" y="44958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5" name="Rectangle 294"/>
            <p:cNvSpPr/>
            <p:nvPr/>
          </p:nvSpPr>
          <p:spPr>
            <a:xfrm rot="10800000">
              <a:off x="3124200" y="44958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6" name="Rectangle 295"/>
            <p:cNvSpPr/>
            <p:nvPr/>
          </p:nvSpPr>
          <p:spPr>
            <a:xfrm rot="10800000">
              <a:off x="3429000" y="44958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9" name="Rectangle 298"/>
            <p:cNvSpPr/>
            <p:nvPr/>
          </p:nvSpPr>
          <p:spPr>
            <a:xfrm rot="10800000">
              <a:off x="1905000" y="4495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1" name="Rectangle 300"/>
            <p:cNvSpPr/>
            <p:nvPr/>
          </p:nvSpPr>
          <p:spPr>
            <a:xfrm rot="10800000">
              <a:off x="1600200" y="4495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2" name="Rectangle 301"/>
            <p:cNvSpPr/>
            <p:nvPr/>
          </p:nvSpPr>
          <p:spPr>
            <a:xfrm rot="10800000">
              <a:off x="1295400" y="4495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3" name="Rectangle 302"/>
            <p:cNvSpPr/>
            <p:nvPr/>
          </p:nvSpPr>
          <p:spPr>
            <a:xfrm rot="10800000">
              <a:off x="685800" y="4495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5" name="Rectangle 304"/>
            <p:cNvSpPr/>
            <p:nvPr/>
          </p:nvSpPr>
          <p:spPr>
            <a:xfrm rot="10800000">
              <a:off x="5562599" y="4495800"/>
              <a:ext cx="304800" cy="304800"/>
            </a:xfrm>
            <a:prstGeom prst="rect">
              <a:avLst/>
            </a:prstGeom>
            <a:blipFill>
              <a:blip r:embed="rId3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6" name="Rectangle 305"/>
            <p:cNvSpPr/>
            <p:nvPr/>
          </p:nvSpPr>
          <p:spPr>
            <a:xfrm rot="10800000">
              <a:off x="5257800" y="4495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9" name="Rectangle 308"/>
            <p:cNvSpPr/>
            <p:nvPr/>
          </p:nvSpPr>
          <p:spPr>
            <a:xfrm rot="10800000">
              <a:off x="4495799" y="4191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0" name="Rectangle 309"/>
            <p:cNvSpPr/>
            <p:nvPr/>
          </p:nvSpPr>
          <p:spPr>
            <a:xfrm rot="10800000">
              <a:off x="4800599" y="4191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1" name="Rectangle 310"/>
            <p:cNvSpPr/>
            <p:nvPr/>
          </p:nvSpPr>
          <p:spPr>
            <a:xfrm rot="10800000">
              <a:off x="4190999" y="4191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3" name="Rectangle 312"/>
            <p:cNvSpPr/>
            <p:nvPr/>
          </p:nvSpPr>
          <p:spPr>
            <a:xfrm rot="10800000">
              <a:off x="3276599" y="4191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4" name="Rectangle 313"/>
            <p:cNvSpPr/>
            <p:nvPr/>
          </p:nvSpPr>
          <p:spPr>
            <a:xfrm rot="10800000">
              <a:off x="3581399" y="4191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5" name="Rectangle 314"/>
            <p:cNvSpPr/>
            <p:nvPr/>
          </p:nvSpPr>
          <p:spPr>
            <a:xfrm rot="10800000">
              <a:off x="2971799" y="4191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6" name="Rectangle 315"/>
            <p:cNvSpPr/>
            <p:nvPr/>
          </p:nvSpPr>
          <p:spPr>
            <a:xfrm rot="10800000">
              <a:off x="2666999" y="4191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8" name="Rectangle 317"/>
            <p:cNvSpPr/>
            <p:nvPr/>
          </p:nvSpPr>
          <p:spPr>
            <a:xfrm rot="10800000">
              <a:off x="2362199" y="4191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9" name="Rectangle 318"/>
            <p:cNvSpPr/>
            <p:nvPr/>
          </p:nvSpPr>
          <p:spPr>
            <a:xfrm rot="10800000">
              <a:off x="1752599" y="41910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0" name="Rectangle 319"/>
            <p:cNvSpPr/>
            <p:nvPr/>
          </p:nvSpPr>
          <p:spPr>
            <a:xfrm rot="10800000">
              <a:off x="1447799" y="41910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1" name="Rectangle 320"/>
            <p:cNvSpPr/>
            <p:nvPr/>
          </p:nvSpPr>
          <p:spPr>
            <a:xfrm rot="10800000">
              <a:off x="838199" y="41910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4" name="Rectangle 323"/>
            <p:cNvSpPr/>
            <p:nvPr/>
          </p:nvSpPr>
          <p:spPr>
            <a:xfrm rot="10800000">
              <a:off x="5714999" y="4191000"/>
              <a:ext cx="304800" cy="304800"/>
            </a:xfrm>
            <a:prstGeom prst="rect">
              <a:avLst/>
            </a:prstGeom>
            <a:blipFill>
              <a:blip r:embed="rId3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7" name="Rectangle 326"/>
            <p:cNvSpPr/>
            <p:nvPr/>
          </p:nvSpPr>
          <p:spPr>
            <a:xfrm rot="10800000">
              <a:off x="4343399" y="3886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8" name="Rectangle 327"/>
            <p:cNvSpPr/>
            <p:nvPr/>
          </p:nvSpPr>
          <p:spPr>
            <a:xfrm rot="10800000">
              <a:off x="4648199" y="3886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9" name="Rectangle 328"/>
            <p:cNvSpPr/>
            <p:nvPr/>
          </p:nvSpPr>
          <p:spPr>
            <a:xfrm rot="10800000">
              <a:off x="4038599" y="3886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0" name="Rectangle 329"/>
            <p:cNvSpPr/>
            <p:nvPr/>
          </p:nvSpPr>
          <p:spPr>
            <a:xfrm rot="10800000">
              <a:off x="3733799" y="3886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1" name="Rectangle 330"/>
            <p:cNvSpPr/>
            <p:nvPr/>
          </p:nvSpPr>
          <p:spPr>
            <a:xfrm rot="10800000">
              <a:off x="3124199" y="3886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2" name="Rectangle 331"/>
            <p:cNvSpPr/>
            <p:nvPr/>
          </p:nvSpPr>
          <p:spPr>
            <a:xfrm rot="10800000">
              <a:off x="3428999" y="3886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3" name="Rectangle 332"/>
            <p:cNvSpPr/>
            <p:nvPr/>
          </p:nvSpPr>
          <p:spPr>
            <a:xfrm rot="10800000">
              <a:off x="2819399" y="3886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4" name="Rectangle 333"/>
            <p:cNvSpPr/>
            <p:nvPr/>
          </p:nvSpPr>
          <p:spPr>
            <a:xfrm rot="10800000">
              <a:off x="2514599" y="3886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6" name="Rectangle 335"/>
            <p:cNvSpPr/>
            <p:nvPr/>
          </p:nvSpPr>
          <p:spPr>
            <a:xfrm rot="10800000">
              <a:off x="2209799" y="3886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7" name="Rectangle 336"/>
            <p:cNvSpPr/>
            <p:nvPr/>
          </p:nvSpPr>
          <p:spPr>
            <a:xfrm rot="10800000">
              <a:off x="1600199" y="3886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9" name="Rectangle 338"/>
            <p:cNvSpPr/>
            <p:nvPr/>
          </p:nvSpPr>
          <p:spPr>
            <a:xfrm rot="10800000">
              <a:off x="685799" y="3886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" name="Rectangle 339"/>
            <p:cNvSpPr/>
            <p:nvPr/>
          </p:nvSpPr>
          <p:spPr>
            <a:xfrm rot="10800000">
              <a:off x="990599" y="3886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1" name="Rectangle 340"/>
            <p:cNvSpPr/>
            <p:nvPr/>
          </p:nvSpPr>
          <p:spPr>
            <a:xfrm rot="10800000">
              <a:off x="5562599" y="3886200"/>
              <a:ext cx="304800" cy="304800"/>
            </a:xfrm>
            <a:prstGeom prst="rect">
              <a:avLst/>
            </a:prstGeom>
            <a:blipFill>
              <a:blip r:embed="rId3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2" name="Rectangle 341"/>
            <p:cNvSpPr/>
            <p:nvPr/>
          </p:nvSpPr>
          <p:spPr>
            <a:xfrm rot="10800000">
              <a:off x="5257799" y="3886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5" name="Rectangle 344"/>
            <p:cNvSpPr/>
            <p:nvPr/>
          </p:nvSpPr>
          <p:spPr>
            <a:xfrm>
              <a:off x="1752600" y="29718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0" name="Rectangle 349"/>
            <p:cNvSpPr/>
            <p:nvPr/>
          </p:nvSpPr>
          <p:spPr>
            <a:xfrm>
              <a:off x="2057400" y="29718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1" name="Rectangle 350"/>
            <p:cNvSpPr/>
            <p:nvPr/>
          </p:nvSpPr>
          <p:spPr>
            <a:xfrm>
              <a:off x="2362200" y="29718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2" name="Rectangle 351"/>
            <p:cNvSpPr/>
            <p:nvPr/>
          </p:nvSpPr>
          <p:spPr>
            <a:xfrm>
              <a:off x="2971800" y="29718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3" name="Rectangle 352"/>
            <p:cNvSpPr/>
            <p:nvPr/>
          </p:nvSpPr>
          <p:spPr>
            <a:xfrm>
              <a:off x="2667000" y="29718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4" name="Rectangle 353"/>
            <p:cNvSpPr/>
            <p:nvPr/>
          </p:nvSpPr>
          <p:spPr>
            <a:xfrm>
              <a:off x="1905000" y="2667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5" name="Rectangle 354"/>
            <p:cNvSpPr/>
            <p:nvPr/>
          </p:nvSpPr>
          <p:spPr>
            <a:xfrm>
              <a:off x="2209800" y="2667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6" name="Rectangle 355"/>
            <p:cNvSpPr/>
            <p:nvPr/>
          </p:nvSpPr>
          <p:spPr>
            <a:xfrm>
              <a:off x="2819400" y="2667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7" name="Rectangle 356"/>
            <p:cNvSpPr/>
            <p:nvPr/>
          </p:nvSpPr>
          <p:spPr>
            <a:xfrm>
              <a:off x="2514600" y="2667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8" name="Rectangle 357"/>
            <p:cNvSpPr/>
            <p:nvPr/>
          </p:nvSpPr>
          <p:spPr>
            <a:xfrm>
              <a:off x="3276600" y="29718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9" name="Rectangle 358"/>
            <p:cNvSpPr/>
            <p:nvPr/>
          </p:nvSpPr>
          <p:spPr>
            <a:xfrm>
              <a:off x="3581400" y="29718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0" name="Rectangle 359"/>
            <p:cNvSpPr/>
            <p:nvPr/>
          </p:nvSpPr>
          <p:spPr>
            <a:xfrm>
              <a:off x="4191000" y="29718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1" name="Rectangle 360"/>
            <p:cNvSpPr/>
            <p:nvPr/>
          </p:nvSpPr>
          <p:spPr>
            <a:xfrm>
              <a:off x="3886200" y="29718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2" name="Rectangle 361"/>
            <p:cNvSpPr/>
            <p:nvPr/>
          </p:nvSpPr>
          <p:spPr>
            <a:xfrm>
              <a:off x="3124200" y="2667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3" name="Rectangle 362"/>
            <p:cNvSpPr/>
            <p:nvPr/>
          </p:nvSpPr>
          <p:spPr>
            <a:xfrm>
              <a:off x="3429000" y="2667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4" name="Rectangle 363"/>
            <p:cNvSpPr/>
            <p:nvPr/>
          </p:nvSpPr>
          <p:spPr>
            <a:xfrm>
              <a:off x="4038600" y="2667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5" name="Rectangle 364"/>
            <p:cNvSpPr/>
            <p:nvPr/>
          </p:nvSpPr>
          <p:spPr>
            <a:xfrm>
              <a:off x="3733800" y="2667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6" name="Rectangle 365"/>
            <p:cNvSpPr/>
            <p:nvPr/>
          </p:nvSpPr>
          <p:spPr>
            <a:xfrm>
              <a:off x="4495800" y="29718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7" name="Rectangle 366"/>
            <p:cNvSpPr/>
            <p:nvPr/>
          </p:nvSpPr>
          <p:spPr>
            <a:xfrm>
              <a:off x="4800600" y="2971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9" name="Rectangle 368"/>
            <p:cNvSpPr/>
            <p:nvPr/>
          </p:nvSpPr>
          <p:spPr>
            <a:xfrm>
              <a:off x="5105400" y="2971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0" name="Rectangle 369"/>
            <p:cNvSpPr/>
            <p:nvPr/>
          </p:nvSpPr>
          <p:spPr>
            <a:xfrm>
              <a:off x="4343400" y="26670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3" name="Rectangle 372"/>
            <p:cNvSpPr/>
            <p:nvPr/>
          </p:nvSpPr>
          <p:spPr>
            <a:xfrm>
              <a:off x="4953000" y="26670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4" name="Rectangle 373"/>
            <p:cNvSpPr/>
            <p:nvPr/>
          </p:nvSpPr>
          <p:spPr>
            <a:xfrm>
              <a:off x="685800" y="26670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5" name="Rectangle 374"/>
            <p:cNvSpPr/>
            <p:nvPr/>
          </p:nvSpPr>
          <p:spPr>
            <a:xfrm>
              <a:off x="5562600" y="2667000"/>
              <a:ext cx="304800" cy="304800"/>
            </a:xfrm>
            <a:prstGeom prst="rect">
              <a:avLst/>
            </a:prstGeom>
            <a:blipFill>
              <a:blip r:embed="rId3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6" name="Rectangle 375"/>
            <p:cNvSpPr/>
            <p:nvPr/>
          </p:nvSpPr>
          <p:spPr>
            <a:xfrm>
              <a:off x="5715000" y="2971800"/>
              <a:ext cx="304800" cy="304800"/>
            </a:xfrm>
            <a:prstGeom prst="rect">
              <a:avLst/>
            </a:prstGeom>
            <a:blipFill>
              <a:blip r:embed="rId3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1" name="Rectangle 380"/>
            <p:cNvSpPr/>
            <p:nvPr/>
          </p:nvSpPr>
          <p:spPr>
            <a:xfrm rot="10800000">
              <a:off x="4190999" y="3581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2" name="Rectangle 381"/>
            <p:cNvSpPr/>
            <p:nvPr/>
          </p:nvSpPr>
          <p:spPr>
            <a:xfrm rot="10800000">
              <a:off x="3886199" y="3581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3" name="Rectangle 382"/>
            <p:cNvSpPr/>
            <p:nvPr/>
          </p:nvSpPr>
          <p:spPr>
            <a:xfrm rot="10800000">
              <a:off x="3276599" y="3581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4" name="Rectangle 383"/>
            <p:cNvSpPr/>
            <p:nvPr/>
          </p:nvSpPr>
          <p:spPr>
            <a:xfrm rot="10800000">
              <a:off x="3581399" y="3581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5" name="Rectangle 384"/>
            <p:cNvSpPr/>
            <p:nvPr/>
          </p:nvSpPr>
          <p:spPr>
            <a:xfrm rot="10800000">
              <a:off x="2971799" y="3581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6" name="Rectangle 385"/>
            <p:cNvSpPr/>
            <p:nvPr/>
          </p:nvSpPr>
          <p:spPr>
            <a:xfrm rot="10800000">
              <a:off x="2666999" y="3581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7" name="Rectangle 386"/>
            <p:cNvSpPr/>
            <p:nvPr/>
          </p:nvSpPr>
          <p:spPr>
            <a:xfrm rot="10800000">
              <a:off x="2057399" y="3581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8" name="Rectangle 387"/>
            <p:cNvSpPr/>
            <p:nvPr/>
          </p:nvSpPr>
          <p:spPr>
            <a:xfrm rot="10800000">
              <a:off x="2362199" y="3581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1" name="Rectangle 390"/>
            <p:cNvSpPr/>
            <p:nvPr/>
          </p:nvSpPr>
          <p:spPr>
            <a:xfrm rot="10800000">
              <a:off x="838199" y="35814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4" name="Rectangle 393"/>
            <p:cNvSpPr/>
            <p:nvPr/>
          </p:nvSpPr>
          <p:spPr>
            <a:xfrm rot="10800000">
              <a:off x="5714999" y="3581400"/>
              <a:ext cx="304800" cy="304800"/>
            </a:xfrm>
            <a:prstGeom prst="rect">
              <a:avLst/>
            </a:prstGeom>
            <a:blipFill>
              <a:blip r:embed="rId3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0" name="Rectangle 429"/>
            <p:cNvSpPr/>
            <p:nvPr/>
          </p:nvSpPr>
          <p:spPr>
            <a:xfrm rot="10800000">
              <a:off x="4953000" y="3276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1" name="Rectangle 430"/>
            <p:cNvSpPr/>
            <p:nvPr/>
          </p:nvSpPr>
          <p:spPr>
            <a:xfrm rot="10800000">
              <a:off x="4343400" y="32766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3" name="Rectangle 432"/>
            <p:cNvSpPr/>
            <p:nvPr/>
          </p:nvSpPr>
          <p:spPr>
            <a:xfrm rot="10800000">
              <a:off x="4038600" y="32766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4" name="Rectangle 433"/>
            <p:cNvSpPr/>
            <p:nvPr/>
          </p:nvSpPr>
          <p:spPr>
            <a:xfrm rot="10800000">
              <a:off x="3733800" y="32766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5" name="Rectangle 434"/>
            <p:cNvSpPr/>
            <p:nvPr/>
          </p:nvSpPr>
          <p:spPr>
            <a:xfrm rot="10800000">
              <a:off x="3124200" y="32766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6" name="Rectangle 435"/>
            <p:cNvSpPr/>
            <p:nvPr/>
          </p:nvSpPr>
          <p:spPr>
            <a:xfrm rot="10800000">
              <a:off x="3429000" y="32766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7" name="Rectangle 436"/>
            <p:cNvSpPr/>
            <p:nvPr/>
          </p:nvSpPr>
          <p:spPr>
            <a:xfrm rot="10800000">
              <a:off x="2819400" y="32766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8" name="Rectangle 437"/>
            <p:cNvSpPr/>
            <p:nvPr/>
          </p:nvSpPr>
          <p:spPr>
            <a:xfrm rot="10800000">
              <a:off x="2514600" y="32766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9" name="Rectangle 438"/>
            <p:cNvSpPr/>
            <p:nvPr/>
          </p:nvSpPr>
          <p:spPr>
            <a:xfrm rot="10800000">
              <a:off x="1905000" y="32766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0" name="Rectangle 439"/>
            <p:cNvSpPr/>
            <p:nvPr/>
          </p:nvSpPr>
          <p:spPr>
            <a:xfrm rot="10800000">
              <a:off x="2209800" y="32766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1" name="Rectangle 440"/>
            <p:cNvSpPr/>
            <p:nvPr/>
          </p:nvSpPr>
          <p:spPr>
            <a:xfrm rot="10800000">
              <a:off x="1600200" y="32766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2" name="Rectangle 441"/>
            <p:cNvSpPr/>
            <p:nvPr/>
          </p:nvSpPr>
          <p:spPr>
            <a:xfrm rot="10800000">
              <a:off x="1295400" y="3276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4" name="Rectangle 443"/>
            <p:cNvSpPr/>
            <p:nvPr/>
          </p:nvSpPr>
          <p:spPr>
            <a:xfrm rot="10800000">
              <a:off x="990600" y="3276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6" name="Rectangle 445"/>
            <p:cNvSpPr/>
            <p:nvPr/>
          </p:nvSpPr>
          <p:spPr>
            <a:xfrm rot="10800000">
              <a:off x="5562599" y="3276600"/>
              <a:ext cx="304800" cy="304800"/>
            </a:xfrm>
            <a:prstGeom prst="rect">
              <a:avLst/>
            </a:prstGeom>
            <a:blipFill>
              <a:blip r:embed="rId3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0" name="Rectangle 389"/>
            <p:cNvSpPr/>
            <p:nvPr/>
          </p:nvSpPr>
          <p:spPr>
            <a:xfrm rot="10800000">
              <a:off x="1447799" y="35814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9" name="Rectangle 388"/>
            <p:cNvSpPr/>
            <p:nvPr/>
          </p:nvSpPr>
          <p:spPr>
            <a:xfrm rot="10800000">
              <a:off x="1752599" y="35814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8" name="Rectangle 337"/>
            <p:cNvSpPr/>
            <p:nvPr/>
          </p:nvSpPr>
          <p:spPr>
            <a:xfrm rot="10800000">
              <a:off x="1295399" y="3886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2" name="Rectangle 321"/>
            <p:cNvSpPr/>
            <p:nvPr/>
          </p:nvSpPr>
          <p:spPr>
            <a:xfrm rot="10800000">
              <a:off x="1142999" y="41910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5" name="Rectangle 334"/>
            <p:cNvSpPr/>
            <p:nvPr/>
          </p:nvSpPr>
          <p:spPr>
            <a:xfrm rot="10800000">
              <a:off x="1904999" y="3886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7" name="Rectangle 316"/>
            <p:cNvSpPr/>
            <p:nvPr/>
          </p:nvSpPr>
          <p:spPr>
            <a:xfrm rot="10800000">
              <a:off x="2057399" y="41910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4" name="Rectangle 303"/>
            <p:cNvSpPr/>
            <p:nvPr/>
          </p:nvSpPr>
          <p:spPr>
            <a:xfrm rot="10800000">
              <a:off x="990600" y="4495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5" name="Rectangle 284"/>
            <p:cNvSpPr/>
            <p:nvPr/>
          </p:nvSpPr>
          <p:spPr>
            <a:xfrm rot="10800000">
              <a:off x="838199" y="4800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Rectangle 159"/>
            <p:cNvSpPr/>
            <p:nvPr/>
          </p:nvSpPr>
          <p:spPr>
            <a:xfrm rot="10800000">
              <a:off x="990599" y="51054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Rectangle 193"/>
            <p:cNvSpPr/>
            <p:nvPr/>
          </p:nvSpPr>
          <p:spPr>
            <a:xfrm>
              <a:off x="4648200" y="1447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Rectangle 194"/>
            <p:cNvSpPr/>
            <p:nvPr/>
          </p:nvSpPr>
          <p:spPr>
            <a:xfrm>
              <a:off x="5257800" y="1447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" name="Rectangle 195"/>
            <p:cNvSpPr/>
            <p:nvPr/>
          </p:nvSpPr>
          <p:spPr>
            <a:xfrm>
              <a:off x="4953000" y="1447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Rectangle 188"/>
            <p:cNvSpPr/>
            <p:nvPr/>
          </p:nvSpPr>
          <p:spPr>
            <a:xfrm>
              <a:off x="4495800" y="1752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Rectangle 191"/>
            <p:cNvSpPr/>
            <p:nvPr/>
          </p:nvSpPr>
          <p:spPr>
            <a:xfrm>
              <a:off x="5105400" y="1752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Rectangle 220"/>
            <p:cNvSpPr/>
            <p:nvPr/>
          </p:nvSpPr>
          <p:spPr>
            <a:xfrm>
              <a:off x="4038600" y="20574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Rectangle 216"/>
            <p:cNvSpPr/>
            <p:nvPr/>
          </p:nvSpPr>
          <p:spPr>
            <a:xfrm>
              <a:off x="4191000" y="2362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Rectangle 145"/>
            <p:cNvSpPr/>
            <p:nvPr/>
          </p:nvSpPr>
          <p:spPr>
            <a:xfrm>
              <a:off x="2209800" y="838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Rectangle 144"/>
            <p:cNvSpPr/>
            <p:nvPr/>
          </p:nvSpPr>
          <p:spPr>
            <a:xfrm>
              <a:off x="1905000" y="838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Rectangle 150"/>
            <p:cNvSpPr/>
            <p:nvPr/>
          </p:nvSpPr>
          <p:spPr>
            <a:xfrm rot="10800000">
              <a:off x="1904999" y="51054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2" name="Rectangle 281"/>
            <p:cNvSpPr/>
            <p:nvPr/>
          </p:nvSpPr>
          <p:spPr>
            <a:xfrm rot="10800000">
              <a:off x="2362199" y="4800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6" name="Rectangle 245"/>
            <p:cNvSpPr/>
            <p:nvPr/>
          </p:nvSpPr>
          <p:spPr>
            <a:xfrm rot="10800000">
              <a:off x="1752599" y="5410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Rectangle 151"/>
            <p:cNvSpPr/>
            <p:nvPr/>
          </p:nvSpPr>
          <p:spPr>
            <a:xfrm rot="10800000">
              <a:off x="2209799" y="51054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Rectangle 149"/>
            <p:cNvSpPr/>
            <p:nvPr/>
          </p:nvSpPr>
          <p:spPr>
            <a:xfrm rot="10800000">
              <a:off x="2514599" y="51054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4" name="Rectangle 243"/>
            <p:cNvSpPr/>
            <p:nvPr/>
          </p:nvSpPr>
          <p:spPr>
            <a:xfrm rot="10800000">
              <a:off x="2057399" y="5410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Rectangle 160"/>
            <p:cNvSpPr/>
            <p:nvPr/>
          </p:nvSpPr>
          <p:spPr>
            <a:xfrm>
              <a:off x="4343400" y="838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4" name="Rectangle 263"/>
            <p:cNvSpPr/>
            <p:nvPr/>
          </p:nvSpPr>
          <p:spPr>
            <a:xfrm>
              <a:off x="4191000" y="11430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Rectangle 223"/>
            <p:cNvSpPr/>
            <p:nvPr/>
          </p:nvSpPr>
          <p:spPr>
            <a:xfrm>
              <a:off x="4800600" y="2362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1" name="Rectangle 370"/>
            <p:cNvSpPr/>
            <p:nvPr/>
          </p:nvSpPr>
          <p:spPr>
            <a:xfrm>
              <a:off x="4648200" y="26670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Rectangle 237"/>
            <p:cNvSpPr/>
            <p:nvPr/>
          </p:nvSpPr>
          <p:spPr>
            <a:xfrm rot="10800000">
              <a:off x="4190999" y="5410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8" name="Rectangle 377"/>
            <p:cNvSpPr/>
            <p:nvPr/>
          </p:nvSpPr>
          <p:spPr>
            <a:xfrm rot="10800000">
              <a:off x="5105399" y="35814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6" name="Rectangle 325"/>
            <p:cNvSpPr/>
            <p:nvPr/>
          </p:nvSpPr>
          <p:spPr>
            <a:xfrm rot="10800000">
              <a:off x="4952999" y="3886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" name="Rectangle 203"/>
            <p:cNvSpPr/>
            <p:nvPr/>
          </p:nvSpPr>
          <p:spPr>
            <a:xfrm>
              <a:off x="990600" y="20574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" name="Rectangle 200"/>
            <p:cNvSpPr/>
            <p:nvPr/>
          </p:nvSpPr>
          <p:spPr>
            <a:xfrm>
              <a:off x="1143000" y="2362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7" name="Rectangle 346"/>
            <p:cNvSpPr/>
            <p:nvPr/>
          </p:nvSpPr>
          <p:spPr>
            <a:xfrm>
              <a:off x="990600" y="26670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7" name="Rectangle 376"/>
            <p:cNvSpPr/>
            <p:nvPr/>
          </p:nvSpPr>
          <p:spPr>
            <a:xfrm>
              <a:off x="838200" y="2971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5" name="Rectangle 444"/>
            <p:cNvSpPr/>
            <p:nvPr/>
          </p:nvSpPr>
          <p:spPr>
            <a:xfrm rot="10800000">
              <a:off x="5257800" y="3276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3" name="Rectangle 392"/>
            <p:cNvSpPr/>
            <p:nvPr/>
          </p:nvSpPr>
          <p:spPr>
            <a:xfrm rot="10800000">
              <a:off x="5410199" y="35814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8" name="Rectangle 307"/>
            <p:cNvSpPr/>
            <p:nvPr/>
          </p:nvSpPr>
          <p:spPr>
            <a:xfrm rot="10800000">
              <a:off x="5105399" y="41910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3" name="Rectangle 322"/>
            <p:cNvSpPr/>
            <p:nvPr/>
          </p:nvSpPr>
          <p:spPr>
            <a:xfrm rot="10800000">
              <a:off x="5410201" y="41910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Rectangle 1"/>
            <p:cNvSpPr/>
            <p:nvPr/>
          </p:nvSpPr>
          <p:spPr>
            <a:xfrm rot="10800000">
              <a:off x="5257799" y="51054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0" name="Rectangle 249"/>
            <p:cNvSpPr/>
            <p:nvPr/>
          </p:nvSpPr>
          <p:spPr>
            <a:xfrm rot="10800000">
              <a:off x="5410199" y="5410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2" name="Rectangle 291"/>
            <p:cNvSpPr/>
            <p:nvPr/>
          </p:nvSpPr>
          <p:spPr>
            <a:xfrm rot="10800000">
              <a:off x="4648200" y="44958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3" name="Rectangle 272"/>
            <p:cNvSpPr/>
            <p:nvPr/>
          </p:nvSpPr>
          <p:spPr>
            <a:xfrm rot="10800000">
              <a:off x="4495799" y="48006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 rot="10800000">
              <a:off x="4648199" y="5105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2" name="Rectangle 311"/>
            <p:cNvSpPr/>
            <p:nvPr/>
          </p:nvSpPr>
          <p:spPr>
            <a:xfrm rot="10800000">
              <a:off x="3886199" y="4191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3" name="Rectangle 292"/>
            <p:cNvSpPr/>
            <p:nvPr/>
          </p:nvSpPr>
          <p:spPr>
            <a:xfrm rot="10800000">
              <a:off x="4038600" y="44958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4" name="Rectangle 293"/>
            <p:cNvSpPr/>
            <p:nvPr/>
          </p:nvSpPr>
          <p:spPr>
            <a:xfrm rot="10800000">
              <a:off x="3733800" y="44958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6" name="Rectangle 275"/>
            <p:cNvSpPr/>
            <p:nvPr/>
          </p:nvSpPr>
          <p:spPr>
            <a:xfrm rot="10800000">
              <a:off x="3886199" y="48006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Rectangle 143"/>
            <p:cNvSpPr/>
            <p:nvPr/>
          </p:nvSpPr>
          <p:spPr>
            <a:xfrm rot="10800000">
              <a:off x="3428999" y="5105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9" name="Rectangle 448"/>
            <p:cNvSpPr/>
            <p:nvPr/>
          </p:nvSpPr>
          <p:spPr>
            <a:xfrm>
              <a:off x="5105400" y="533400"/>
              <a:ext cx="304800" cy="304800"/>
            </a:xfrm>
            <a:prstGeom prst="rect">
              <a:avLst/>
            </a:prstGeom>
            <a:blipFill>
              <a:blip r:embed="rId3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7" name="Rectangle 246"/>
            <p:cNvSpPr/>
            <p:nvPr/>
          </p:nvSpPr>
          <p:spPr>
            <a:xfrm rot="10800000">
              <a:off x="1447799" y="5410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Rectangle 190"/>
            <p:cNvSpPr/>
            <p:nvPr/>
          </p:nvSpPr>
          <p:spPr>
            <a:xfrm>
              <a:off x="5410200" y="1752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Rectangle 228"/>
            <p:cNvSpPr/>
            <p:nvPr/>
          </p:nvSpPr>
          <p:spPr>
            <a:xfrm>
              <a:off x="5257800" y="20574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Rectangle 162"/>
            <p:cNvSpPr/>
            <p:nvPr/>
          </p:nvSpPr>
          <p:spPr>
            <a:xfrm>
              <a:off x="5257800" y="838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Rectangle 163"/>
            <p:cNvSpPr/>
            <p:nvPr/>
          </p:nvSpPr>
          <p:spPr>
            <a:xfrm>
              <a:off x="4953000" y="838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8" name="Rectangle 267"/>
            <p:cNvSpPr/>
            <p:nvPr/>
          </p:nvSpPr>
          <p:spPr>
            <a:xfrm>
              <a:off x="5410200" y="11430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Rectangle 224"/>
            <p:cNvSpPr/>
            <p:nvPr/>
          </p:nvSpPr>
          <p:spPr>
            <a:xfrm>
              <a:off x="5410200" y="2362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2" name="Rectangle 371"/>
            <p:cNvSpPr/>
            <p:nvPr/>
          </p:nvSpPr>
          <p:spPr>
            <a:xfrm>
              <a:off x="5257800" y="26670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Rectangle 2"/>
            <p:cNvSpPr/>
            <p:nvPr/>
          </p:nvSpPr>
          <p:spPr>
            <a:xfrm rot="10800000">
              <a:off x="4952999" y="51054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2" name="Rectangle 271"/>
            <p:cNvSpPr/>
            <p:nvPr/>
          </p:nvSpPr>
          <p:spPr>
            <a:xfrm rot="10800000">
              <a:off x="5105399" y="4800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4" name="Rectangle 273"/>
            <p:cNvSpPr/>
            <p:nvPr/>
          </p:nvSpPr>
          <p:spPr>
            <a:xfrm rot="10800000">
              <a:off x="4800599" y="4800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0" name="Rectangle 289"/>
            <p:cNvSpPr/>
            <p:nvPr/>
          </p:nvSpPr>
          <p:spPr>
            <a:xfrm rot="10800000">
              <a:off x="4953000" y="4495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5" name="Rectangle 254"/>
            <p:cNvSpPr/>
            <p:nvPr/>
          </p:nvSpPr>
          <p:spPr>
            <a:xfrm>
              <a:off x="1143000" y="11430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Rectangle 171"/>
            <p:cNvSpPr/>
            <p:nvPr/>
          </p:nvSpPr>
          <p:spPr>
            <a:xfrm>
              <a:off x="1295400" y="1447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Rectangle 166"/>
            <p:cNvSpPr/>
            <p:nvPr/>
          </p:nvSpPr>
          <p:spPr>
            <a:xfrm>
              <a:off x="1143000" y="1752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Rectangle 146"/>
            <p:cNvSpPr/>
            <p:nvPr/>
          </p:nvSpPr>
          <p:spPr>
            <a:xfrm>
              <a:off x="2819400" y="838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Rectangle 178"/>
            <p:cNvSpPr/>
            <p:nvPr/>
          </p:nvSpPr>
          <p:spPr>
            <a:xfrm>
              <a:off x="2819400" y="14478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7" name="Rectangle 276"/>
            <p:cNvSpPr/>
            <p:nvPr/>
          </p:nvSpPr>
          <p:spPr>
            <a:xfrm rot="10800000">
              <a:off x="3276599" y="48006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7" name="Rectangle 296"/>
            <p:cNvSpPr/>
            <p:nvPr/>
          </p:nvSpPr>
          <p:spPr>
            <a:xfrm rot="10800000">
              <a:off x="2819400" y="44958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Rectangle 180"/>
            <p:cNvSpPr/>
            <p:nvPr/>
          </p:nvSpPr>
          <p:spPr>
            <a:xfrm>
              <a:off x="3276600" y="17526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Rectangle 183"/>
            <p:cNvSpPr/>
            <p:nvPr/>
          </p:nvSpPr>
          <p:spPr>
            <a:xfrm>
              <a:off x="3886200" y="1752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2" name="Rectangle 391"/>
            <p:cNvSpPr/>
            <p:nvPr/>
          </p:nvSpPr>
          <p:spPr>
            <a:xfrm rot="10800000">
              <a:off x="1142999" y="35814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8" name="Rectangle 367"/>
            <p:cNvSpPr/>
            <p:nvPr/>
          </p:nvSpPr>
          <p:spPr>
            <a:xfrm>
              <a:off x="5410200" y="2971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7" name="Rectangle 286"/>
            <p:cNvSpPr/>
            <p:nvPr/>
          </p:nvSpPr>
          <p:spPr>
            <a:xfrm rot="10800000">
              <a:off x="5410199" y="4800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9" name="Rectangle 378"/>
            <p:cNvSpPr/>
            <p:nvPr/>
          </p:nvSpPr>
          <p:spPr>
            <a:xfrm rot="10800000">
              <a:off x="4495799" y="3581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3" name="Rectangle 442"/>
            <p:cNvSpPr/>
            <p:nvPr/>
          </p:nvSpPr>
          <p:spPr>
            <a:xfrm rot="10800000">
              <a:off x="685800" y="3276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8" name="Rectangle 347"/>
            <p:cNvSpPr/>
            <p:nvPr/>
          </p:nvSpPr>
          <p:spPr>
            <a:xfrm>
              <a:off x="1600200" y="2667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4" name="Rectangle 343"/>
            <p:cNvSpPr/>
            <p:nvPr/>
          </p:nvSpPr>
          <p:spPr>
            <a:xfrm>
              <a:off x="1143000" y="2971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tangle 76"/>
            <p:cNvSpPr/>
            <p:nvPr/>
          </p:nvSpPr>
          <p:spPr>
            <a:xfrm>
              <a:off x="1600200" y="838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Rectangle 184"/>
            <p:cNvSpPr/>
            <p:nvPr/>
          </p:nvSpPr>
          <p:spPr>
            <a:xfrm>
              <a:off x="3124200" y="14478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Rectangle 185"/>
            <p:cNvSpPr/>
            <p:nvPr/>
          </p:nvSpPr>
          <p:spPr>
            <a:xfrm>
              <a:off x="3429000" y="1447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Rectangle 181"/>
            <p:cNvSpPr/>
            <p:nvPr/>
          </p:nvSpPr>
          <p:spPr>
            <a:xfrm>
              <a:off x="3581400" y="1752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6" name="Rectangle 235"/>
            <p:cNvSpPr/>
            <p:nvPr/>
          </p:nvSpPr>
          <p:spPr>
            <a:xfrm rot="10800000">
              <a:off x="4495799" y="5410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7" name="Rectangle 236"/>
            <p:cNvSpPr/>
            <p:nvPr/>
          </p:nvSpPr>
          <p:spPr>
            <a:xfrm rot="10800000">
              <a:off x="4800599" y="5410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ectangle 77"/>
            <p:cNvSpPr/>
            <p:nvPr/>
          </p:nvSpPr>
          <p:spPr>
            <a:xfrm>
              <a:off x="1295400" y="838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/>
            <p:cNvSpPr/>
            <p:nvPr/>
          </p:nvSpPr>
          <p:spPr>
            <a:xfrm>
              <a:off x="990600" y="838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Rectangle 154"/>
            <p:cNvSpPr/>
            <p:nvPr/>
          </p:nvSpPr>
          <p:spPr>
            <a:xfrm>
              <a:off x="4038600" y="838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8" name="Rectangle 297"/>
            <p:cNvSpPr/>
            <p:nvPr/>
          </p:nvSpPr>
          <p:spPr>
            <a:xfrm rot="10800000">
              <a:off x="2514600" y="4495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0" name="Rectangle 299"/>
            <p:cNvSpPr/>
            <p:nvPr/>
          </p:nvSpPr>
          <p:spPr>
            <a:xfrm rot="10800000">
              <a:off x="2209800" y="4495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0" name="Rectangle 279"/>
            <p:cNvSpPr/>
            <p:nvPr/>
          </p:nvSpPr>
          <p:spPr>
            <a:xfrm rot="10800000">
              <a:off x="2666999" y="4800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9" name="Rectangle 348"/>
            <p:cNvSpPr/>
            <p:nvPr/>
          </p:nvSpPr>
          <p:spPr>
            <a:xfrm>
              <a:off x="1295400" y="26670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0" name="Rectangle 379"/>
            <p:cNvSpPr/>
            <p:nvPr/>
          </p:nvSpPr>
          <p:spPr>
            <a:xfrm rot="10800000">
              <a:off x="4800599" y="35814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2" name="Rectangle 431"/>
            <p:cNvSpPr/>
            <p:nvPr/>
          </p:nvSpPr>
          <p:spPr>
            <a:xfrm rot="10800000">
              <a:off x="4648200" y="3276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6" name="Rectangle 345"/>
            <p:cNvSpPr/>
            <p:nvPr/>
          </p:nvSpPr>
          <p:spPr>
            <a:xfrm>
              <a:off x="1447800" y="2971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03" name="TextBox 402"/>
          <p:cNvSpPr txBox="1"/>
          <p:nvPr/>
        </p:nvSpPr>
        <p:spPr>
          <a:xfrm>
            <a:off x="7040881" y="5981092"/>
            <a:ext cx="2822606" cy="410641"/>
          </a:xfrm>
          <a:prstGeom prst="rect">
            <a:avLst/>
          </a:prstGeom>
          <a:noFill/>
        </p:spPr>
        <p:txBody>
          <a:bodyPr wrap="square" lIns="101870" tIns="50935" rIns="101870" bIns="50935" rtlCol="0">
            <a:spAutoFit/>
          </a:bodyPr>
          <a:lstStyle/>
          <a:p>
            <a:r>
              <a:rPr lang="en-US" i="1" dirty="0"/>
              <a:t>z</a:t>
            </a:r>
            <a:r>
              <a:rPr lang="en-US" i="1" baseline="-25000" dirty="0"/>
              <a:t>1</a:t>
            </a:r>
            <a:r>
              <a:rPr lang="en-US" dirty="0"/>
              <a:t> = 214/(512) = 0.4180 </a:t>
            </a:r>
          </a:p>
        </p:txBody>
      </p:sp>
      <p:sp>
        <p:nvSpPr>
          <p:cNvPr id="404" name="TextBox 403"/>
          <p:cNvSpPr txBox="1"/>
          <p:nvPr/>
        </p:nvSpPr>
        <p:spPr>
          <a:xfrm>
            <a:off x="7019509" y="6423817"/>
            <a:ext cx="2557335" cy="410641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i="1" dirty="0"/>
              <a:t>z</a:t>
            </a:r>
            <a:r>
              <a:rPr lang="en-US" i="1" baseline="-25000" dirty="0"/>
              <a:t>3</a:t>
            </a:r>
            <a:r>
              <a:rPr lang="en-US" dirty="0"/>
              <a:t> = 10/(512) = 0.0195 </a:t>
            </a:r>
          </a:p>
        </p:txBody>
      </p:sp>
      <p:sp>
        <p:nvSpPr>
          <p:cNvPr id="405" name="TextBox 404"/>
          <p:cNvSpPr txBox="1"/>
          <p:nvPr/>
        </p:nvSpPr>
        <p:spPr>
          <a:xfrm>
            <a:off x="1" y="6893561"/>
            <a:ext cx="725283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15</a:t>
            </a:r>
          </a:p>
        </p:txBody>
      </p:sp>
      <p:sp>
        <p:nvSpPr>
          <p:cNvPr id="406" name="TextBox 405"/>
          <p:cNvSpPr txBox="1"/>
          <p:nvPr/>
        </p:nvSpPr>
        <p:spPr>
          <a:xfrm>
            <a:off x="1" y="6548121"/>
            <a:ext cx="725283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14</a:t>
            </a:r>
          </a:p>
        </p:txBody>
      </p:sp>
      <p:sp>
        <p:nvSpPr>
          <p:cNvPr id="407" name="TextBox 406"/>
          <p:cNvSpPr txBox="1"/>
          <p:nvPr/>
        </p:nvSpPr>
        <p:spPr>
          <a:xfrm>
            <a:off x="1" y="6202681"/>
            <a:ext cx="725283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13</a:t>
            </a:r>
          </a:p>
        </p:txBody>
      </p:sp>
      <p:sp>
        <p:nvSpPr>
          <p:cNvPr id="408" name="TextBox 407"/>
          <p:cNvSpPr txBox="1"/>
          <p:nvPr/>
        </p:nvSpPr>
        <p:spPr>
          <a:xfrm>
            <a:off x="1" y="5857241"/>
            <a:ext cx="725283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12</a:t>
            </a:r>
          </a:p>
        </p:txBody>
      </p:sp>
      <p:sp>
        <p:nvSpPr>
          <p:cNvPr id="409" name="TextBox 408"/>
          <p:cNvSpPr txBox="1"/>
          <p:nvPr/>
        </p:nvSpPr>
        <p:spPr>
          <a:xfrm>
            <a:off x="1" y="5511801"/>
            <a:ext cx="725283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11</a:t>
            </a:r>
          </a:p>
        </p:txBody>
      </p:sp>
      <p:sp>
        <p:nvSpPr>
          <p:cNvPr id="410" name="TextBox 409"/>
          <p:cNvSpPr txBox="1"/>
          <p:nvPr/>
        </p:nvSpPr>
        <p:spPr>
          <a:xfrm>
            <a:off x="1" y="5166361"/>
            <a:ext cx="725283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10</a:t>
            </a:r>
          </a:p>
        </p:txBody>
      </p:sp>
      <p:sp>
        <p:nvSpPr>
          <p:cNvPr id="411" name="TextBox 410"/>
          <p:cNvSpPr txBox="1"/>
          <p:nvPr/>
        </p:nvSpPr>
        <p:spPr>
          <a:xfrm>
            <a:off x="0" y="482092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9</a:t>
            </a:r>
          </a:p>
        </p:txBody>
      </p:sp>
      <p:sp>
        <p:nvSpPr>
          <p:cNvPr id="412" name="TextBox 411"/>
          <p:cNvSpPr txBox="1"/>
          <p:nvPr/>
        </p:nvSpPr>
        <p:spPr>
          <a:xfrm>
            <a:off x="0" y="447548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8</a:t>
            </a:r>
          </a:p>
        </p:txBody>
      </p:sp>
      <p:sp>
        <p:nvSpPr>
          <p:cNvPr id="413" name="TextBox 412"/>
          <p:cNvSpPr txBox="1"/>
          <p:nvPr/>
        </p:nvSpPr>
        <p:spPr>
          <a:xfrm>
            <a:off x="0" y="413004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7</a:t>
            </a:r>
          </a:p>
        </p:txBody>
      </p:sp>
      <p:sp>
        <p:nvSpPr>
          <p:cNvPr id="414" name="TextBox 413"/>
          <p:cNvSpPr txBox="1"/>
          <p:nvPr/>
        </p:nvSpPr>
        <p:spPr>
          <a:xfrm>
            <a:off x="0" y="378460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6</a:t>
            </a:r>
          </a:p>
        </p:txBody>
      </p:sp>
      <p:sp>
        <p:nvSpPr>
          <p:cNvPr id="415" name="TextBox 414"/>
          <p:cNvSpPr txBox="1"/>
          <p:nvPr/>
        </p:nvSpPr>
        <p:spPr>
          <a:xfrm>
            <a:off x="0" y="343916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5</a:t>
            </a:r>
          </a:p>
        </p:txBody>
      </p:sp>
      <p:sp>
        <p:nvSpPr>
          <p:cNvPr id="416" name="TextBox 415"/>
          <p:cNvSpPr txBox="1"/>
          <p:nvPr/>
        </p:nvSpPr>
        <p:spPr>
          <a:xfrm>
            <a:off x="0" y="309372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4</a:t>
            </a:r>
          </a:p>
        </p:txBody>
      </p:sp>
      <p:sp>
        <p:nvSpPr>
          <p:cNvPr id="417" name="TextBox 416"/>
          <p:cNvSpPr txBox="1"/>
          <p:nvPr/>
        </p:nvSpPr>
        <p:spPr>
          <a:xfrm>
            <a:off x="0" y="274828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3</a:t>
            </a:r>
          </a:p>
        </p:txBody>
      </p:sp>
      <p:sp>
        <p:nvSpPr>
          <p:cNvPr id="418" name="TextBox 417"/>
          <p:cNvSpPr txBox="1"/>
          <p:nvPr/>
        </p:nvSpPr>
        <p:spPr>
          <a:xfrm>
            <a:off x="0" y="240284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2</a:t>
            </a:r>
          </a:p>
        </p:txBody>
      </p:sp>
      <p:sp>
        <p:nvSpPr>
          <p:cNvPr id="419" name="TextBox 418"/>
          <p:cNvSpPr txBox="1"/>
          <p:nvPr/>
        </p:nvSpPr>
        <p:spPr>
          <a:xfrm>
            <a:off x="0" y="205740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1</a:t>
            </a:r>
          </a:p>
        </p:txBody>
      </p:sp>
      <p:sp>
        <p:nvSpPr>
          <p:cNvPr id="420" name="TextBox 419"/>
          <p:cNvSpPr txBox="1"/>
          <p:nvPr/>
        </p:nvSpPr>
        <p:spPr>
          <a:xfrm>
            <a:off x="0" y="171196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0</a:t>
            </a:r>
          </a:p>
        </p:txBody>
      </p:sp>
      <p:sp>
        <p:nvSpPr>
          <p:cNvPr id="421" name="TextBox 420"/>
          <p:cNvSpPr txBox="1"/>
          <p:nvPr/>
        </p:nvSpPr>
        <p:spPr>
          <a:xfrm>
            <a:off x="-83820" y="1021082"/>
            <a:ext cx="922020" cy="703029"/>
          </a:xfrm>
          <a:prstGeom prst="rect">
            <a:avLst/>
          </a:prstGeom>
          <a:noFill/>
        </p:spPr>
        <p:txBody>
          <a:bodyPr wrap="square" lIns="101870" tIns="50935" rIns="101870" bIns="50935" rtlCol="0">
            <a:spAutoFit/>
          </a:bodyPr>
          <a:lstStyle/>
          <a:p>
            <a:pPr algn="ctr"/>
            <a:r>
              <a:rPr lang="en-US" sz="1300" b="1" dirty="0"/>
              <a:t>Row 15*</a:t>
            </a:r>
          </a:p>
          <a:p>
            <a:pPr algn="ctr"/>
            <a:r>
              <a:rPr lang="en-US" sz="1300" b="1" i="1" dirty="0"/>
              <a:t>*wrap-around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F62794-F5D9-4845-BC76-2BDA7A3AAA5E}"/>
              </a:ext>
            </a:extLst>
          </p:cNvPr>
          <p:cNvSpPr txBox="1"/>
          <p:nvPr/>
        </p:nvSpPr>
        <p:spPr>
          <a:xfrm>
            <a:off x="6621780" y="4887617"/>
            <a:ext cx="33948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/>
              <a:t>Illustration based on counting the </a:t>
            </a:r>
            <a:r>
              <a:rPr lang="en-US" sz="1600" i="1" u="sng" dirty="0"/>
              <a:t>horizontal </a:t>
            </a:r>
            <a:r>
              <a:rPr lang="en-US" sz="1600" i="1" dirty="0"/>
              <a:t>triplets only: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5E575C-5F3A-4D94-9B2F-C9B217A16AD0}"/>
              </a:ext>
            </a:extLst>
          </p:cNvPr>
          <p:cNvSpPr txBox="1"/>
          <p:nvPr/>
        </p:nvSpPr>
        <p:spPr>
          <a:xfrm>
            <a:off x="1630705" y="77160"/>
            <a:ext cx="67969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Illustration, Part 1: Before Free Energy Minimization</a:t>
            </a:r>
          </a:p>
        </p:txBody>
      </p:sp>
    </p:spTree>
    <p:extLst>
      <p:ext uri="{BB962C8B-B14F-4D97-AF65-F5344CB8AC3E}">
        <p14:creationId xmlns:p14="http://schemas.microsoft.com/office/powerpoint/2010/main" val="23067959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TextBox 447"/>
          <p:cNvSpPr txBox="1"/>
          <p:nvPr/>
        </p:nvSpPr>
        <p:spPr>
          <a:xfrm>
            <a:off x="6754748" y="533400"/>
            <a:ext cx="3303652" cy="1026195"/>
          </a:xfrm>
          <a:prstGeom prst="rect">
            <a:avLst/>
          </a:prstGeom>
          <a:noFill/>
        </p:spPr>
        <p:txBody>
          <a:bodyPr wrap="square" lIns="101870" tIns="50935" rIns="101870" bIns="50935" rtlCol="0">
            <a:spAutoFit/>
          </a:bodyPr>
          <a:lstStyle/>
          <a:p>
            <a:pPr algn="ctr"/>
            <a:r>
              <a:rPr lang="en-US" b="1" i="1" dirty="0"/>
              <a:t>A Modification from the Original  Rich Club-Like Composition: </a:t>
            </a:r>
          </a:p>
        </p:txBody>
      </p:sp>
      <p:sp>
        <p:nvSpPr>
          <p:cNvPr id="402" name="TextBox 401"/>
          <p:cNvSpPr txBox="1"/>
          <p:nvPr/>
        </p:nvSpPr>
        <p:spPr>
          <a:xfrm>
            <a:off x="7149790" y="1720369"/>
            <a:ext cx="2689423" cy="410641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dirty="0"/>
              <a:t>Configuration Variables </a:t>
            </a:r>
          </a:p>
        </p:txBody>
      </p:sp>
      <p:sp>
        <p:nvSpPr>
          <p:cNvPr id="403" name="TextBox 402"/>
          <p:cNvSpPr txBox="1"/>
          <p:nvPr/>
        </p:nvSpPr>
        <p:spPr>
          <a:xfrm>
            <a:off x="7107472" y="3383228"/>
            <a:ext cx="2822606" cy="410641"/>
          </a:xfrm>
          <a:prstGeom prst="rect">
            <a:avLst/>
          </a:prstGeom>
          <a:noFill/>
        </p:spPr>
        <p:txBody>
          <a:bodyPr wrap="square" lIns="101870" tIns="50935" rIns="101870" bIns="50935" rtlCol="0">
            <a:spAutoFit/>
          </a:bodyPr>
          <a:lstStyle/>
          <a:p>
            <a:r>
              <a:rPr lang="en-US" i="1" dirty="0"/>
              <a:t>z</a:t>
            </a:r>
            <a:r>
              <a:rPr lang="en-US" i="1" baseline="-25000" dirty="0"/>
              <a:t>1</a:t>
            </a:r>
            <a:r>
              <a:rPr lang="en-US" dirty="0"/>
              <a:t> = 214/(512) = 0.4180 </a:t>
            </a:r>
          </a:p>
        </p:txBody>
      </p:sp>
      <p:sp>
        <p:nvSpPr>
          <p:cNvPr id="404" name="TextBox 403"/>
          <p:cNvSpPr txBox="1"/>
          <p:nvPr/>
        </p:nvSpPr>
        <p:spPr>
          <a:xfrm>
            <a:off x="7187150" y="3780359"/>
            <a:ext cx="2557335" cy="410641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i="1" dirty="0"/>
              <a:t>z</a:t>
            </a:r>
            <a:r>
              <a:rPr lang="en-US" i="1" baseline="-25000" dirty="0"/>
              <a:t>3</a:t>
            </a:r>
            <a:r>
              <a:rPr lang="en-US" dirty="0"/>
              <a:t> = 10/(512) = 0.0195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F62794-F5D9-4845-BC76-2BDA7A3AAA5E}"/>
              </a:ext>
            </a:extLst>
          </p:cNvPr>
          <p:cNvSpPr txBox="1"/>
          <p:nvPr/>
        </p:nvSpPr>
        <p:spPr>
          <a:xfrm>
            <a:off x="6709138" y="2057400"/>
            <a:ext cx="33948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/>
              <a:t>Illustration based on counting the </a:t>
            </a:r>
            <a:r>
              <a:rPr lang="en-US" sz="1600" i="1" u="sng" dirty="0"/>
              <a:t>horizontal </a:t>
            </a:r>
            <a:r>
              <a:rPr lang="en-US" sz="1600" i="1" dirty="0"/>
              <a:t>triplets only: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5E575C-5F3A-4D94-9B2F-C9B217A16AD0}"/>
              </a:ext>
            </a:extLst>
          </p:cNvPr>
          <p:cNvSpPr txBox="1"/>
          <p:nvPr/>
        </p:nvSpPr>
        <p:spPr>
          <a:xfrm>
            <a:off x="1650651" y="117900"/>
            <a:ext cx="675710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Illustration, Part 2: After Free Energy Minimization: </a:t>
            </a:r>
          </a:p>
          <a:p>
            <a:pPr algn="ctr"/>
            <a:r>
              <a:rPr lang="en-US" sz="2400" b="1" i="1" dirty="0"/>
              <a:t>Example 1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5E9CC05-1FBE-490C-AE55-EFA0C0CF87EC}"/>
              </a:ext>
            </a:extLst>
          </p:cNvPr>
          <p:cNvGrpSpPr/>
          <p:nvPr/>
        </p:nvGrpSpPr>
        <p:grpSpPr>
          <a:xfrm>
            <a:off x="-83820" y="1021082"/>
            <a:ext cx="6537963" cy="6217918"/>
            <a:chOff x="-83820" y="1021082"/>
            <a:chExt cx="6537963" cy="6217918"/>
          </a:xfrm>
        </p:grpSpPr>
        <p:sp>
          <p:nvSpPr>
            <p:cNvPr id="405" name="TextBox 404"/>
            <p:cNvSpPr txBox="1"/>
            <p:nvPr/>
          </p:nvSpPr>
          <p:spPr>
            <a:xfrm>
              <a:off x="1" y="6893561"/>
              <a:ext cx="725283" cy="313932"/>
            </a:xfrm>
            <a:prstGeom prst="rect">
              <a:avLst/>
            </a:prstGeom>
            <a:noFill/>
          </p:spPr>
          <p:txBody>
            <a:bodyPr wrap="none" lIns="101870" tIns="50935" rIns="101870" bIns="50935" rtlCol="0">
              <a:spAutoFit/>
            </a:bodyPr>
            <a:lstStyle/>
            <a:p>
              <a:r>
                <a:rPr lang="en-US" sz="1300" b="1" dirty="0"/>
                <a:t>Row 15</a:t>
              </a:r>
            </a:p>
          </p:txBody>
        </p:sp>
        <p:sp>
          <p:nvSpPr>
            <p:cNvPr id="406" name="TextBox 405"/>
            <p:cNvSpPr txBox="1"/>
            <p:nvPr/>
          </p:nvSpPr>
          <p:spPr>
            <a:xfrm>
              <a:off x="1" y="6548121"/>
              <a:ext cx="725283" cy="313932"/>
            </a:xfrm>
            <a:prstGeom prst="rect">
              <a:avLst/>
            </a:prstGeom>
            <a:noFill/>
          </p:spPr>
          <p:txBody>
            <a:bodyPr wrap="none" lIns="101870" tIns="50935" rIns="101870" bIns="50935" rtlCol="0">
              <a:spAutoFit/>
            </a:bodyPr>
            <a:lstStyle/>
            <a:p>
              <a:r>
                <a:rPr lang="en-US" sz="1300" b="1" dirty="0"/>
                <a:t>Row 14</a:t>
              </a:r>
            </a:p>
          </p:txBody>
        </p:sp>
        <p:sp>
          <p:nvSpPr>
            <p:cNvPr id="407" name="TextBox 406"/>
            <p:cNvSpPr txBox="1"/>
            <p:nvPr/>
          </p:nvSpPr>
          <p:spPr>
            <a:xfrm>
              <a:off x="1" y="6202681"/>
              <a:ext cx="725283" cy="313932"/>
            </a:xfrm>
            <a:prstGeom prst="rect">
              <a:avLst/>
            </a:prstGeom>
            <a:noFill/>
          </p:spPr>
          <p:txBody>
            <a:bodyPr wrap="none" lIns="101870" tIns="50935" rIns="101870" bIns="50935" rtlCol="0">
              <a:spAutoFit/>
            </a:bodyPr>
            <a:lstStyle/>
            <a:p>
              <a:r>
                <a:rPr lang="en-US" sz="1300" b="1" dirty="0"/>
                <a:t>Row 13</a:t>
              </a:r>
            </a:p>
          </p:txBody>
        </p:sp>
        <p:sp>
          <p:nvSpPr>
            <p:cNvPr id="408" name="TextBox 407"/>
            <p:cNvSpPr txBox="1"/>
            <p:nvPr/>
          </p:nvSpPr>
          <p:spPr>
            <a:xfrm>
              <a:off x="1" y="5857241"/>
              <a:ext cx="725283" cy="313932"/>
            </a:xfrm>
            <a:prstGeom prst="rect">
              <a:avLst/>
            </a:prstGeom>
            <a:noFill/>
          </p:spPr>
          <p:txBody>
            <a:bodyPr wrap="none" lIns="101870" tIns="50935" rIns="101870" bIns="50935" rtlCol="0">
              <a:spAutoFit/>
            </a:bodyPr>
            <a:lstStyle/>
            <a:p>
              <a:r>
                <a:rPr lang="en-US" sz="1300" b="1" dirty="0"/>
                <a:t>Row 12</a:t>
              </a:r>
            </a:p>
          </p:txBody>
        </p:sp>
        <p:sp>
          <p:nvSpPr>
            <p:cNvPr id="409" name="TextBox 408"/>
            <p:cNvSpPr txBox="1"/>
            <p:nvPr/>
          </p:nvSpPr>
          <p:spPr>
            <a:xfrm>
              <a:off x="1" y="5511801"/>
              <a:ext cx="725283" cy="313932"/>
            </a:xfrm>
            <a:prstGeom prst="rect">
              <a:avLst/>
            </a:prstGeom>
            <a:noFill/>
          </p:spPr>
          <p:txBody>
            <a:bodyPr wrap="none" lIns="101870" tIns="50935" rIns="101870" bIns="50935" rtlCol="0">
              <a:spAutoFit/>
            </a:bodyPr>
            <a:lstStyle/>
            <a:p>
              <a:r>
                <a:rPr lang="en-US" sz="1300" b="1" dirty="0"/>
                <a:t>Row 11</a:t>
              </a:r>
            </a:p>
          </p:txBody>
        </p:sp>
        <p:sp>
          <p:nvSpPr>
            <p:cNvPr id="410" name="TextBox 409"/>
            <p:cNvSpPr txBox="1"/>
            <p:nvPr/>
          </p:nvSpPr>
          <p:spPr>
            <a:xfrm>
              <a:off x="1" y="5166361"/>
              <a:ext cx="725283" cy="313932"/>
            </a:xfrm>
            <a:prstGeom prst="rect">
              <a:avLst/>
            </a:prstGeom>
            <a:noFill/>
          </p:spPr>
          <p:txBody>
            <a:bodyPr wrap="none" lIns="101870" tIns="50935" rIns="101870" bIns="50935" rtlCol="0">
              <a:spAutoFit/>
            </a:bodyPr>
            <a:lstStyle/>
            <a:p>
              <a:r>
                <a:rPr lang="en-US" sz="1300" b="1" dirty="0"/>
                <a:t>Row 10</a:t>
              </a:r>
            </a:p>
          </p:txBody>
        </p:sp>
        <p:sp>
          <p:nvSpPr>
            <p:cNvPr id="411" name="TextBox 410"/>
            <p:cNvSpPr txBox="1"/>
            <p:nvPr/>
          </p:nvSpPr>
          <p:spPr>
            <a:xfrm>
              <a:off x="0" y="4820921"/>
              <a:ext cx="638880" cy="313932"/>
            </a:xfrm>
            <a:prstGeom prst="rect">
              <a:avLst/>
            </a:prstGeom>
            <a:noFill/>
          </p:spPr>
          <p:txBody>
            <a:bodyPr wrap="none" lIns="101870" tIns="50935" rIns="101870" bIns="50935" rtlCol="0">
              <a:spAutoFit/>
            </a:bodyPr>
            <a:lstStyle/>
            <a:p>
              <a:r>
                <a:rPr lang="en-US" sz="1300" b="1" dirty="0"/>
                <a:t>Row 9</a:t>
              </a:r>
            </a:p>
          </p:txBody>
        </p:sp>
        <p:sp>
          <p:nvSpPr>
            <p:cNvPr id="412" name="TextBox 411"/>
            <p:cNvSpPr txBox="1"/>
            <p:nvPr/>
          </p:nvSpPr>
          <p:spPr>
            <a:xfrm>
              <a:off x="0" y="4475481"/>
              <a:ext cx="638880" cy="313932"/>
            </a:xfrm>
            <a:prstGeom prst="rect">
              <a:avLst/>
            </a:prstGeom>
            <a:noFill/>
          </p:spPr>
          <p:txBody>
            <a:bodyPr wrap="none" lIns="101870" tIns="50935" rIns="101870" bIns="50935" rtlCol="0">
              <a:spAutoFit/>
            </a:bodyPr>
            <a:lstStyle/>
            <a:p>
              <a:r>
                <a:rPr lang="en-US" sz="1300" b="1" dirty="0"/>
                <a:t>Row 8</a:t>
              </a:r>
            </a:p>
          </p:txBody>
        </p:sp>
        <p:sp>
          <p:nvSpPr>
            <p:cNvPr id="413" name="TextBox 412"/>
            <p:cNvSpPr txBox="1"/>
            <p:nvPr/>
          </p:nvSpPr>
          <p:spPr>
            <a:xfrm>
              <a:off x="0" y="4130041"/>
              <a:ext cx="638880" cy="313932"/>
            </a:xfrm>
            <a:prstGeom prst="rect">
              <a:avLst/>
            </a:prstGeom>
            <a:noFill/>
          </p:spPr>
          <p:txBody>
            <a:bodyPr wrap="none" lIns="101870" tIns="50935" rIns="101870" bIns="50935" rtlCol="0">
              <a:spAutoFit/>
            </a:bodyPr>
            <a:lstStyle/>
            <a:p>
              <a:r>
                <a:rPr lang="en-US" sz="1300" b="1" dirty="0"/>
                <a:t>Row 7</a:t>
              </a:r>
            </a:p>
          </p:txBody>
        </p:sp>
        <p:sp>
          <p:nvSpPr>
            <p:cNvPr id="414" name="TextBox 413"/>
            <p:cNvSpPr txBox="1"/>
            <p:nvPr/>
          </p:nvSpPr>
          <p:spPr>
            <a:xfrm>
              <a:off x="0" y="3784601"/>
              <a:ext cx="638880" cy="313932"/>
            </a:xfrm>
            <a:prstGeom prst="rect">
              <a:avLst/>
            </a:prstGeom>
            <a:noFill/>
          </p:spPr>
          <p:txBody>
            <a:bodyPr wrap="none" lIns="101870" tIns="50935" rIns="101870" bIns="50935" rtlCol="0">
              <a:spAutoFit/>
            </a:bodyPr>
            <a:lstStyle/>
            <a:p>
              <a:r>
                <a:rPr lang="en-US" sz="1300" b="1" dirty="0"/>
                <a:t>Row 6</a:t>
              </a:r>
            </a:p>
          </p:txBody>
        </p:sp>
        <p:sp>
          <p:nvSpPr>
            <p:cNvPr id="415" name="TextBox 414"/>
            <p:cNvSpPr txBox="1"/>
            <p:nvPr/>
          </p:nvSpPr>
          <p:spPr>
            <a:xfrm>
              <a:off x="0" y="3439161"/>
              <a:ext cx="638880" cy="313932"/>
            </a:xfrm>
            <a:prstGeom prst="rect">
              <a:avLst/>
            </a:prstGeom>
            <a:noFill/>
          </p:spPr>
          <p:txBody>
            <a:bodyPr wrap="none" lIns="101870" tIns="50935" rIns="101870" bIns="50935" rtlCol="0">
              <a:spAutoFit/>
            </a:bodyPr>
            <a:lstStyle/>
            <a:p>
              <a:r>
                <a:rPr lang="en-US" sz="1300" b="1" dirty="0"/>
                <a:t>Row 5</a:t>
              </a:r>
            </a:p>
          </p:txBody>
        </p:sp>
        <p:sp>
          <p:nvSpPr>
            <p:cNvPr id="416" name="TextBox 415"/>
            <p:cNvSpPr txBox="1"/>
            <p:nvPr/>
          </p:nvSpPr>
          <p:spPr>
            <a:xfrm>
              <a:off x="0" y="3093721"/>
              <a:ext cx="638880" cy="313932"/>
            </a:xfrm>
            <a:prstGeom prst="rect">
              <a:avLst/>
            </a:prstGeom>
            <a:noFill/>
          </p:spPr>
          <p:txBody>
            <a:bodyPr wrap="none" lIns="101870" tIns="50935" rIns="101870" bIns="50935" rtlCol="0">
              <a:spAutoFit/>
            </a:bodyPr>
            <a:lstStyle/>
            <a:p>
              <a:r>
                <a:rPr lang="en-US" sz="1300" b="1" dirty="0"/>
                <a:t>Row 4</a:t>
              </a:r>
            </a:p>
          </p:txBody>
        </p:sp>
        <p:sp>
          <p:nvSpPr>
            <p:cNvPr id="417" name="TextBox 416"/>
            <p:cNvSpPr txBox="1"/>
            <p:nvPr/>
          </p:nvSpPr>
          <p:spPr>
            <a:xfrm>
              <a:off x="0" y="2748281"/>
              <a:ext cx="638880" cy="313932"/>
            </a:xfrm>
            <a:prstGeom prst="rect">
              <a:avLst/>
            </a:prstGeom>
            <a:noFill/>
          </p:spPr>
          <p:txBody>
            <a:bodyPr wrap="none" lIns="101870" tIns="50935" rIns="101870" bIns="50935" rtlCol="0">
              <a:spAutoFit/>
            </a:bodyPr>
            <a:lstStyle/>
            <a:p>
              <a:r>
                <a:rPr lang="en-US" sz="1300" b="1" dirty="0"/>
                <a:t>Row 3</a:t>
              </a:r>
            </a:p>
          </p:txBody>
        </p:sp>
        <p:sp>
          <p:nvSpPr>
            <p:cNvPr id="418" name="TextBox 417"/>
            <p:cNvSpPr txBox="1"/>
            <p:nvPr/>
          </p:nvSpPr>
          <p:spPr>
            <a:xfrm>
              <a:off x="0" y="2402841"/>
              <a:ext cx="638880" cy="313932"/>
            </a:xfrm>
            <a:prstGeom prst="rect">
              <a:avLst/>
            </a:prstGeom>
            <a:noFill/>
          </p:spPr>
          <p:txBody>
            <a:bodyPr wrap="none" lIns="101870" tIns="50935" rIns="101870" bIns="50935" rtlCol="0">
              <a:spAutoFit/>
            </a:bodyPr>
            <a:lstStyle/>
            <a:p>
              <a:r>
                <a:rPr lang="en-US" sz="1300" b="1" dirty="0"/>
                <a:t>Row 2</a:t>
              </a:r>
            </a:p>
          </p:txBody>
        </p:sp>
        <p:sp>
          <p:nvSpPr>
            <p:cNvPr id="419" name="TextBox 418"/>
            <p:cNvSpPr txBox="1"/>
            <p:nvPr/>
          </p:nvSpPr>
          <p:spPr>
            <a:xfrm>
              <a:off x="0" y="2057401"/>
              <a:ext cx="638880" cy="313932"/>
            </a:xfrm>
            <a:prstGeom prst="rect">
              <a:avLst/>
            </a:prstGeom>
            <a:noFill/>
          </p:spPr>
          <p:txBody>
            <a:bodyPr wrap="none" lIns="101870" tIns="50935" rIns="101870" bIns="50935" rtlCol="0">
              <a:spAutoFit/>
            </a:bodyPr>
            <a:lstStyle/>
            <a:p>
              <a:r>
                <a:rPr lang="en-US" sz="1300" b="1" dirty="0"/>
                <a:t>Row 1</a:t>
              </a:r>
            </a:p>
          </p:txBody>
        </p:sp>
        <p:sp>
          <p:nvSpPr>
            <p:cNvPr id="420" name="TextBox 419"/>
            <p:cNvSpPr txBox="1"/>
            <p:nvPr/>
          </p:nvSpPr>
          <p:spPr>
            <a:xfrm>
              <a:off x="0" y="1711961"/>
              <a:ext cx="638880" cy="313932"/>
            </a:xfrm>
            <a:prstGeom prst="rect">
              <a:avLst/>
            </a:prstGeom>
            <a:noFill/>
          </p:spPr>
          <p:txBody>
            <a:bodyPr wrap="none" lIns="101870" tIns="50935" rIns="101870" bIns="50935" rtlCol="0">
              <a:spAutoFit/>
            </a:bodyPr>
            <a:lstStyle/>
            <a:p>
              <a:r>
                <a:rPr lang="en-US" sz="1300" b="1" dirty="0"/>
                <a:t>Row 0</a:t>
              </a:r>
            </a:p>
          </p:txBody>
        </p:sp>
        <p:sp>
          <p:nvSpPr>
            <p:cNvPr id="421" name="TextBox 420"/>
            <p:cNvSpPr txBox="1"/>
            <p:nvPr/>
          </p:nvSpPr>
          <p:spPr>
            <a:xfrm>
              <a:off x="-83820" y="1021082"/>
              <a:ext cx="922020" cy="703029"/>
            </a:xfrm>
            <a:prstGeom prst="rect">
              <a:avLst/>
            </a:prstGeom>
            <a:noFill/>
          </p:spPr>
          <p:txBody>
            <a:bodyPr wrap="square" lIns="101870" tIns="50935" rIns="101870" bIns="50935" rtlCol="0">
              <a:spAutoFit/>
            </a:bodyPr>
            <a:lstStyle/>
            <a:p>
              <a:pPr algn="ctr"/>
              <a:r>
                <a:rPr lang="en-US" sz="1300" b="1" dirty="0"/>
                <a:t>Row 15*</a:t>
              </a:r>
            </a:p>
            <a:p>
              <a:pPr algn="ctr"/>
              <a:r>
                <a:rPr lang="en-US" sz="1300" b="1" i="1" dirty="0"/>
                <a:t>*wrap-around</a:t>
              </a: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A0437D22-8C5E-41DE-9770-6B4F4368D607}"/>
                </a:ext>
              </a:extLst>
            </p:cNvPr>
            <p:cNvGrpSpPr/>
            <p:nvPr/>
          </p:nvGrpSpPr>
          <p:grpSpPr>
            <a:xfrm>
              <a:off x="586742" y="1366520"/>
              <a:ext cx="5867401" cy="5872480"/>
              <a:chOff x="586742" y="1366520"/>
              <a:chExt cx="5867401" cy="5872480"/>
            </a:xfrm>
          </p:grpSpPr>
          <p:sp>
            <p:nvSpPr>
              <p:cNvPr id="35" name="Rectangle 34"/>
              <p:cNvSpPr/>
              <p:nvPr/>
            </p:nvSpPr>
            <p:spPr>
              <a:xfrm>
                <a:off x="754383" y="1366520"/>
                <a:ext cx="335280" cy="345440"/>
              </a:xfrm>
              <a:prstGeom prst="rect">
                <a:avLst/>
              </a:prstGeom>
              <a:blipFill>
                <a:blip r:embed="rId3" cstate="print"/>
                <a:tile tx="0" ty="0" sx="100000" sy="100000" flip="none" algn="tl"/>
              </a:blipFill>
              <a:ln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1089663" y="1366520"/>
                <a:ext cx="335280" cy="345440"/>
              </a:xfrm>
              <a:prstGeom prst="rect">
                <a:avLst/>
              </a:prstGeom>
              <a:blipFill>
                <a:blip r:embed="rId3" cstate="print"/>
                <a:tile tx="0" ty="0" sx="100000" sy="100000" flip="none" algn="tl"/>
              </a:blipFill>
              <a:ln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1424943" y="1366520"/>
                <a:ext cx="335280" cy="345440"/>
              </a:xfrm>
              <a:prstGeom prst="rect">
                <a:avLst/>
              </a:prstGeom>
              <a:blipFill>
                <a:blip r:embed="rId3" cstate="print"/>
                <a:tile tx="0" ty="0" sx="100000" sy="100000" flip="none" algn="tl"/>
              </a:blipFill>
              <a:ln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1760223" y="1366520"/>
                <a:ext cx="335280" cy="345440"/>
              </a:xfrm>
              <a:prstGeom prst="rect">
                <a:avLst/>
              </a:prstGeom>
              <a:blipFill>
                <a:blip r:embed="rId3" cstate="print"/>
                <a:tile tx="0" ty="0" sx="100000" sy="100000" flip="none" algn="tl"/>
              </a:blipFill>
              <a:ln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2430783" y="1366520"/>
                <a:ext cx="335280" cy="345440"/>
              </a:xfrm>
              <a:prstGeom prst="rect">
                <a:avLst/>
              </a:prstGeom>
              <a:blipFill>
                <a:blip r:embed="rId4" cstate="print"/>
                <a:tile tx="0" ty="0" sx="100000" sy="100000" flip="none" algn="tl"/>
              </a:blipFill>
              <a:ln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2766063" y="1366520"/>
                <a:ext cx="335280" cy="345440"/>
              </a:xfrm>
              <a:prstGeom prst="rect">
                <a:avLst/>
              </a:prstGeom>
              <a:blipFill>
                <a:blip r:embed="rId3" cstate="print"/>
                <a:tile tx="0" ty="0" sx="100000" sy="100000" flip="none" algn="tl"/>
              </a:blipFill>
              <a:ln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2095503" y="1366520"/>
                <a:ext cx="335280" cy="345440"/>
              </a:xfrm>
              <a:prstGeom prst="rect">
                <a:avLst/>
              </a:prstGeom>
              <a:blipFill>
                <a:blip r:embed="rId3" cstate="print"/>
                <a:tile tx="0" ty="0" sx="100000" sy="100000" flip="none" algn="tl"/>
              </a:blipFill>
              <a:ln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3101343" y="1366520"/>
                <a:ext cx="335280" cy="345440"/>
              </a:xfrm>
              <a:prstGeom prst="rect">
                <a:avLst/>
              </a:prstGeom>
              <a:blipFill>
                <a:blip r:embed="rId4" cstate="print"/>
                <a:tile tx="0" ty="0" sx="100000" sy="100000" flip="none" algn="tl"/>
              </a:blipFill>
              <a:ln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Rectangle 123"/>
              <p:cNvSpPr/>
              <p:nvPr/>
            </p:nvSpPr>
            <p:spPr>
              <a:xfrm>
                <a:off x="3436623" y="1366520"/>
                <a:ext cx="335280" cy="345440"/>
              </a:xfrm>
              <a:prstGeom prst="rect">
                <a:avLst/>
              </a:prstGeom>
              <a:blipFill>
                <a:blip r:embed="rId3" cstate="print"/>
                <a:tile tx="0" ty="0" sx="100000" sy="100000" flip="none" algn="tl"/>
              </a:blipFill>
              <a:ln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Rectangle 124"/>
              <p:cNvSpPr/>
              <p:nvPr/>
            </p:nvSpPr>
            <p:spPr>
              <a:xfrm>
                <a:off x="3771903" y="1366520"/>
                <a:ext cx="335280" cy="345440"/>
              </a:xfrm>
              <a:prstGeom prst="rect">
                <a:avLst/>
              </a:prstGeom>
              <a:blipFill>
                <a:blip r:embed="rId4" cstate="print"/>
                <a:tile tx="0" ty="0" sx="100000" sy="100000" flip="none" algn="tl"/>
              </a:blipFill>
              <a:ln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tangle 125"/>
              <p:cNvSpPr/>
              <p:nvPr/>
            </p:nvSpPr>
            <p:spPr>
              <a:xfrm>
                <a:off x="4107183" y="1366520"/>
                <a:ext cx="335280" cy="345440"/>
              </a:xfrm>
              <a:prstGeom prst="rect">
                <a:avLst/>
              </a:prstGeom>
              <a:blipFill>
                <a:blip r:embed="rId4" cstate="print"/>
                <a:tile tx="0" ty="0" sx="100000" sy="100000" flip="none" algn="tl"/>
              </a:blipFill>
              <a:ln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Rectangle 126"/>
              <p:cNvSpPr/>
              <p:nvPr/>
            </p:nvSpPr>
            <p:spPr>
              <a:xfrm>
                <a:off x="4442463" y="1366520"/>
                <a:ext cx="335280" cy="345440"/>
              </a:xfrm>
              <a:prstGeom prst="rect">
                <a:avLst/>
              </a:prstGeom>
              <a:blipFill>
                <a:blip r:embed="rId3" cstate="print"/>
                <a:tile tx="0" ty="0" sx="100000" sy="100000" flip="none" algn="tl"/>
              </a:blipFill>
              <a:ln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tangle 127"/>
              <p:cNvSpPr/>
              <p:nvPr/>
            </p:nvSpPr>
            <p:spPr>
              <a:xfrm>
                <a:off x="5113023" y="1366520"/>
                <a:ext cx="335280" cy="345440"/>
              </a:xfrm>
              <a:prstGeom prst="rect">
                <a:avLst/>
              </a:prstGeom>
              <a:blipFill>
                <a:blip r:embed="rId3" cstate="print"/>
                <a:tile tx="0" ty="0" sx="100000" sy="100000" flip="none" algn="tl"/>
              </a:blipFill>
              <a:ln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Rectangle 128"/>
              <p:cNvSpPr/>
              <p:nvPr/>
            </p:nvSpPr>
            <p:spPr>
              <a:xfrm>
                <a:off x="5783583" y="1366520"/>
                <a:ext cx="335280" cy="345440"/>
              </a:xfrm>
              <a:prstGeom prst="rect">
                <a:avLst/>
              </a:prstGeom>
              <a:blipFill>
                <a:blip r:embed="rId3" cstate="print"/>
                <a:tile tx="0" ty="0" sx="100000" sy="100000" flip="none" algn="tl"/>
              </a:blipFill>
              <a:ln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ectangle 129"/>
              <p:cNvSpPr/>
              <p:nvPr/>
            </p:nvSpPr>
            <p:spPr>
              <a:xfrm>
                <a:off x="4777743" y="1366520"/>
                <a:ext cx="335280" cy="345440"/>
              </a:xfrm>
              <a:prstGeom prst="rect">
                <a:avLst/>
              </a:prstGeom>
              <a:blipFill>
                <a:blip r:embed="rId3" cstate="print"/>
                <a:tile tx="0" ty="0" sx="100000" sy="100000" flip="none" algn="tl"/>
              </a:blipFill>
              <a:ln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Rectangle 147"/>
              <p:cNvSpPr/>
              <p:nvPr/>
            </p:nvSpPr>
            <p:spPr>
              <a:xfrm>
                <a:off x="2598423" y="171196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Rectangle 152"/>
              <p:cNvSpPr/>
              <p:nvPr/>
            </p:nvSpPr>
            <p:spPr>
              <a:xfrm>
                <a:off x="3268983" y="171196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Rectangle 153"/>
              <p:cNvSpPr/>
              <p:nvPr/>
            </p:nvSpPr>
            <p:spPr>
              <a:xfrm>
                <a:off x="3604263" y="171196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Rectangle 155"/>
              <p:cNvSpPr/>
              <p:nvPr/>
            </p:nvSpPr>
            <p:spPr>
              <a:xfrm>
                <a:off x="3939543" y="171196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Rectangle 161"/>
              <p:cNvSpPr/>
              <p:nvPr/>
            </p:nvSpPr>
            <p:spPr>
              <a:xfrm>
                <a:off x="4945383" y="171196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Rectangle 164"/>
              <p:cNvSpPr/>
              <p:nvPr/>
            </p:nvSpPr>
            <p:spPr>
              <a:xfrm>
                <a:off x="5951223" y="1711960"/>
                <a:ext cx="335280" cy="345440"/>
              </a:xfrm>
              <a:prstGeom prst="rect">
                <a:avLst/>
              </a:prstGeom>
              <a:blipFill>
                <a:blip r:embed="rId3" cstate="print"/>
                <a:tile tx="0" ty="0" sx="100000" sy="100000" flip="none" algn="tl"/>
              </a:blipFill>
              <a:ln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" name="Rectangle 3"/>
              <p:cNvSpPr/>
              <p:nvPr/>
            </p:nvSpPr>
            <p:spPr>
              <a:xfrm rot="10800000">
                <a:off x="4610102" y="654812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Rectangle 141"/>
              <p:cNvSpPr/>
              <p:nvPr/>
            </p:nvSpPr>
            <p:spPr>
              <a:xfrm rot="10800000">
                <a:off x="3939542" y="654812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Rectangle 142"/>
              <p:cNvSpPr/>
              <p:nvPr/>
            </p:nvSpPr>
            <p:spPr>
              <a:xfrm rot="10800000">
                <a:off x="3268982" y="654812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Rectangle 148"/>
              <p:cNvSpPr/>
              <p:nvPr/>
            </p:nvSpPr>
            <p:spPr>
              <a:xfrm rot="10800000">
                <a:off x="2933702" y="654812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Rectangle 157"/>
              <p:cNvSpPr/>
              <p:nvPr/>
            </p:nvSpPr>
            <p:spPr>
              <a:xfrm rot="10800000">
                <a:off x="1257302" y="654812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Rectangle 158"/>
              <p:cNvSpPr/>
              <p:nvPr/>
            </p:nvSpPr>
            <p:spPr>
              <a:xfrm rot="10800000">
                <a:off x="586742" y="654812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Rectangle 165"/>
              <p:cNvSpPr/>
              <p:nvPr/>
            </p:nvSpPr>
            <p:spPr>
              <a:xfrm rot="10800000">
                <a:off x="5951222" y="6548120"/>
                <a:ext cx="335280" cy="345440"/>
              </a:xfrm>
              <a:prstGeom prst="rect">
                <a:avLst/>
              </a:prstGeom>
              <a:blipFill>
                <a:blip r:embed="rId3" cstate="print"/>
                <a:tile tx="0" ty="0" sx="100000" sy="100000" flip="none" algn="tl"/>
              </a:blipFill>
              <a:ln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Rectangle 167"/>
              <p:cNvSpPr/>
              <p:nvPr/>
            </p:nvSpPr>
            <p:spPr>
              <a:xfrm>
                <a:off x="1760223" y="274828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9" name="Rectangle 168"/>
              <p:cNvSpPr/>
              <p:nvPr/>
            </p:nvSpPr>
            <p:spPr>
              <a:xfrm>
                <a:off x="1424943" y="274828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1" name="Rectangle 170"/>
              <p:cNvSpPr/>
              <p:nvPr/>
            </p:nvSpPr>
            <p:spPr>
              <a:xfrm>
                <a:off x="1592583" y="240284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3" name="Rectangle 172"/>
              <p:cNvSpPr/>
              <p:nvPr/>
            </p:nvSpPr>
            <p:spPr>
              <a:xfrm>
                <a:off x="2095503" y="274828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4" name="Rectangle 173"/>
              <p:cNvSpPr/>
              <p:nvPr/>
            </p:nvSpPr>
            <p:spPr>
              <a:xfrm>
                <a:off x="2430783" y="274828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" name="Rectangle 175"/>
              <p:cNvSpPr/>
              <p:nvPr/>
            </p:nvSpPr>
            <p:spPr>
              <a:xfrm>
                <a:off x="2766063" y="274828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7" name="Rectangle 176"/>
              <p:cNvSpPr/>
              <p:nvPr/>
            </p:nvSpPr>
            <p:spPr>
              <a:xfrm>
                <a:off x="1927863" y="240284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8" name="Rectangle 177"/>
              <p:cNvSpPr/>
              <p:nvPr/>
            </p:nvSpPr>
            <p:spPr>
              <a:xfrm>
                <a:off x="2263143" y="240284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0" name="Rectangle 179"/>
              <p:cNvSpPr/>
              <p:nvPr/>
            </p:nvSpPr>
            <p:spPr>
              <a:xfrm>
                <a:off x="2598423" y="240284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3" name="Rectangle 182"/>
              <p:cNvSpPr/>
              <p:nvPr/>
            </p:nvSpPr>
            <p:spPr>
              <a:xfrm>
                <a:off x="4442463" y="274828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7" name="Rectangle 186"/>
              <p:cNvSpPr/>
              <p:nvPr/>
            </p:nvSpPr>
            <p:spPr>
              <a:xfrm>
                <a:off x="4274823" y="240284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0" name="Rectangle 189"/>
              <p:cNvSpPr/>
              <p:nvPr/>
            </p:nvSpPr>
            <p:spPr>
              <a:xfrm>
                <a:off x="5113023" y="274828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3" name="Rectangle 192"/>
              <p:cNvSpPr/>
              <p:nvPr/>
            </p:nvSpPr>
            <p:spPr>
              <a:xfrm>
                <a:off x="4610103" y="240284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7" name="Rectangle 196"/>
              <p:cNvSpPr/>
              <p:nvPr/>
            </p:nvSpPr>
            <p:spPr>
              <a:xfrm>
                <a:off x="586743" y="240284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8" name="Rectangle 197"/>
              <p:cNvSpPr/>
              <p:nvPr/>
            </p:nvSpPr>
            <p:spPr>
              <a:xfrm>
                <a:off x="5951223" y="2402840"/>
                <a:ext cx="335280" cy="345440"/>
              </a:xfrm>
              <a:prstGeom prst="rect">
                <a:avLst/>
              </a:prstGeom>
              <a:blipFill>
                <a:blip r:embed="rId4" cstate="print"/>
                <a:tile tx="0" ty="0" sx="100000" sy="100000" flip="none" algn="tl"/>
              </a:blipFill>
              <a:ln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9" name="Rectangle 198"/>
              <p:cNvSpPr/>
              <p:nvPr/>
            </p:nvSpPr>
            <p:spPr>
              <a:xfrm>
                <a:off x="6118863" y="2748280"/>
                <a:ext cx="335280" cy="345440"/>
              </a:xfrm>
              <a:prstGeom prst="rect">
                <a:avLst/>
              </a:prstGeom>
              <a:blipFill>
                <a:blip r:embed="rId3" cstate="print"/>
                <a:tile tx="0" ty="0" sx="100000" sy="100000" flip="none" algn="tl"/>
              </a:blipFill>
              <a:ln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0" name="Rectangle 199"/>
              <p:cNvSpPr/>
              <p:nvPr/>
            </p:nvSpPr>
            <p:spPr>
              <a:xfrm>
                <a:off x="754383" y="274828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2" name="Rectangle 201"/>
              <p:cNvSpPr/>
              <p:nvPr/>
            </p:nvSpPr>
            <p:spPr>
              <a:xfrm>
                <a:off x="1760223" y="343916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3" name="Rectangle 202"/>
              <p:cNvSpPr/>
              <p:nvPr/>
            </p:nvSpPr>
            <p:spPr>
              <a:xfrm>
                <a:off x="1424943" y="343916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6" name="Rectangle 205"/>
              <p:cNvSpPr/>
              <p:nvPr/>
            </p:nvSpPr>
            <p:spPr>
              <a:xfrm>
                <a:off x="1257303" y="309372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7" name="Rectangle 206"/>
              <p:cNvSpPr/>
              <p:nvPr/>
            </p:nvSpPr>
            <p:spPr>
              <a:xfrm>
                <a:off x="2095503" y="343916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8" name="Rectangle 207"/>
              <p:cNvSpPr/>
              <p:nvPr/>
            </p:nvSpPr>
            <p:spPr>
              <a:xfrm>
                <a:off x="2430783" y="343916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0" name="Rectangle 209"/>
              <p:cNvSpPr/>
              <p:nvPr/>
            </p:nvSpPr>
            <p:spPr>
              <a:xfrm>
                <a:off x="2766063" y="343916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1" name="Rectangle 210"/>
              <p:cNvSpPr/>
              <p:nvPr/>
            </p:nvSpPr>
            <p:spPr>
              <a:xfrm>
                <a:off x="1927863" y="309372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2" name="Rectangle 211"/>
              <p:cNvSpPr/>
              <p:nvPr/>
            </p:nvSpPr>
            <p:spPr>
              <a:xfrm>
                <a:off x="2263143" y="309372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4" name="Rectangle 213"/>
              <p:cNvSpPr/>
              <p:nvPr/>
            </p:nvSpPr>
            <p:spPr>
              <a:xfrm>
                <a:off x="2598423" y="309372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5" name="Rectangle 214"/>
              <p:cNvSpPr/>
              <p:nvPr/>
            </p:nvSpPr>
            <p:spPr>
              <a:xfrm>
                <a:off x="3436623" y="343916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6" name="Rectangle 215"/>
              <p:cNvSpPr/>
              <p:nvPr/>
            </p:nvSpPr>
            <p:spPr>
              <a:xfrm>
                <a:off x="3771903" y="343916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8" name="Rectangle 217"/>
              <p:cNvSpPr/>
              <p:nvPr/>
            </p:nvSpPr>
            <p:spPr>
              <a:xfrm>
                <a:off x="4107183" y="343916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9" name="Rectangle 218"/>
              <p:cNvSpPr/>
              <p:nvPr/>
            </p:nvSpPr>
            <p:spPr>
              <a:xfrm>
                <a:off x="3268983" y="309372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0" name="Rectangle 219"/>
              <p:cNvSpPr/>
              <p:nvPr/>
            </p:nvSpPr>
            <p:spPr>
              <a:xfrm>
                <a:off x="3604263" y="309372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2" name="Rectangle 221"/>
              <p:cNvSpPr/>
              <p:nvPr/>
            </p:nvSpPr>
            <p:spPr>
              <a:xfrm>
                <a:off x="3939543" y="309372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3" name="Rectangle 222"/>
              <p:cNvSpPr/>
              <p:nvPr/>
            </p:nvSpPr>
            <p:spPr>
              <a:xfrm>
                <a:off x="4777743" y="343916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6" name="Rectangle 225"/>
              <p:cNvSpPr/>
              <p:nvPr/>
            </p:nvSpPr>
            <p:spPr>
              <a:xfrm>
                <a:off x="5448303" y="343916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7" name="Rectangle 226"/>
              <p:cNvSpPr/>
              <p:nvPr/>
            </p:nvSpPr>
            <p:spPr>
              <a:xfrm>
                <a:off x="4610103" y="309372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8" name="Rectangle 227"/>
              <p:cNvSpPr/>
              <p:nvPr/>
            </p:nvSpPr>
            <p:spPr>
              <a:xfrm>
                <a:off x="4945383" y="309372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0" name="Rectangle 229"/>
              <p:cNvSpPr/>
              <p:nvPr/>
            </p:nvSpPr>
            <p:spPr>
              <a:xfrm>
                <a:off x="5280663" y="309372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1" name="Rectangle 230"/>
              <p:cNvSpPr/>
              <p:nvPr/>
            </p:nvSpPr>
            <p:spPr>
              <a:xfrm>
                <a:off x="586743" y="309372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2" name="Rectangle 231"/>
              <p:cNvSpPr/>
              <p:nvPr/>
            </p:nvSpPr>
            <p:spPr>
              <a:xfrm>
                <a:off x="5951223" y="3093720"/>
                <a:ext cx="335280" cy="345440"/>
              </a:xfrm>
              <a:prstGeom prst="rect">
                <a:avLst/>
              </a:prstGeom>
              <a:blipFill>
                <a:blip r:embed="rId3" cstate="print"/>
                <a:tile tx="0" ty="0" sx="100000" sy="100000" flip="none" algn="tl"/>
              </a:blipFill>
              <a:ln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3" name="Rectangle 232"/>
              <p:cNvSpPr/>
              <p:nvPr/>
            </p:nvSpPr>
            <p:spPr>
              <a:xfrm>
                <a:off x="6118863" y="3439160"/>
                <a:ext cx="335280" cy="345440"/>
              </a:xfrm>
              <a:prstGeom prst="rect">
                <a:avLst/>
              </a:prstGeom>
              <a:blipFill>
                <a:blip r:embed="rId3" cstate="print"/>
                <a:tile tx="0" ty="0" sx="100000" sy="100000" flip="none" algn="tl"/>
              </a:blipFill>
              <a:ln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4" name="Rectangle 233"/>
              <p:cNvSpPr/>
              <p:nvPr/>
            </p:nvSpPr>
            <p:spPr>
              <a:xfrm>
                <a:off x="754383" y="343916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5" name="Rectangle 234"/>
              <p:cNvSpPr/>
              <p:nvPr/>
            </p:nvSpPr>
            <p:spPr>
              <a:xfrm rot="10800000">
                <a:off x="5448302" y="689356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9" name="Rectangle 238"/>
              <p:cNvSpPr/>
              <p:nvPr/>
            </p:nvSpPr>
            <p:spPr>
              <a:xfrm rot="10800000">
                <a:off x="4107182" y="689356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1" name="Rectangle 240"/>
              <p:cNvSpPr/>
              <p:nvPr/>
            </p:nvSpPr>
            <p:spPr>
              <a:xfrm rot="10800000">
                <a:off x="3771902" y="689356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2" name="Rectangle 241"/>
              <p:cNvSpPr/>
              <p:nvPr/>
            </p:nvSpPr>
            <p:spPr>
              <a:xfrm rot="10800000">
                <a:off x="3101342" y="689356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5" name="Rectangle 244"/>
              <p:cNvSpPr/>
              <p:nvPr/>
            </p:nvSpPr>
            <p:spPr>
              <a:xfrm rot="10800000">
                <a:off x="2430782" y="689356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8" name="Rectangle 247"/>
              <p:cNvSpPr/>
              <p:nvPr/>
            </p:nvSpPr>
            <p:spPr>
              <a:xfrm rot="10800000">
                <a:off x="754382" y="689356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9" name="Rectangle 248"/>
              <p:cNvSpPr/>
              <p:nvPr/>
            </p:nvSpPr>
            <p:spPr>
              <a:xfrm rot="10800000">
                <a:off x="1089662" y="689356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1" name="Rectangle 250"/>
              <p:cNvSpPr/>
              <p:nvPr/>
            </p:nvSpPr>
            <p:spPr>
              <a:xfrm rot="10800000">
                <a:off x="6118862" y="6893560"/>
                <a:ext cx="335280" cy="345440"/>
              </a:xfrm>
              <a:prstGeom prst="rect">
                <a:avLst/>
              </a:prstGeom>
              <a:blipFill>
                <a:blip r:embed="rId3" cstate="print"/>
                <a:tile tx="0" ty="0" sx="100000" sy="100000" flip="none" algn="tl"/>
              </a:blipFill>
              <a:ln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6" name="Rectangle 255"/>
              <p:cNvSpPr/>
              <p:nvPr/>
            </p:nvSpPr>
            <p:spPr>
              <a:xfrm>
                <a:off x="1760223" y="205740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7" name="Rectangle 256"/>
              <p:cNvSpPr/>
              <p:nvPr/>
            </p:nvSpPr>
            <p:spPr>
              <a:xfrm>
                <a:off x="1424943" y="205740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8" name="Rectangle 257"/>
              <p:cNvSpPr/>
              <p:nvPr/>
            </p:nvSpPr>
            <p:spPr>
              <a:xfrm>
                <a:off x="2095503" y="205740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9" name="Rectangle 258"/>
              <p:cNvSpPr/>
              <p:nvPr/>
            </p:nvSpPr>
            <p:spPr>
              <a:xfrm>
                <a:off x="2430783" y="205740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1" name="Rectangle 260"/>
              <p:cNvSpPr/>
              <p:nvPr/>
            </p:nvSpPr>
            <p:spPr>
              <a:xfrm>
                <a:off x="2766063" y="205740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2" name="Rectangle 261"/>
              <p:cNvSpPr/>
              <p:nvPr/>
            </p:nvSpPr>
            <p:spPr>
              <a:xfrm>
                <a:off x="3436623" y="205740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3" name="Rectangle 262"/>
              <p:cNvSpPr/>
              <p:nvPr/>
            </p:nvSpPr>
            <p:spPr>
              <a:xfrm>
                <a:off x="3771903" y="205740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5" name="Rectangle 264"/>
              <p:cNvSpPr/>
              <p:nvPr/>
            </p:nvSpPr>
            <p:spPr>
              <a:xfrm>
                <a:off x="4107183" y="205740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6" name="Rectangle 265"/>
              <p:cNvSpPr/>
              <p:nvPr/>
            </p:nvSpPr>
            <p:spPr>
              <a:xfrm>
                <a:off x="4777743" y="205740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7" name="Rectangle 266"/>
              <p:cNvSpPr/>
              <p:nvPr/>
            </p:nvSpPr>
            <p:spPr>
              <a:xfrm>
                <a:off x="5113023" y="205740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9" name="Rectangle 268"/>
              <p:cNvSpPr/>
              <p:nvPr/>
            </p:nvSpPr>
            <p:spPr>
              <a:xfrm>
                <a:off x="5448303" y="205740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0" name="Rectangle 269"/>
              <p:cNvSpPr/>
              <p:nvPr/>
            </p:nvSpPr>
            <p:spPr>
              <a:xfrm>
                <a:off x="6118863" y="2057400"/>
                <a:ext cx="335280" cy="345440"/>
              </a:xfrm>
              <a:prstGeom prst="rect">
                <a:avLst/>
              </a:prstGeom>
              <a:blipFill>
                <a:blip r:embed="rId3" cstate="print"/>
                <a:tile tx="0" ty="0" sx="100000" sy="100000" flip="none" algn="tl"/>
              </a:blipFill>
              <a:ln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5" name="Rectangle 274"/>
              <p:cNvSpPr/>
              <p:nvPr/>
            </p:nvSpPr>
            <p:spPr>
              <a:xfrm rot="10800000">
                <a:off x="4442462" y="620268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8" name="Rectangle 277"/>
              <p:cNvSpPr/>
              <p:nvPr/>
            </p:nvSpPr>
            <p:spPr>
              <a:xfrm rot="10800000">
                <a:off x="3771902" y="620268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9" name="Rectangle 278"/>
              <p:cNvSpPr/>
              <p:nvPr/>
            </p:nvSpPr>
            <p:spPr>
              <a:xfrm rot="10800000">
                <a:off x="3101342" y="620268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1" name="Rectangle 280"/>
              <p:cNvSpPr/>
              <p:nvPr/>
            </p:nvSpPr>
            <p:spPr>
              <a:xfrm rot="10800000">
                <a:off x="2095502" y="620268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3" name="Rectangle 282"/>
              <p:cNvSpPr/>
              <p:nvPr/>
            </p:nvSpPr>
            <p:spPr>
              <a:xfrm rot="10800000">
                <a:off x="1760222" y="620268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4" name="Rectangle 283"/>
              <p:cNvSpPr/>
              <p:nvPr/>
            </p:nvSpPr>
            <p:spPr>
              <a:xfrm rot="10800000">
                <a:off x="1424942" y="620268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6" name="Rectangle 285"/>
              <p:cNvSpPr/>
              <p:nvPr/>
            </p:nvSpPr>
            <p:spPr>
              <a:xfrm rot="10800000">
                <a:off x="1089662" y="620268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8" name="Rectangle 287"/>
              <p:cNvSpPr/>
              <p:nvPr/>
            </p:nvSpPr>
            <p:spPr>
              <a:xfrm rot="10800000">
                <a:off x="6118862" y="6202680"/>
                <a:ext cx="335280" cy="345440"/>
              </a:xfrm>
              <a:prstGeom prst="rect">
                <a:avLst/>
              </a:prstGeom>
              <a:blipFill>
                <a:blip r:embed="rId4" cstate="print"/>
                <a:tile tx="0" ty="0" sx="100000" sy="100000" flip="none" algn="tl"/>
              </a:blipFill>
              <a:ln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1" name="Rectangle 290"/>
              <p:cNvSpPr/>
              <p:nvPr/>
            </p:nvSpPr>
            <p:spPr>
              <a:xfrm rot="10800000">
                <a:off x="4610103" y="585724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5" name="Rectangle 294"/>
              <p:cNvSpPr/>
              <p:nvPr/>
            </p:nvSpPr>
            <p:spPr>
              <a:xfrm rot="10800000">
                <a:off x="3268983" y="585724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6" name="Rectangle 295"/>
              <p:cNvSpPr/>
              <p:nvPr/>
            </p:nvSpPr>
            <p:spPr>
              <a:xfrm rot="10800000">
                <a:off x="3604263" y="585724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9" name="Rectangle 298"/>
              <p:cNvSpPr/>
              <p:nvPr/>
            </p:nvSpPr>
            <p:spPr>
              <a:xfrm rot="10800000">
                <a:off x="1927863" y="585724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1" name="Rectangle 300"/>
              <p:cNvSpPr/>
              <p:nvPr/>
            </p:nvSpPr>
            <p:spPr>
              <a:xfrm rot="10800000">
                <a:off x="1592583" y="585724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2" name="Rectangle 301"/>
              <p:cNvSpPr/>
              <p:nvPr/>
            </p:nvSpPr>
            <p:spPr>
              <a:xfrm rot="10800000">
                <a:off x="1257303" y="585724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5" name="Rectangle 304"/>
              <p:cNvSpPr/>
              <p:nvPr/>
            </p:nvSpPr>
            <p:spPr>
              <a:xfrm rot="10800000">
                <a:off x="5951222" y="5857240"/>
                <a:ext cx="335280" cy="345440"/>
              </a:xfrm>
              <a:prstGeom prst="rect">
                <a:avLst/>
              </a:prstGeom>
              <a:blipFill>
                <a:blip r:embed="rId3" cstate="print"/>
                <a:tile tx="0" ty="0" sx="100000" sy="100000" flip="none" algn="tl"/>
              </a:blipFill>
              <a:ln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6" name="Rectangle 305"/>
              <p:cNvSpPr/>
              <p:nvPr/>
            </p:nvSpPr>
            <p:spPr>
              <a:xfrm rot="10800000">
                <a:off x="5615943" y="585724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9" name="Rectangle 308"/>
              <p:cNvSpPr/>
              <p:nvPr/>
            </p:nvSpPr>
            <p:spPr>
              <a:xfrm rot="10800000">
                <a:off x="4777742" y="551180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1" name="Rectangle 310"/>
              <p:cNvSpPr/>
              <p:nvPr/>
            </p:nvSpPr>
            <p:spPr>
              <a:xfrm rot="10800000">
                <a:off x="4442462" y="551180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3" name="Rectangle 312"/>
              <p:cNvSpPr/>
              <p:nvPr/>
            </p:nvSpPr>
            <p:spPr>
              <a:xfrm rot="10800000">
                <a:off x="3436622" y="551180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4" name="Rectangle 313"/>
              <p:cNvSpPr/>
              <p:nvPr/>
            </p:nvSpPr>
            <p:spPr>
              <a:xfrm rot="10800000">
                <a:off x="3771902" y="551180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5" name="Rectangle 314"/>
              <p:cNvSpPr/>
              <p:nvPr/>
            </p:nvSpPr>
            <p:spPr>
              <a:xfrm rot="10800000">
                <a:off x="3101342" y="551180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8" name="Rectangle 317"/>
              <p:cNvSpPr/>
              <p:nvPr/>
            </p:nvSpPr>
            <p:spPr>
              <a:xfrm rot="10800000">
                <a:off x="2430782" y="551180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9" name="Rectangle 318"/>
              <p:cNvSpPr/>
              <p:nvPr/>
            </p:nvSpPr>
            <p:spPr>
              <a:xfrm rot="10800000">
                <a:off x="1760222" y="551180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0" name="Rectangle 319"/>
              <p:cNvSpPr/>
              <p:nvPr/>
            </p:nvSpPr>
            <p:spPr>
              <a:xfrm rot="10800000">
                <a:off x="1424942" y="551180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1" name="Rectangle 320"/>
              <p:cNvSpPr/>
              <p:nvPr/>
            </p:nvSpPr>
            <p:spPr>
              <a:xfrm rot="10800000">
                <a:off x="754382" y="551180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4" name="Rectangle 323"/>
              <p:cNvSpPr/>
              <p:nvPr/>
            </p:nvSpPr>
            <p:spPr>
              <a:xfrm rot="10800000">
                <a:off x="6118862" y="5511800"/>
                <a:ext cx="335280" cy="345440"/>
              </a:xfrm>
              <a:prstGeom prst="rect">
                <a:avLst/>
              </a:prstGeom>
              <a:blipFill>
                <a:blip r:embed="rId3" cstate="print"/>
                <a:tile tx="0" ty="0" sx="100000" sy="100000" flip="none" algn="tl"/>
              </a:blipFill>
              <a:ln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7" name="Rectangle 326"/>
              <p:cNvSpPr/>
              <p:nvPr/>
            </p:nvSpPr>
            <p:spPr>
              <a:xfrm rot="10800000">
                <a:off x="4610102" y="516636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8" name="Rectangle 327"/>
              <p:cNvSpPr/>
              <p:nvPr/>
            </p:nvSpPr>
            <p:spPr>
              <a:xfrm rot="10800000">
                <a:off x="4945382" y="516636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0" name="Rectangle 329"/>
              <p:cNvSpPr/>
              <p:nvPr/>
            </p:nvSpPr>
            <p:spPr>
              <a:xfrm rot="10800000">
                <a:off x="3939542" y="516636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1" name="Rectangle 330"/>
              <p:cNvSpPr/>
              <p:nvPr/>
            </p:nvSpPr>
            <p:spPr>
              <a:xfrm rot="10800000">
                <a:off x="3268982" y="516636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2" name="Rectangle 331"/>
              <p:cNvSpPr/>
              <p:nvPr/>
            </p:nvSpPr>
            <p:spPr>
              <a:xfrm rot="10800000">
                <a:off x="3604262" y="516636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3" name="Rectangle 332"/>
              <p:cNvSpPr/>
              <p:nvPr/>
            </p:nvSpPr>
            <p:spPr>
              <a:xfrm rot="10800000">
                <a:off x="2933702" y="516636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6" name="Rectangle 335"/>
              <p:cNvSpPr/>
              <p:nvPr/>
            </p:nvSpPr>
            <p:spPr>
              <a:xfrm rot="10800000">
                <a:off x="2263142" y="516636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7" name="Rectangle 336"/>
              <p:cNvSpPr/>
              <p:nvPr/>
            </p:nvSpPr>
            <p:spPr>
              <a:xfrm rot="10800000">
                <a:off x="1592582" y="516636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9" name="Rectangle 338"/>
              <p:cNvSpPr/>
              <p:nvPr/>
            </p:nvSpPr>
            <p:spPr>
              <a:xfrm rot="10800000">
                <a:off x="586742" y="516636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0" name="Rectangle 339"/>
              <p:cNvSpPr/>
              <p:nvPr/>
            </p:nvSpPr>
            <p:spPr>
              <a:xfrm rot="10800000">
                <a:off x="922022" y="516636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1" name="Rectangle 340"/>
              <p:cNvSpPr/>
              <p:nvPr/>
            </p:nvSpPr>
            <p:spPr>
              <a:xfrm rot="10800000">
                <a:off x="5951222" y="5166360"/>
                <a:ext cx="335280" cy="345440"/>
              </a:xfrm>
              <a:prstGeom prst="rect">
                <a:avLst/>
              </a:prstGeom>
              <a:blipFill>
                <a:blip r:embed="rId3" cstate="print"/>
                <a:tile tx="0" ty="0" sx="100000" sy="100000" flip="none" algn="tl"/>
              </a:blipFill>
              <a:ln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5" name="Rectangle 344"/>
              <p:cNvSpPr/>
              <p:nvPr/>
            </p:nvSpPr>
            <p:spPr>
              <a:xfrm>
                <a:off x="1760223" y="413004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0" name="Rectangle 349"/>
              <p:cNvSpPr/>
              <p:nvPr/>
            </p:nvSpPr>
            <p:spPr>
              <a:xfrm>
                <a:off x="2095503" y="413004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1" name="Rectangle 350"/>
              <p:cNvSpPr/>
              <p:nvPr/>
            </p:nvSpPr>
            <p:spPr>
              <a:xfrm>
                <a:off x="2430783" y="413004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3" name="Rectangle 352"/>
              <p:cNvSpPr/>
              <p:nvPr/>
            </p:nvSpPr>
            <p:spPr>
              <a:xfrm>
                <a:off x="2766063" y="413004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4" name="Rectangle 353"/>
              <p:cNvSpPr/>
              <p:nvPr/>
            </p:nvSpPr>
            <p:spPr>
              <a:xfrm>
                <a:off x="1927863" y="378460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5" name="Rectangle 354"/>
              <p:cNvSpPr/>
              <p:nvPr/>
            </p:nvSpPr>
            <p:spPr>
              <a:xfrm>
                <a:off x="2263143" y="378460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6" name="Rectangle 355"/>
              <p:cNvSpPr/>
              <p:nvPr/>
            </p:nvSpPr>
            <p:spPr>
              <a:xfrm>
                <a:off x="2933703" y="378460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7" name="Rectangle 356"/>
              <p:cNvSpPr/>
              <p:nvPr/>
            </p:nvSpPr>
            <p:spPr>
              <a:xfrm>
                <a:off x="2598423" y="378460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8" name="Rectangle 357"/>
              <p:cNvSpPr/>
              <p:nvPr/>
            </p:nvSpPr>
            <p:spPr>
              <a:xfrm>
                <a:off x="3436623" y="413004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0" name="Rectangle 359"/>
              <p:cNvSpPr/>
              <p:nvPr/>
            </p:nvSpPr>
            <p:spPr>
              <a:xfrm>
                <a:off x="4442463" y="413004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1" name="Rectangle 360"/>
              <p:cNvSpPr/>
              <p:nvPr/>
            </p:nvSpPr>
            <p:spPr>
              <a:xfrm>
                <a:off x="4107183" y="413004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2" name="Rectangle 361"/>
              <p:cNvSpPr/>
              <p:nvPr/>
            </p:nvSpPr>
            <p:spPr>
              <a:xfrm>
                <a:off x="3268983" y="378460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3" name="Rectangle 362"/>
              <p:cNvSpPr/>
              <p:nvPr/>
            </p:nvSpPr>
            <p:spPr>
              <a:xfrm>
                <a:off x="3604263" y="378460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4" name="Rectangle 363"/>
              <p:cNvSpPr/>
              <p:nvPr/>
            </p:nvSpPr>
            <p:spPr>
              <a:xfrm>
                <a:off x="4274823" y="378460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5" name="Rectangle 364"/>
              <p:cNvSpPr/>
              <p:nvPr/>
            </p:nvSpPr>
            <p:spPr>
              <a:xfrm>
                <a:off x="3939543" y="378460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7" name="Rectangle 366"/>
              <p:cNvSpPr/>
              <p:nvPr/>
            </p:nvSpPr>
            <p:spPr>
              <a:xfrm>
                <a:off x="5113023" y="413004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9" name="Rectangle 368"/>
              <p:cNvSpPr/>
              <p:nvPr/>
            </p:nvSpPr>
            <p:spPr>
              <a:xfrm>
                <a:off x="5448303" y="413004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0" name="Rectangle 369"/>
              <p:cNvSpPr/>
              <p:nvPr/>
            </p:nvSpPr>
            <p:spPr>
              <a:xfrm>
                <a:off x="4610103" y="378460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3" name="Rectangle 372"/>
              <p:cNvSpPr/>
              <p:nvPr/>
            </p:nvSpPr>
            <p:spPr>
              <a:xfrm>
                <a:off x="5280663" y="378460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4" name="Rectangle 373"/>
              <p:cNvSpPr/>
              <p:nvPr/>
            </p:nvSpPr>
            <p:spPr>
              <a:xfrm>
                <a:off x="586743" y="378460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5" name="Rectangle 374"/>
              <p:cNvSpPr/>
              <p:nvPr/>
            </p:nvSpPr>
            <p:spPr>
              <a:xfrm>
                <a:off x="5951223" y="3784600"/>
                <a:ext cx="335280" cy="345440"/>
              </a:xfrm>
              <a:prstGeom prst="rect">
                <a:avLst/>
              </a:prstGeom>
              <a:blipFill>
                <a:blip r:embed="rId4" cstate="print"/>
                <a:tile tx="0" ty="0" sx="100000" sy="100000" flip="none" algn="tl"/>
              </a:blipFill>
              <a:ln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6" name="Rectangle 375"/>
              <p:cNvSpPr/>
              <p:nvPr/>
            </p:nvSpPr>
            <p:spPr>
              <a:xfrm>
                <a:off x="6118863" y="4130040"/>
                <a:ext cx="335280" cy="345440"/>
              </a:xfrm>
              <a:prstGeom prst="rect">
                <a:avLst/>
              </a:prstGeom>
              <a:blipFill>
                <a:blip r:embed="rId4" cstate="print"/>
                <a:tile tx="0" ty="0" sx="100000" sy="100000" flip="none" algn="tl"/>
              </a:blipFill>
              <a:ln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1" name="Rectangle 380"/>
              <p:cNvSpPr/>
              <p:nvPr/>
            </p:nvSpPr>
            <p:spPr>
              <a:xfrm rot="10800000">
                <a:off x="4442462" y="482092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2" name="Rectangle 381"/>
              <p:cNvSpPr/>
              <p:nvPr/>
            </p:nvSpPr>
            <p:spPr>
              <a:xfrm rot="10800000">
                <a:off x="4107182" y="482092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3" name="Rectangle 382"/>
              <p:cNvSpPr/>
              <p:nvPr/>
            </p:nvSpPr>
            <p:spPr>
              <a:xfrm rot="10800000">
                <a:off x="3436622" y="482092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4" name="Rectangle 383"/>
              <p:cNvSpPr/>
              <p:nvPr/>
            </p:nvSpPr>
            <p:spPr>
              <a:xfrm rot="10800000">
                <a:off x="3771902" y="482092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5" name="Rectangle 384"/>
              <p:cNvSpPr/>
              <p:nvPr/>
            </p:nvSpPr>
            <p:spPr>
              <a:xfrm rot="10800000">
                <a:off x="3101342" y="482092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8" name="Rectangle 387"/>
              <p:cNvSpPr/>
              <p:nvPr/>
            </p:nvSpPr>
            <p:spPr>
              <a:xfrm rot="10800000">
                <a:off x="2430782" y="482092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1" name="Rectangle 390"/>
              <p:cNvSpPr/>
              <p:nvPr/>
            </p:nvSpPr>
            <p:spPr>
              <a:xfrm rot="10800000">
                <a:off x="754382" y="482092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4" name="Rectangle 393"/>
              <p:cNvSpPr/>
              <p:nvPr/>
            </p:nvSpPr>
            <p:spPr>
              <a:xfrm rot="10800000">
                <a:off x="6118862" y="4820920"/>
                <a:ext cx="335280" cy="345440"/>
              </a:xfrm>
              <a:prstGeom prst="rect">
                <a:avLst/>
              </a:prstGeom>
              <a:blipFill>
                <a:blip r:embed="rId3" cstate="print"/>
                <a:tile tx="0" ty="0" sx="100000" sy="100000" flip="none" algn="tl"/>
              </a:blipFill>
              <a:ln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0" name="Rectangle 429"/>
              <p:cNvSpPr/>
              <p:nvPr/>
            </p:nvSpPr>
            <p:spPr>
              <a:xfrm rot="10800000">
                <a:off x="5280663" y="447548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1" name="Rectangle 430"/>
              <p:cNvSpPr/>
              <p:nvPr/>
            </p:nvSpPr>
            <p:spPr>
              <a:xfrm rot="10800000">
                <a:off x="4610103" y="447548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3" name="Rectangle 432"/>
              <p:cNvSpPr/>
              <p:nvPr/>
            </p:nvSpPr>
            <p:spPr>
              <a:xfrm rot="10800000">
                <a:off x="4274823" y="447548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4" name="Rectangle 433"/>
              <p:cNvSpPr/>
              <p:nvPr/>
            </p:nvSpPr>
            <p:spPr>
              <a:xfrm rot="10800000">
                <a:off x="3939543" y="447548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5" name="Rectangle 434"/>
              <p:cNvSpPr/>
              <p:nvPr/>
            </p:nvSpPr>
            <p:spPr>
              <a:xfrm rot="10800000">
                <a:off x="3268983" y="447548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6" name="Rectangle 435"/>
              <p:cNvSpPr/>
              <p:nvPr/>
            </p:nvSpPr>
            <p:spPr>
              <a:xfrm rot="10800000">
                <a:off x="3604263" y="447548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7" name="Rectangle 436"/>
              <p:cNvSpPr/>
              <p:nvPr/>
            </p:nvSpPr>
            <p:spPr>
              <a:xfrm rot="10800000">
                <a:off x="2933703" y="447548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8" name="Rectangle 437"/>
              <p:cNvSpPr/>
              <p:nvPr/>
            </p:nvSpPr>
            <p:spPr>
              <a:xfrm rot="10800000">
                <a:off x="2598423" y="447548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9" name="Rectangle 438"/>
              <p:cNvSpPr/>
              <p:nvPr/>
            </p:nvSpPr>
            <p:spPr>
              <a:xfrm rot="10800000">
                <a:off x="1927863" y="447548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0" name="Rectangle 439"/>
              <p:cNvSpPr/>
              <p:nvPr/>
            </p:nvSpPr>
            <p:spPr>
              <a:xfrm rot="10800000">
                <a:off x="2263143" y="447548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1" name="Rectangle 440"/>
              <p:cNvSpPr/>
              <p:nvPr/>
            </p:nvSpPr>
            <p:spPr>
              <a:xfrm rot="10800000">
                <a:off x="1592583" y="447548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2" name="Rectangle 441"/>
              <p:cNvSpPr/>
              <p:nvPr/>
            </p:nvSpPr>
            <p:spPr>
              <a:xfrm rot="10800000">
                <a:off x="1257303" y="447548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4" name="Rectangle 443"/>
              <p:cNvSpPr/>
              <p:nvPr/>
            </p:nvSpPr>
            <p:spPr>
              <a:xfrm rot="10800000">
                <a:off x="922023" y="447548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6" name="Rectangle 445"/>
              <p:cNvSpPr/>
              <p:nvPr/>
            </p:nvSpPr>
            <p:spPr>
              <a:xfrm rot="10800000">
                <a:off x="5951222" y="4475480"/>
                <a:ext cx="335280" cy="345440"/>
              </a:xfrm>
              <a:prstGeom prst="rect">
                <a:avLst/>
              </a:prstGeom>
              <a:blipFill>
                <a:blip r:embed="rId3" cstate="print"/>
                <a:tile tx="0" ty="0" sx="100000" sy="100000" flip="none" algn="tl"/>
              </a:blipFill>
              <a:ln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0" name="Rectangle 389"/>
              <p:cNvSpPr/>
              <p:nvPr/>
            </p:nvSpPr>
            <p:spPr>
              <a:xfrm rot="10800000">
                <a:off x="1424942" y="482092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9" name="Rectangle 388"/>
              <p:cNvSpPr/>
              <p:nvPr/>
            </p:nvSpPr>
            <p:spPr>
              <a:xfrm rot="10800000">
                <a:off x="1760222" y="482092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8" name="Rectangle 337"/>
              <p:cNvSpPr/>
              <p:nvPr/>
            </p:nvSpPr>
            <p:spPr>
              <a:xfrm rot="10800000">
                <a:off x="1257302" y="516636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2" name="Rectangle 321"/>
              <p:cNvSpPr/>
              <p:nvPr/>
            </p:nvSpPr>
            <p:spPr>
              <a:xfrm rot="10800000">
                <a:off x="1089662" y="551180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5" name="Rectangle 334"/>
              <p:cNvSpPr/>
              <p:nvPr/>
            </p:nvSpPr>
            <p:spPr>
              <a:xfrm rot="10800000">
                <a:off x="1927862" y="516636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7" name="Rectangle 316"/>
              <p:cNvSpPr/>
              <p:nvPr/>
            </p:nvSpPr>
            <p:spPr>
              <a:xfrm rot="10800000">
                <a:off x="2095502" y="551180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5" name="Rectangle 284"/>
              <p:cNvSpPr/>
              <p:nvPr/>
            </p:nvSpPr>
            <p:spPr>
              <a:xfrm rot="10800000">
                <a:off x="754382" y="620268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Rectangle 159"/>
              <p:cNvSpPr/>
              <p:nvPr/>
            </p:nvSpPr>
            <p:spPr>
              <a:xfrm rot="10800000">
                <a:off x="922022" y="654812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4" name="Rectangle 193"/>
              <p:cNvSpPr/>
              <p:nvPr/>
            </p:nvSpPr>
            <p:spPr>
              <a:xfrm>
                <a:off x="4945383" y="240284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5" name="Rectangle 194"/>
              <p:cNvSpPr/>
              <p:nvPr/>
            </p:nvSpPr>
            <p:spPr>
              <a:xfrm>
                <a:off x="5615943" y="240284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6" name="Rectangle 195"/>
              <p:cNvSpPr/>
              <p:nvPr/>
            </p:nvSpPr>
            <p:spPr>
              <a:xfrm>
                <a:off x="5280663" y="240284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9" name="Rectangle 188"/>
              <p:cNvSpPr/>
              <p:nvPr/>
            </p:nvSpPr>
            <p:spPr>
              <a:xfrm>
                <a:off x="4777743" y="274828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2" name="Rectangle 191"/>
              <p:cNvSpPr/>
              <p:nvPr/>
            </p:nvSpPr>
            <p:spPr>
              <a:xfrm>
                <a:off x="5448303" y="274828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1" name="Rectangle 220"/>
              <p:cNvSpPr/>
              <p:nvPr/>
            </p:nvSpPr>
            <p:spPr>
              <a:xfrm>
                <a:off x="4274823" y="309372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7" name="Rectangle 216"/>
              <p:cNvSpPr/>
              <p:nvPr/>
            </p:nvSpPr>
            <p:spPr>
              <a:xfrm>
                <a:off x="4442463" y="343916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Rectangle 145"/>
              <p:cNvSpPr/>
              <p:nvPr/>
            </p:nvSpPr>
            <p:spPr>
              <a:xfrm>
                <a:off x="2263143" y="171196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Rectangle 144"/>
              <p:cNvSpPr/>
              <p:nvPr/>
            </p:nvSpPr>
            <p:spPr>
              <a:xfrm>
                <a:off x="1927863" y="171196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2" name="Rectangle 281"/>
              <p:cNvSpPr/>
              <p:nvPr/>
            </p:nvSpPr>
            <p:spPr>
              <a:xfrm rot="10800000">
                <a:off x="2430782" y="620268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6" name="Rectangle 245"/>
              <p:cNvSpPr/>
              <p:nvPr/>
            </p:nvSpPr>
            <p:spPr>
              <a:xfrm rot="10800000">
                <a:off x="1760222" y="689356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Rectangle 151"/>
              <p:cNvSpPr/>
              <p:nvPr/>
            </p:nvSpPr>
            <p:spPr>
              <a:xfrm rot="10800000">
                <a:off x="2263142" y="654812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Rectangle 149"/>
              <p:cNvSpPr/>
              <p:nvPr/>
            </p:nvSpPr>
            <p:spPr>
              <a:xfrm rot="10800000">
                <a:off x="2598422" y="654812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4" name="Rectangle 243"/>
              <p:cNvSpPr/>
              <p:nvPr/>
            </p:nvSpPr>
            <p:spPr>
              <a:xfrm rot="10800000">
                <a:off x="2095502" y="689356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Rectangle 160"/>
              <p:cNvSpPr/>
              <p:nvPr/>
            </p:nvSpPr>
            <p:spPr>
              <a:xfrm>
                <a:off x="4610103" y="171196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4" name="Rectangle 263"/>
              <p:cNvSpPr/>
              <p:nvPr/>
            </p:nvSpPr>
            <p:spPr>
              <a:xfrm>
                <a:off x="4442463" y="205740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4" name="Rectangle 223"/>
              <p:cNvSpPr/>
              <p:nvPr/>
            </p:nvSpPr>
            <p:spPr>
              <a:xfrm>
                <a:off x="5113023" y="343916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1" name="Rectangle 370"/>
              <p:cNvSpPr/>
              <p:nvPr/>
            </p:nvSpPr>
            <p:spPr>
              <a:xfrm>
                <a:off x="4945383" y="378460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8" name="Rectangle 237"/>
              <p:cNvSpPr/>
              <p:nvPr/>
            </p:nvSpPr>
            <p:spPr>
              <a:xfrm rot="10800000">
                <a:off x="4442462" y="689356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8" name="Rectangle 377"/>
              <p:cNvSpPr/>
              <p:nvPr/>
            </p:nvSpPr>
            <p:spPr>
              <a:xfrm rot="10800000">
                <a:off x="5448302" y="482092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6" name="Rectangle 325"/>
              <p:cNvSpPr/>
              <p:nvPr/>
            </p:nvSpPr>
            <p:spPr>
              <a:xfrm rot="10800000">
                <a:off x="5280662" y="516636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4" name="Rectangle 203"/>
              <p:cNvSpPr/>
              <p:nvPr/>
            </p:nvSpPr>
            <p:spPr>
              <a:xfrm>
                <a:off x="922023" y="309372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1" name="Rectangle 200"/>
              <p:cNvSpPr/>
              <p:nvPr/>
            </p:nvSpPr>
            <p:spPr>
              <a:xfrm>
                <a:off x="1089663" y="343916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7" name="Rectangle 346"/>
              <p:cNvSpPr/>
              <p:nvPr/>
            </p:nvSpPr>
            <p:spPr>
              <a:xfrm>
                <a:off x="922023" y="378460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7" name="Rectangle 376"/>
              <p:cNvSpPr/>
              <p:nvPr/>
            </p:nvSpPr>
            <p:spPr>
              <a:xfrm>
                <a:off x="754383" y="413004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5" name="Rectangle 444"/>
              <p:cNvSpPr/>
              <p:nvPr/>
            </p:nvSpPr>
            <p:spPr>
              <a:xfrm rot="10800000">
                <a:off x="5615943" y="447548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3" name="Rectangle 392"/>
              <p:cNvSpPr/>
              <p:nvPr/>
            </p:nvSpPr>
            <p:spPr>
              <a:xfrm rot="10800000">
                <a:off x="5783582" y="482092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3" name="Rectangle 322"/>
              <p:cNvSpPr/>
              <p:nvPr/>
            </p:nvSpPr>
            <p:spPr>
              <a:xfrm rot="10800000">
                <a:off x="5783584" y="551180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" name="Rectangle 1"/>
              <p:cNvSpPr/>
              <p:nvPr/>
            </p:nvSpPr>
            <p:spPr>
              <a:xfrm rot="10800000">
                <a:off x="5615942" y="654812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0" name="Rectangle 249"/>
              <p:cNvSpPr/>
              <p:nvPr/>
            </p:nvSpPr>
            <p:spPr>
              <a:xfrm rot="10800000">
                <a:off x="5783582" y="689356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2" name="Rectangle 291"/>
              <p:cNvSpPr/>
              <p:nvPr/>
            </p:nvSpPr>
            <p:spPr>
              <a:xfrm rot="10800000">
                <a:off x="4945383" y="585724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3" name="Rectangle 272"/>
              <p:cNvSpPr/>
              <p:nvPr/>
            </p:nvSpPr>
            <p:spPr>
              <a:xfrm rot="10800000">
                <a:off x="4777742" y="620268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Rectangle 4"/>
              <p:cNvSpPr/>
              <p:nvPr/>
            </p:nvSpPr>
            <p:spPr>
              <a:xfrm rot="10800000">
                <a:off x="4945382" y="654812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2" name="Rectangle 311"/>
              <p:cNvSpPr/>
              <p:nvPr/>
            </p:nvSpPr>
            <p:spPr>
              <a:xfrm rot="10800000">
                <a:off x="4107182" y="551180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3" name="Rectangle 292"/>
              <p:cNvSpPr/>
              <p:nvPr/>
            </p:nvSpPr>
            <p:spPr>
              <a:xfrm rot="10800000">
                <a:off x="4274823" y="585724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6" name="Rectangle 275"/>
              <p:cNvSpPr/>
              <p:nvPr/>
            </p:nvSpPr>
            <p:spPr>
              <a:xfrm rot="10800000">
                <a:off x="4107182" y="620268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Rectangle 143"/>
              <p:cNvSpPr/>
              <p:nvPr/>
            </p:nvSpPr>
            <p:spPr>
              <a:xfrm rot="10800000">
                <a:off x="3604262" y="654812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9" name="Rectangle 448"/>
              <p:cNvSpPr/>
              <p:nvPr/>
            </p:nvSpPr>
            <p:spPr>
              <a:xfrm>
                <a:off x="5448303" y="1366520"/>
                <a:ext cx="335280" cy="345440"/>
              </a:xfrm>
              <a:prstGeom prst="rect">
                <a:avLst/>
              </a:prstGeom>
              <a:blipFill>
                <a:blip r:embed="rId3" cstate="print"/>
                <a:tile tx="0" ty="0" sx="100000" sy="100000" flip="none" algn="tl"/>
              </a:blipFill>
              <a:ln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7" name="Rectangle 246"/>
              <p:cNvSpPr/>
              <p:nvPr/>
            </p:nvSpPr>
            <p:spPr>
              <a:xfrm rot="10800000">
                <a:off x="1424942" y="689356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1" name="Rectangle 190"/>
              <p:cNvSpPr/>
              <p:nvPr/>
            </p:nvSpPr>
            <p:spPr>
              <a:xfrm>
                <a:off x="5783583" y="274828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9" name="Rectangle 228"/>
              <p:cNvSpPr/>
              <p:nvPr/>
            </p:nvSpPr>
            <p:spPr>
              <a:xfrm>
                <a:off x="5615943" y="309372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Rectangle 162"/>
              <p:cNvSpPr/>
              <p:nvPr/>
            </p:nvSpPr>
            <p:spPr>
              <a:xfrm>
                <a:off x="5615943" y="171196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Rectangle 163"/>
              <p:cNvSpPr/>
              <p:nvPr/>
            </p:nvSpPr>
            <p:spPr>
              <a:xfrm>
                <a:off x="5280663" y="171196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8" name="Rectangle 267"/>
              <p:cNvSpPr/>
              <p:nvPr/>
            </p:nvSpPr>
            <p:spPr>
              <a:xfrm>
                <a:off x="5783583" y="205740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5" name="Rectangle 224"/>
              <p:cNvSpPr/>
              <p:nvPr/>
            </p:nvSpPr>
            <p:spPr>
              <a:xfrm>
                <a:off x="5783583" y="343916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2" name="Rectangle 371"/>
              <p:cNvSpPr/>
              <p:nvPr/>
            </p:nvSpPr>
            <p:spPr>
              <a:xfrm>
                <a:off x="5615943" y="378460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" name="Rectangle 2"/>
              <p:cNvSpPr/>
              <p:nvPr/>
            </p:nvSpPr>
            <p:spPr>
              <a:xfrm rot="10800000">
                <a:off x="5280662" y="654812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2" name="Rectangle 271"/>
              <p:cNvSpPr/>
              <p:nvPr/>
            </p:nvSpPr>
            <p:spPr>
              <a:xfrm rot="10800000">
                <a:off x="5448302" y="620268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4" name="Rectangle 273"/>
              <p:cNvSpPr/>
              <p:nvPr/>
            </p:nvSpPr>
            <p:spPr>
              <a:xfrm rot="10800000">
                <a:off x="5113022" y="620268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0" name="Rectangle 289"/>
              <p:cNvSpPr/>
              <p:nvPr/>
            </p:nvSpPr>
            <p:spPr>
              <a:xfrm rot="10800000">
                <a:off x="5280663" y="585724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2" name="Rectangle 171"/>
              <p:cNvSpPr/>
              <p:nvPr/>
            </p:nvSpPr>
            <p:spPr>
              <a:xfrm>
                <a:off x="1257303" y="240284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Rectangle 166"/>
              <p:cNvSpPr/>
              <p:nvPr/>
            </p:nvSpPr>
            <p:spPr>
              <a:xfrm>
                <a:off x="1089663" y="274828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Rectangle 146"/>
              <p:cNvSpPr/>
              <p:nvPr/>
            </p:nvSpPr>
            <p:spPr>
              <a:xfrm>
                <a:off x="2933703" y="171196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9" name="Rectangle 178"/>
              <p:cNvSpPr/>
              <p:nvPr/>
            </p:nvSpPr>
            <p:spPr>
              <a:xfrm>
                <a:off x="2933703" y="240284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7" name="Rectangle 296"/>
              <p:cNvSpPr/>
              <p:nvPr/>
            </p:nvSpPr>
            <p:spPr>
              <a:xfrm rot="10800000">
                <a:off x="2933703" y="585724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2" name="Rectangle 391"/>
              <p:cNvSpPr/>
              <p:nvPr/>
            </p:nvSpPr>
            <p:spPr>
              <a:xfrm rot="10800000">
                <a:off x="1089662" y="482092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8" name="Rectangle 367"/>
              <p:cNvSpPr/>
              <p:nvPr/>
            </p:nvSpPr>
            <p:spPr>
              <a:xfrm>
                <a:off x="5783583" y="413004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7" name="Rectangle 286"/>
              <p:cNvSpPr/>
              <p:nvPr/>
            </p:nvSpPr>
            <p:spPr>
              <a:xfrm rot="10800000">
                <a:off x="5783582" y="620268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9" name="Rectangle 378"/>
              <p:cNvSpPr/>
              <p:nvPr/>
            </p:nvSpPr>
            <p:spPr>
              <a:xfrm rot="10800000">
                <a:off x="4777742" y="482092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3" name="Rectangle 442"/>
              <p:cNvSpPr/>
              <p:nvPr/>
            </p:nvSpPr>
            <p:spPr>
              <a:xfrm rot="10800000">
                <a:off x="586743" y="447548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8" name="Rectangle 347"/>
              <p:cNvSpPr/>
              <p:nvPr/>
            </p:nvSpPr>
            <p:spPr>
              <a:xfrm>
                <a:off x="1592583" y="378460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4" name="Rectangle 343"/>
              <p:cNvSpPr/>
              <p:nvPr/>
            </p:nvSpPr>
            <p:spPr>
              <a:xfrm>
                <a:off x="1089663" y="413004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1592583" y="171196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5" name="Rectangle 184"/>
              <p:cNvSpPr/>
              <p:nvPr/>
            </p:nvSpPr>
            <p:spPr>
              <a:xfrm>
                <a:off x="3268983" y="240284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6" name="Rectangle 185"/>
              <p:cNvSpPr/>
              <p:nvPr/>
            </p:nvSpPr>
            <p:spPr>
              <a:xfrm>
                <a:off x="3604263" y="240284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6" name="Rectangle 235"/>
              <p:cNvSpPr/>
              <p:nvPr/>
            </p:nvSpPr>
            <p:spPr>
              <a:xfrm rot="10800000">
                <a:off x="4777742" y="689356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7" name="Rectangle 236"/>
              <p:cNvSpPr/>
              <p:nvPr/>
            </p:nvSpPr>
            <p:spPr>
              <a:xfrm rot="10800000">
                <a:off x="5113022" y="689356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922023" y="171196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Rectangle 154"/>
              <p:cNvSpPr/>
              <p:nvPr/>
            </p:nvSpPr>
            <p:spPr>
              <a:xfrm>
                <a:off x="4274823" y="171196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0" name="Rectangle 299"/>
              <p:cNvSpPr/>
              <p:nvPr/>
            </p:nvSpPr>
            <p:spPr>
              <a:xfrm rot="10800000">
                <a:off x="2263143" y="585724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0" name="Rectangle 279"/>
              <p:cNvSpPr/>
              <p:nvPr/>
            </p:nvSpPr>
            <p:spPr>
              <a:xfrm rot="10800000">
                <a:off x="2766062" y="620268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9" name="Rectangle 348"/>
              <p:cNvSpPr/>
              <p:nvPr/>
            </p:nvSpPr>
            <p:spPr>
              <a:xfrm>
                <a:off x="1257303" y="378460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0" name="Rectangle 379"/>
              <p:cNvSpPr/>
              <p:nvPr/>
            </p:nvSpPr>
            <p:spPr>
              <a:xfrm rot="10800000">
                <a:off x="5113022" y="482092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2" name="Rectangle 431"/>
              <p:cNvSpPr/>
              <p:nvPr/>
            </p:nvSpPr>
            <p:spPr>
              <a:xfrm rot="10800000">
                <a:off x="4945383" y="447548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6" name="Rectangle 345"/>
              <p:cNvSpPr/>
              <p:nvPr/>
            </p:nvSpPr>
            <p:spPr>
              <a:xfrm>
                <a:off x="1424943" y="413004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88" name="Rectangle 187"/>
              <p:cNvSpPr/>
              <p:nvPr/>
            </p:nvSpPr>
            <p:spPr>
              <a:xfrm>
                <a:off x="3939543" y="240284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0" name="Rectangle 259"/>
              <p:cNvSpPr/>
              <p:nvPr/>
            </p:nvSpPr>
            <p:spPr>
              <a:xfrm>
                <a:off x="3101343" y="205740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0" name="Rectangle 169"/>
              <p:cNvSpPr/>
              <p:nvPr/>
            </p:nvSpPr>
            <p:spPr>
              <a:xfrm>
                <a:off x="922023" y="240284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1" name="Rectangle 180"/>
              <p:cNvSpPr/>
              <p:nvPr/>
            </p:nvSpPr>
            <p:spPr>
              <a:xfrm>
                <a:off x="3436623" y="274828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5" name="Rectangle 174"/>
              <p:cNvSpPr/>
              <p:nvPr/>
            </p:nvSpPr>
            <p:spPr>
              <a:xfrm>
                <a:off x="3101343" y="274828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4" name="Rectangle 183"/>
              <p:cNvSpPr/>
              <p:nvPr/>
            </p:nvSpPr>
            <p:spPr>
              <a:xfrm>
                <a:off x="4107183" y="274828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3" name="Rectangle 212"/>
              <p:cNvSpPr/>
              <p:nvPr/>
            </p:nvSpPr>
            <p:spPr>
              <a:xfrm>
                <a:off x="2933703" y="309372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5" name="Rectangle 204"/>
              <p:cNvSpPr/>
              <p:nvPr/>
            </p:nvSpPr>
            <p:spPr>
              <a:xfrm>
                <a:off x="1592583" y="309372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586743" y="171196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1257303" y="171196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5" name="Rectangle 254"/>
              <p:cNvSpPr/>
              <p:nvPr/>
            </p:nvSpPr>
            <p:spPr>
              <a:xfrm>
                <a:off x="1089663" y="205740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1" name="Rectangle 270"/>
              <p:cNvSpPr/>
              <p:nvPr/>
            </p:nvSpPr>
            <p:spPr>
              <a:xfrm>
                <a:off x="754383" y="205740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2" name="Rectangle 181"/>
              <p:cNvSpPr/>
              <p:nvPr/>
            </p:nvSpPr>
            <p:spPr>
              <a:xfrm>
                <a:off x="3771903" y="274828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9" name="Rectangle 208"/>
              <p:cNvSpPr/>
              <p:nvPr/>
            </p:nvSpPr>
            <p:spPr>
              <a:xfrm>
                <a:off x="3101343" y="343916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6" name="Rectangle 365"/>
              <p:cNvSpPr/>
              <p:nvPr/>
            </p:nvSpPr>
            <p:spPr>
              <a:xfrm>
                <a:off x="4777743" y="413004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9" name="Rectangle 358"/>
              <p:cNvSpPr/>
              <p:nvPr/>
            </p:nvSpPr>
            <p:spPr>
              <a:xfrm>
                <a:off x="3771903" y="413004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2" name="Rectangle 351"/>
              <p:cNvSpPr/>
              <p:nvPr/>
            </p:nvSpPr>
            <p:spPr>
              <a:xfrm>
                <a:off x="3101343" y="413004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7" name="Rectangle 386"/>
              <p:cNvSpPr/>
              <p:nvPr/>
            </p:nvSpPr>
            <p:spPr>
              <a:xfrm rot="10800000">
                <a:off x="2095502" y="482092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6" name="Rectangle 385"/>
              <p:cNvSpPr/>
              <p:nvPr/>
            </p:nvSpPr>
            <p:spPr>
              <a:xfrm rot="10800000">
                <a:off x="2766062" y="482092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4" name="Rectangle 333"/>
              <p:cNvSpPr/>
              <p:nvPr/>
            </p:nvSpPr>
            <p:spPr>
              <a:xfrm rot="10800000">
                <a:off x="2598422" y="516636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0" name="Rectangle 309"/>
              <p:cNvSpPr/>
              <p:nvPr/>
            </p:nvSpPr>
            <p:spPr>
              <a:xfrm rot="10800000">
                <a:off x="5113022" y="551180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9" name="Rectangle 328"/>
              <p:cNvSpPr/>
              <p:nvPr/>
            </p:nvSpPr>
            <p:spPr>
              <a:xfrm rot="10800000">
                <a:off x="4274822" y="516636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2" name="Rectangle 341"/>
              <p:cNvSpPr/>
              <p:nvPr/>
            </p:nvSpPr>
            <p:spPr>
              <a:xfrm rot="10800000">
                <a:off x="5615942" y="516636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6" name="Rectangle 315"/>
              <p:cNvSpPr/>
              <p:nvPr/>
            </p:nvSpPr>
            <p:spPr>
              <a:xfrm rot="10800000">
                <a:off x="2766062" y="551180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0" name="Rectangle 239"/>
              <p:cNvSpPr/>
              <p:nvPr/>
            </p:nvSpPr>
            <p:spPr>
              <a:xfrm rot="10800000">
                <a:off x="3436622" y="689356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Rectangle 140"/>
              <p:cNvSpPr/>
              <p:nvPr/>
            </p:nvSpPr>
            <p:spPr>
              <a:xfrm rot="10800000">
                <a:off x="4274822" y="654812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3" name="Rectangle 242"/>
              <p:cNvSpPr/>
              <p:nvPr/>
            </p:nvSpPr>
            <p:spPr>
              <a:xfrm rot="10800000">
                <a:off x="2766062" y="689356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Rectangle 150"/>
              <p:cNvSpPr/>
              <p:nvPr/>
            </p:nvSpPr>
            <p:spPr>
              <a:xfrm rot="10800000">
                <a:off x="1927862" y="654812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Rectangle 156"/>
              <p:cNvSpPr/>
              <p:nvPr/>
            </p:nvSpPr>
            <p:spPr>
              <a:xfrm rot="10800000">
                <a:off x="1592582" y="654812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7" name="Rectangle 276"/>
              <p:cNvSpPr/>
              <p:nvPr/>
            </p:nvSpPr>
            <p:spPr>
              <a:xfrm rot="10800000">
                <a:off x="3436622" y="620268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3" name="Rectangle 302"/>
              <p:cNvSpPr/>
              <p:nvPr/>
            </p:nvSpPr>
            <p:spPr>
              <a:xfrm rot="10800000">
                <a:off x="586743" y="585724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4" name="Rectangle 303"/>
              <p:cNvSpPr/>
              <p:nvPr/>
            </p:nvSpPr>
            <p:spPr>
              <a:xfrm rot="10800000">
                <a:off x="922023" y="585724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8" name="Rectangle 297"/>
              <p:cNvSpPr/>
              <p:nvPr/>
            </p:nvSpPr>
            <p:spPr>
              <a:xfrm rot="10800000">
                <a:off x="2598423" y="585724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8" name="Rectangle 307"/>
              <p:cNvSpPr/>
              <p:nvPr/>
            </p:nvSpPr>
            <p:spPr>
              <a:xfrm rot="10800000">
                <a:off x="5448302" y="551180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4" name="Rectangle 293"/>
              <p:cNvSpPr/>
              <p:nvPr/>
            </p:nvSpPr>
            <p:spPr>
              <a:xfrm rot="10800000">
                <a:off x="3939543" y="585724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25" name="TextBox 324">
            <a:extLst>
              <a:ext uri="{FF2B5EF4-FFF2-40B4-BE49-F238E27FC236}">
                <a16:creationId xmlns:a16="http://schemas.microsoft.com/office/drawing/2014/main" id="{F125D760-4390-4649-BDB2-0C2BC559F3DB}"/>
              </a:ext>
            </a:extLst>
          </p:cNvPr>
          <p:cNvSpPr txBox="1"/>
          <p:nvPr/>
        </p:nvSpPr>
        <p:spPr>
          <a:xfrm>
            <a:off x="7625947" y="4929306"/>
            <a:ext cx="1785656" cy="410641"/>
          </a:xfrm>
          <a:prstGeom prst="rect">
            <a:avLst/>
          </a:prstGeom>
          <a:noFill/>
        </p:spPr>
        <p:txBody>
          <a:bodyPr wrap="square" lIns="101870" tIns="50935" rIns="101870" bIns="50935" rtlCol="0">
            <a:spAutoFit/>
          </a:bodyPr>
          <a:lstStyle/>
          <a:p>
            <a:r>
              <a:rPr lang="en-US" i="1" dirty="0"/>
              <a:t>z</a:t>
            </a:r>
            <a:r>
              <a:rPr lang="en-US" i="1" baseline="-25000" dirty="0"/>
              <a:t>1</a:t>
            </a:r>
            <a:r>
              <a:rPr lang="en-US" dirty="0"/>
              <a:t> = 0.2480 </a:t>
            </a:r>
          </a:p>
        </p:txBody>
      </p:sp>
      <p:sp>
        <p:nvSpPr>
          <p:cNvPr id="343" name="TextBox 342">
            <a:extLst>
              <a:ext uri="{FF2B5EF4-FFF2-40B4-BE49-F238E27FC236}">
                <a16:creationId xmlns:a16="http://schemas.microsoft.com/office/drawing/2014/main" id="{978ED23F-C231-4430-A3F3-63B86A3A4CB3}"/>
              </a:ext>
            </a:extLst>
          </p:cNvPr>
          <p:cNvSpPr txBox="1"/>
          <p:nvPr/>
        </p:nvSpPr>
        <p:spPr>
          <a:xfrm>
            <a:off x="7702583" y="6200324"/>
            <a:ext cx="1407982" cy="410641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i="1" dirty="0"/>
              <a:t>z</a:t>
            </a:r>
            <a:r>
              <a:rPr lang="en-US" i="1" baseline="-25000" dirty="0"/>
              <a:t>3</a:t>
            </a:r>
            <a:r>
              <a:rPr lang="en-US" dirty="0"/>
              <a:t> = 0.0586 </a:t>
            </a:r>
          </a:p>
        </p:txBody>
      </p:sp>
      <p:sp>
        <p:nvSpPr>
          <p:cNvPr id="395" name="TextBox 394">
            <a:extLst>
              <a:ext uri="{FF2B5EF4-FFF2-40B4-BE49-F238E27FC236}">
                <a16:creationId xmlns:a16="http://schemas.microsoft.com/office/drawing/2014/main" id="{884BA896-ADF6-4A3F-A65F-463ECE42ECD1}"/>
              </a:ext>
            </a:extLst>
          </p:cNvPr>
          <p:cNvSpPr txBox="1"/>
          <p:nvPr/>
        </p:nvSpPr>
        <p:spPr>
          <a:xfrm>
            <a:off x="7036003" y="3024280"/>
            <a:ext cx="2859628" cy="410641"/>
          </a:xfrm>
          <a:prstGeom prst="rect">
            <a:avLst/>
          </a:prstGeom>
          <a:noFill/>
        </p:spPr>
        <p:txBody>
          <a:bodyPr wrap="square" lIns="101870" tIns="50935" rIns="101870" bIns="50935" rtlCol="0">
            <a:spAutoFit/>
          </a:bodyPr>
          <a:lstStyle/>
          <a:p>
            <a:r>
              <a:rPr lang="en-US" b="1" dirty="0"/>
              <a:t>Before FE Minimization:</a:t>
            </a:r>
          </a:p>
        </p:txBody>
      </p:sp>
      <p:sp>
        <p:nvSpPr>
          <p:cNvPr id="396" name="TextBox 395">
            <a:extLst>
              <a:ext uri="{FF2B5EF4-FFF2-40B4-BE49-F238E27FC236}">
                <a16:creationId xmlns:a16="http://schemas.microsoft.com/office/drawing/2014/main" id="{4E4FC36D-E79A-4281-9A13-550174D9B50B}"/>
              </a:ext>
            </a:extLst>
          </p:cNvPr>
          <p:cNvSpPr txBox="1"/>
          <p:nvPr/>
        </p:nvSpPr>
        <p:spPr>
          <a:xfrm>
            <a:off x="7139028" y="4590175"/>
            <a:ext cx="2726445" cy="410641"/>
          </a:xfrm>
          <a:prstGeom prst="rect">
            <a:avLst/>
          </a:prstGeom>
          <a:noFill/>
        </p:spPr>
        <p:txBody>
          <a:bodyPr wrap="square" lIns="101870" tIns="50935" rIns="101870" bIns="50935" rtlCol="0">
            <a:spAutoFit/>
          </a:bodyPr>
          <a:lstStyle/>
          <a:p>
            <a:r>
              <a:rPr lang="en-US" b="1" dirty="0"/>
              <a:t>After FE Minimization:</a:t>
            </a:r>
          </a:p>
        </p:txBody>
      </p:sp>
      <p:sp>
        <p:nvSpPr>
          <p:cNvPr id="397" name="TextBox 396">
            <a:extLst>
              <a:ext uri="{FF2B5EF4-FFF2-40B4-BE49-F238E27FC236}">
                <a16:creationId xmlns:a16="http://schemas.microsoft.com/office/drawing/2014/main" id="{AD7CA3D7-437C-4A5B-A2DF-7B0932E782FF}"/>
              </a:ext>
            </a:extLst>
          </p:cNvPr>
          <p:cNvSpPr txBox="1"/>
          <p:nvPr/>
        </p:nvSpPr>
        <p:spPr>
          <a:xfrm>
            <a:off x="7054514" y="5329720"/>
            <a:ext cx="28226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z</a:t>
            </a:r>
            <a:r>
              <a:rPr lang="en-US" i="1" baseline="-25000" dirty="0"/>
              <a:t>1</a:t>
            </a:r>
            <a:r>
              <a:rPr lang="en-US" dirty="0"/>
              <a:t> is about </a:t>
            </a:r>
            <a:r>
              <a:rPr lang="en-US" b="1" i="1" dirty="0"/>
              <a:t>half</a:t>
            </a:r>
            <a:r>
              <a:rPr lang="en-US" dirty="0"/>
              <a:t> the original value</a:t>
            </a:r>
            <a:endParaRPr lang="en-US" i="1" dirty="0"/>
          </a:p>
        </p:txBody>
      </p:sp>
      <p:sp>
        <p:nvSpPr>
          <p:cNvPr id="398" name="TextBox 397">
            <a:extLst>
              <a:ext uri="{FF2B5EF4-FFF2-40B4-BE49-F238E27FC236}">
                <a16:creationId xmlns:a16="http://schemas.microsoft.com/office/drawing/2014/main" id="{D170B05A-B57B-4EDC-9175-82EAA15B9E9E}"/>
              </a:ext>
            </a:extLst>
          </p:cNvPr>
          <p:cNvSpPr txBox="1"/>
          <p:nvPr/>
        </p:nvSpPr>
        <p:spPr>
          <a:xfrm>
            <a:off x="6995271" y="6607314"/>
            <a:ext cx="28226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z</a:t>
            </a:r>
            <a:r>
              <a:rPr lang="en-US" i="1" baseline="-25000" dirty="0"/>
              <a:t>3</a:t>
            </a:r>
            <a:r>
              <a:rPr lang="en-US" dirty="0"/>
              <a:t> is about </a:t>
            </a:r>
            <a:r>
              <a:rPr lang="en-US" b="1" i="1" dirty="0"/>
              <a:t>triple</a:t>
            </a:r>
            <a:r>
              <a:rPr lang="en-US" dirty="0"/>
              <a:t> the original value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8093709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C7A508B-98C9-40F3-84C6-2C54F0AF6A66}"/>
              </a:ext>
            </a:extLst>
          </p:cNvPr>
          <p:cNvSpPr txBox="1"/>
          <p:nvPr/>
        </p:nvSpPr>
        <p:spPr>
          <a:xfrm>
            <a:off x="1828612" y="1295400"/>
            <a:ext cx="634346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Free Energy Minimization on a highly non-entropic pattern:</a:t>
            </a:r>
          </a:p>
          <a:p>
            <a:r>
              <a:rPr lang="en-US" sz="800" dirty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Dramatic </a:t>
            </a:r>
            <a:r>
              <a:rPr lang="en-US" b="1" i="1" dirty="0"/>
              <a:t>decrease</a:t>
            </a:r>
            <a:r>
              <a:rPr lang="en-US" dirty="0"/>
              <a:t> in the number of z1 (A-A-A) triplets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Dramatic </a:t>
            </a:r>
            <a:r>
              <a:rPr lang="en-US" b="1" i="1" dirty="0"/>
              <a:t>increase</a:t>
            </a:r>
            <a:r>
              <a:rPr lang="en-US" dirty="0"/>
              <a:t> in the number of z3 (A-B-A) triplets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Corresponding </a:t>
            </a:r>
            <a:r>
              <a:rPr lang="en-US" b="1" i="1" dirty="0"/>
              <a:t>dramatic increase </a:t>
            </a:r>
            <a:r>
              <a:rPr lang="en-US" dirty="0"/>
              <a:t>in the negentropy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And a </a:t>
            </a:r>
            <a:r>
              <a:rPr lang="en-US" b="1" i="1" dirty="0"/>
              <a:t>decrease</a:t>
            </a:r>
            <a:r>
              <a:rPr lang="en-US" dirty="0"/>
              <a:t> in the interaction enthalpy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703AE8-CC15-47F2-8C28-D9AB3255C73F}"/>
              </a:ext>
            </a:extLst>
          </p:cNvPr>
          <p:cNvSpPr txBox="1"/>
          <p:nvPr/>
        </p:nvSpPr>
        <p:spPr>
          <a:xfrm>
            <a:off x="1905001" y="3352800"/>
            <a:ext cx="6096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Overall: </a:t>
            </a:r>
            <a:r>
              <a:rPr lang="en-US" dirty="0"/>
              <a:t>we can reduce the free energy by increasing the negative entropy, with a small loss to the (negative value) of the interaction enthalpy.</a:t>
            </a:r>
          </a:p>
          <a:p>
            <a:pPr algn="ctr"/>
            <a:endParaRPr lang="en-US" dirty="0"/>
          </a:p>
          <a:p>
            <a:pPr algn="ctr"/>
            <a:r>
              <a:rPr lang="en-US" b="1" i="1" dirty="0"/>
              <a:t>This is a little bit different from what we thought we’d get with the original analytic computations.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FDA7AF-BA60-4D1B-BA71-AA372D34A3E0}"/>
              </a:ext>
            </a:extLst>
          </p:cNvPr>
          <p:cNvSpPr txBox="1"/>
          <p:nvPr/>
        </p:nvSpPr>
        <p:spPr>
          <a:xfrm>
            <a:off x="3464829" y="304800"/>
            <a:ext cx="31287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Quick Summary So Far:</a:t>
            </a:r>
          </a:p>
        </p:txBody>
      </p:sp>
    </p:spTree>
    <p:extLst>
      <p:ext uri="{BB962C8B-B14F-4D97-AF65-F5344CB8AC3E}">
        <p14:creationId xmlns:p14="http://schemas.microsoft.com/office/powerpoint/2010/main" val="139195764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747B61BD-396E-4300-9CE9-211D5C7DC267}"/>
              </a:ext>
            </a:extLst>
          </p:cNvPr>
          <p:cNvGrpSpPr/>
          <p:nvPr/>
        </p:nvGrpSpPr>
        <p:grpSpPr>
          <a:xfrm>
            <a:off x="323240" y="1299865"/>
            <a:ext cx="8229601" cy="5638800"/>
            <a:chOff x="609599" y="914400"/>
            <a:chExt cx="8229601" cy="563880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B6090F9F-00B9-4C73-9174-97C24ED933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3441" t="69696" r="23340" b="9092"/>
            <a:stretch/>
          </p:blipFill>
          <p:spPr>
            <a:xfrm>
              <a:off x="609599" y="914400"/>
              <a:ext cx="8229601" cy="5638800"/>
            </a:xfrm>
            <a:prstGeom prst="rect">
              <a:avLst/>
            </a:prstGeom>
          </p:spPr>
        </p:pic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67DE54D9-CD25-4A1C-BBEA-8D074AE9540E}"/>
                </a:ext>
              </a:extLst>
            </p:cNvPr>
            <p:cNvGrpSpPr/>
            <p:nvPr/>
          </p:nvGrpSpPr>
          <p:grpSpPr>
            <a:xfrm>
              <a:off x="2324100" y="1287780"/>
              <a:ext cx="5448300" cy="920973"/>
              <a:chOff x="2095500" y="1287780"/>
              <a:chExt cx="5448300" cy="920973"/>
            </a:xfrm>
          </p:grpSpPr>
          <p:grpSp>
            <p:nvGrpSpPr>
              <p:cNvPr id="4" name="Group 3"/>
              <p:cNvGrpSpPr/>
              <p:nvPr/>
            </p:nvGrpSpPr>
            <p:grpSpPr>
              <a:xfrm>
                <a:off x="2263140" y="1287781"/>
                <a:ext cx="5079806" cy="920972"/>
                <a:chOff x="2419072" y="533400"/>
                <a:chExt cx="4618005" cy="837247"/>
              </a:xfrm>
            </p:grpSpPr>
            <p:grpSp>
              <p:nvGrpSpPr>
                <p:cNvPr id="5" name="Group 14"/>
                <p:cNvGrpSpPr/>
                <p:nvPr/>
              </p:nvGrpSpPr>
              <p:grpSpPr>
                <a:xfrm>
                  <a:off x="6324600" y="533400"/>
                  <a:ext cx="571735" cy="684847"/>
                  <a:chOff x="4628872" y="2983468"/>
                  <a:chExt cx="571735" cy="684847"/>
                </a:xfrm>
              </p:grpSpPr>
              <p:sp>
                <p:nvSpPr>
                  <p:cNvPr id="28" name="TextBox 15"/>
                  <p:cNvSpPr txBox="1"/>
                  <p:nvPr/>
                </p:nvSpPr>
                <p:spPr>
                  <a:xfrm>
                    <a:off x="4628872" y="3276600"/>
                    <a:ext cx="400328" cy="39171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200" b="1" dirty="0"/>
                      <a:t>B</a:t>
                    </a:r>
                  </a:p>
                </p:txBody>
              </p:sp>
              <p:sp>
                <p:nvSpPr>
                  <p:cNvPr id="29" name="TextBox 16"/>
                  <p:cNvSpPr txBox="1"/>
                  <p:nvPr/>
                </p:nvSpPr>
                <p:spPr>
                  <a:xfrm>
                    <a:off x="4876800" y="2983468"/>
                    <a:ext cx="323807" cy="39171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200" b="1" dirty="0"/>
                      <a:t>A</a:t>
                    </a:r>
                  </a:p>
                </p:txBody>
              </p:sp>
              <p:cxnSp>
                <p:nvCxnSpPr>
                  <p:cNvPr id="30" name="Straight Connector 17"/>
                  <p:cNvCxnSpPr/>
                  <p:nvPr/>
                </p:nvCxnSpPr>
                <p:spPr>
                  <a:xfrm flipV="1">
                    <a:off x="4876800" y="3276600"/>
                    <a:ext cx="76200" cy="762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" name="Group 29"/>
                <p:cNvGrpSpPr/>
                <p:nvPr/>
              </p:nvGrpSpPr>
              <p:grpSpPr>
                <a:xfrm>
                  <a:off x="4191000" y="609600"/>
                  <a:ext cx="1162328" cy="696515"/>
                  <a:chOff x="1981200" y="609600"/>
                  <a:chExt cx="1162328" cy="696515"/>
                </a:xfrm>
              </p:grpSpPr>
              <p:grpSp>
                <p:nvGrpSpPr>
                  <p:cNvPr id="21" name="Group 2"/>
                  <p:cNvGrpSpPr/>
                  <p:nvPr/>
                </p:nvGrpSpPr>
                <p:grpSpPr>
                  <a:xfrm>
                    <a:off x="2286000" y="609600"/>
                    <a:ext cx="857528" cy="696515"/>
                    <a:chOff x="5410200" y="3429000"/>
                    <a:chExt cx="857528" cy="696515"/>
                  </a:xfrm>
                </p:grpSpPr>
                <p:sp>
                  <p:nvSpPr>
                    <p:cNvPr id="23" name="TextBox 3"/>
                    <p:cNvSpPr txBox="1"/>
                    <p:nvPr/>
                  </p:nvSpPr>
                  <p:spPr>
                    <a:xfrm>
                      <a:off x="5410200" y="3722132"/>
                      <a:ext cx="400328" cy="39171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2200" b="1" dirty="0"/>
                        <a:t>A</a:t>
                      </a:r>
                    </a:p>
                  </p:txBody>
                </p:sp>
                <p:sp>
                  <p:nvSpPr>
                    <p:cNvPr id="24" name="TextBox 4"/>
                    <p:cNvSpPr txBox="1"/>
                    <p:nvPr/>
                  </p:nvSpPr>
                  <p:spPr>
                    <a:xfrm>
                      <a:off x="5658128" y="3429000"/>
                      <a:ext cx="323807" cy="39171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2200" b="1" dirty="0"/>
                        <a:t>A</a:t>
                      </a:r>
                    </a:p>
                  </p:txBody>
                </p:sp>
                <p:cxnSp>
                  <p:nvCxnSpPr>
                    <p:cNvPr id="25" name="Straight Connector 5"/>
                    <p:cNvCxnSpPr/>
                    <p:nvPr/>
                  </p:nvCxnSpPr>
                  <p:spPr>
                    <a:xfrm flipV="1">
                      <a:off x="5658128" y="3722132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6" name="TextBox 6"/>
                    <p:cNvSpPr txBox="1"/>
                    <p:nvPr/>
                  </p:nvSpPr>
                  <p:spPr>
                    <a:xfrm>
                      <a:off x="5867400" y="3733800"/>
                      <a:ext cx="400328" cy="39171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2200" b="1" dirty="0"/>
                        <a:t>A</a:t>
                      </a:r>
                    </a:p>
                  </p:txBody>
                </p:sp>
                <p:cxnSp>
                  <p:nvCxnSpPr>
                    <p:cNvPr id="27" name="Straight Connector 7"/>
                    <p:cNvCxnSpPr/>
                    <p:nvPr/>
                  </p:nvCxnSpPr>
                  <p:spPr>
                    <a:xfrm flipH="1" flipV="1">
                      <a:off x="5867400" y="3733800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22" name="TextBox 21"/>
                  <p:cNvSpPr txBox="1"/>
                  <p:nvPr/>
                </p:nvSpPr>
                <p:spPr>
                  <a:xfrm>
                    <a:off x="1981200" y="762000"/>
                    <a:ext cx="447675" cy="39171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200" b="1" i="1" dirty="0"/>
                      <a:t>Z</a:t>
                    </a:r>
                    <a:r>
                      <a:rPr lang="en-US" sz="2200" b="1" i="1" baseline="-25000" dirty="0"/>
                      <a:t>1</a:t>
                    </a:r>
                    <a:r>
                      <a:rPr lang="en-US" sz="2200" b="1" i="1" dirty="0"/>
                      <a:t>:</a:t>
                    </a:r>
                  </a:p>
                </p:txBody>
              </p:sp>
            </p:grpSp>
            <p:grpSp>
              <p:nvGrpSpPr>
                <p:cNvPr id="7" name="Group 30"/>
                <p:cNvGrpSpPr/>
                <p:nvPr/>
              </p:nvGrpSpPr>
              <p:grpSpPr>
                <a:xfrm>
                  <a:off x="2419072" y="609600"/>
                  <a:ext cx="1162328" cy="696515"/>
                  <a:chOff x="4114800" y="609600"/>
                  <a:chExt cx="1162328" cy="696515"/>
                </a:xfrm>
              </p:grpSpPr>
              <p:grpSp>
                <p:nvGrpSpPr>
                  <p:cNvPr id="14" name="Group 8"/>
                  <p:cNvGrpSpPr/>
                  <p:nvPr/>
                </p:nvGrpSpPr>
                <p:grpSpPr>
                  <a:xfrm>
                    <a:off x="4419600" y="609600"/>
                    <a:ext cx="857528" cy="696515"/>
                    <a:chOff x="5410200" y="3429000"/>
                    <a:chExt cx="857528" cy="696515"/>
                  </a:xfrm>
                </p:grpSpPr>
                <p:sp>
                  <p:nvSpPr>
                    <p:cNvPr id="16" name="TextBox 15"/>
                    <p:cNvSpPr txBox="1"/>
                    <p:nvPr/>
                  </p:nvSpPr>
                  <p:spPr>
                    <a:xfrm>
                      <a:off x="5410200" y="3722132"/>
                      <a:ext cx="400328" cy="39171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2200" b="1" dirty="0"/>
                        <a:t>A</a:t>
                      </a:r>
                    </a:p>
                  </p:txBody>
                </p:sp>
                <p:sp>
                  <p:nvSpPr>
                    <p:cNvPr id="17" name="TextBox 16"/>
                    <p:cNvSpPr txBox="1"/>
                    <p:nvPr/>
                  </p:nvSpPr>
                  <p:spPr>
                    <a:xfrm>
                      <a:off x="5658128" y="3429000"/>
                      <a:ext cx="312149" cy="39171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2200" b="1" dirty="0"/>
                        <a:t>B</a:t>
                      </a:r>
                    </a:p>
                  </p:txBody>
                </p:sp>
                <p:cxnSp>
                  <p:nvCxnSpPr>
                    <p:cNvPr id="18" name="Straight Connector 11"/>
                    <p:cNvCxnSpPr/>
                    <p:nvPr/>
                  </p:nvCxnSpPr>
                  <p:spPr>
                    <a:xfrm flipV="1">
                      <a:off x="5658128" y="3722132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9" name="TextBox 18"/>
                    <p:cNvSpPr txBox="1"/>
                    <p:nvPr/>
                  </p:nvSpPr>
                  <p:spPr>
                    <a:xfrm>
                      <a:off x="5867400" y="3733800"/>
                      <a:ext cx="400328" cy="39171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2200" b="1" dirty="0"/>
                        <a:t>A</a:t>
                      </a:r>
                    </a:p>
                  </p:txBody>
                </p:sp>
                <p:cxnSp>
                  <p:nvCxnSpPr>
                    <p:cNvPr id="20" name="Straight Connector 19"/>
                    <p:cNvCxnSpPr/>
                    <p:nvPr/>
                  </p:nvCxnSpPr>
                  <p:spPr>
                    <a:xfrm flipH="1" flipV="1">
                      <a:off x="5867400" y="3733800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15" name="TextBox 14"/>
                  <p:cNvSpPr txBox="1"/>
                  <p:nvPr/>
                </p:nvSpPr>
                <p:spPr>
                  <a:xfrm>
                    <a:off x="4114800" y="762000"/>
                    <a:ext cx="447675" cy="39171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200" b="1" i="1" dirty="0"/>
                      <a:t>Z</a:t>
                    </a:r>
                    <a:r>
                      <a:rPr lang="en-US" sz="2200" b="1" i="1" baseline="-25000" dirty="0"/>
                      <a:t>3</a:t>
                    </a:r>
                    <a:r>
                      <a:rPr lang="en-US" sz="2200" b="1" i="1" dirty="0"/>
                      <a:t>:</a:t>
                    </a:r>
                  </a:p>
                </p:txBody>
              </p:sp>
            </p:grpSp>
            <p:grpSp>
              <p:nvGrpSpPr>
                <p:cNvPr id="8" name="Group 31"/>
                <p:cNvGrpSpPr/>
                <p:nvPr/>
              </p:nvGrpSpPr>
              <p:grpSpPr>
                <a:xfrm>
                  <a:off x="5943600" y="685800"/>
                  <a:ext cx="1093477" cy="684847"/>
                  <a:chOff x="5943600" y="685800"/>
                  <a:chExt cx="1093477" cy="684847"/>
                </a:xfrm>
              </p:grpSpPr>
              <p:grpSp>
                <p:nvGrpSpPr>
                  <p:cNvPr id="9" name="Group 22"/>
                  <p:cNvGrpSpPr/>
                  <p:nvPr/>
                </p:nvGrpSpPr>
                <p:grpSpPr>
                  <a:xfrm>
                    <a:off x="6477000" y="685800"/>
                    <a:ext cx="560077" cy="684847"/>
                    <a:chOff x="4628872" y="2983468"/>
                    <a:chExt cx="560077" cy="684847"/>
                  </a:xfrm>
                </p:grpSpPr>
                <p:sp>
                  <p:nvSpPr>
                    <p:cNvPr id="11" name="TextBox 10"/>
                    <p:cNvSpPr txBox="1"/>
                    <p:nvPr/>
                  </p:nvSpPr>
                  <p:spPr>
                    <a:xfrm>
                      <a:off x="4628872" y="3276600"/>
                      <a:ext cx="400328" cy="39171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2200" b="1" dirty="0"/>
                        <a:t>A</a:t>
                      </a:r>
                    </a:p>
                  </p:txBody>
                </p:sp>
                <p:sp>
                  <p:nvSpPr>
                    <p:cNvPr id="12" name="TextBox 11"/>
                    <p:cNvSpPr txBox="1"/>
                    <p:nvPr/>
                  </p:nvSpPr>
                  <p:spPr>
                    <a:xfrm>
                      <a:off x="4876800" y="2983468"/>
                      <a:ext cx="312149" cy="39171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2200" b="1" dirty="0"/>
                        <a:t>B</a:t>
                      </a:r>
                    </a:p>
                  </p:txBody>
                </p:sp>
                <p:cxnSp>
                  <p:nvCxnSpPr>
                    <p:cNvPr id="13" name="Straight Connector 12"/>
                    <p:cNvCxnSpPr/>
                    <p:nvPr/>
                  </p:nvCxnSpPr>
                  <p:spPr>
                    <a:xfrm flipV="1">
                      <a:off x="4876800" y="3276600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10" name="TextBox 9"/>
                  <p:cNvSpPr txBox="1"/>
                  <p:nvPr/>
                </p:nvSpPr>
                <p:spPr>
                  <a:xfrm>
                    <a:off x="5943600" y="762000"/>
                    <a:ext cx="446218" cy="39171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200" b="1" i="1" dirty="0"/>
                      <a:t>y</a:t>
                    </a:r>
                    <a:r>
                      <a:rPr lang="en-US" sz="2200" b="1" i="1" baseline="-25000" dirty="0"/>
                      <a:t>2</a:t>
                    </a:r>
                    <a:r>
                      <a:rPr lang="en-US" sz="2200" b="1" i="1" dirty="0"/>
                      <a:t>:</a:t>
                    </a:r>
                  </a:p>
                </p:txBody>
              </p:sp>
            </p:grpSp>
          </p:grpSp>
          <p:sp>
            <p:nvSpPr>
              <p:cNvPr id="31" name="Rectangle 30"/>
              <p:cNvSpPr/>
              <p:nvPr/>
            </p:nvSpPr>
            <p:spPr>
              <a:xfrm>
                <a:off x="2095500" y="1287780"/>
                <a:ext cx="5448300" cy="838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200"/>
              </a:p>
            </p:txBody>
          </p:sp>
        </p:grpSp>
        <p:sp>
          <p:nvSpPr>
            <p:cNvPr id="32" name="TextBox 1"/>
            <p:cNvSpPr txBox="1"/>
            <p:nvPr/>
          </p:nvSpPr>
          <p:spPr>
            <a:xfrm>
              <a:off x="7202481" y="4169343"/>
              <a:ext cx="1528771" cy="719382"/>
            </a:xfrm>
            <a:prstGeom prst="rect">
              <a:avLst/>
            </a:prstGeom>
          </p:spPr>
          <p:txBody>
            <a:bodyPr wrap="none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800" b="1" i="1" dirty="0"/>
                <a:t>h = 2.00  </a:t>
              </a:r>
            </a:p>
            <a:p>
              <a:pPr algn="ctr"/>
              <a:r>
                <a:rPr lang="en-US" sz="1800" b="1" i="1" dirty="0"/>
                <a:t>(</a:t>
              </a:r>
              <a:r>
                <a:rPr lang="el-GR" sz="1800" b="1" dirty="0"/>
                <a:t>ε</a:t>
              </a:r>
              <a:r>
                <a:rPr lang="en-US" sz="1800" b="1" i="1" baseline="-25000" dirty="0"/>
                <a:t>1</a:t>
              </a:r>
              <a:r>
                <a:rPr lang="en-US" sz="1800" b="1" i="1" dirty="0"/>
                <a:t> = 0.3466)</a:t>
              </a:r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241F0103-5A55-40CE-898D-C6B54D5B0A3D}"/>
              </a:ext>
            </a:extLst>
          </p:cNvPr>
          <p:cNvSpPr txBox="1"/>
          <p:nvPr/>
        </p:nvSpPr>
        <p:spPr>
          <a:xfrm>
            <a:off x="1783231" y="2671465"/>
            <a:ext cx="3930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y</a:t>
            </a:r>
            <a:r>
              <a:rPr lang="en-US" b="1" i="1" baseline="-25000" dirty="0"/>
              <a:t>2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6B73588-240B-423C-A95F-C0F305AB8F52}"/>
              </a:ext>
            </a:extLst>
          </p:cNvPr>
          <p:cNvSpPr txBox="1"/>
          <p:nvPr/>
        </p:nvSpPr>
        <p:spPr>
          <a:xfrm>
            <a:off x="1850831" y="5243155"/>
            <a:ext cx="3738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z</a:t>
            </a:r>
            <a:r>
              <a:rPr lang="en-US" b="1" i="1" baseline="-25000" dirty="0"/>
              <a:t>1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F1B8FEB-FAE2-4DC5-B155-2E74BFB8629A}"/>
              </a:ext>
            </a:extLst>
          </p:cNvPr>
          <p:cNvSpPr txBox="1"/>
          <p:nvPr/>
        </p:nvSpPr>
        <p:spPr>
          <a:xfrm>
            <a:off x="1806361" y="3662065"/>
            <a:ext cx="3738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z</a:t>
            </a:r>
            <a:r>
              <a:rPr lang="en-US" b="1" i="1" baseline="-25000" dirty="0"/>
              <a:t>3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5923A0B-0B1D-4704-906A-DE6A207CD261}"/>
              </a:ext>
            </a:extLst>
          </p:cNvPr>
          <p:cNvSpPr txBox="1"/>
          <p:nvPr/>
        </p:nvSpPr>
        <p:spPr>
          <a:xfrm>
            <a:off x="943956" y="151354"/>
            <a:ext cx="723589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Recall Previous Analytic Results:</a:t>
            </a:r>
          </a:p>
          <a:p>
            <a:pPr algn="ctr"/>
            <a:r>
              <a:rPr lang="en-US" sz="2400" b="1" dirty="0"/>
              <a:t>Analytic Values for Configuration Variables </a:t>
            </a:r>
            <a:r>
              <a:rPr lang="en-US" sz="2400" b="1" i="1" dirty="0"/>
              <a:t>y</a:t>
            </a:r>
            <a:r>
              <a:rPr lang="en-US" sz="2400" b="1" i="1" baseline="-25000" dirty="0"/>
              <a:t>2</a:t>
            </a:r>
            <a:r>
              <a:rPr lang="en-US" sz="2400" b="1" dirty="0"/>
              <a:t>, </a:t>
            </a:r>
            <a:r>
              <a:rPr lang="en-US" sz="2400" b="1" i="1" dirty="0"/>
              <a:t>z</a:t>
            </a:r>
            <a:r>
              <a:rPr lang="en-US" sz="2400" b="1" i="1" baseline="-25000" dirty="0"/>
              <a:t>1</a:t>
            </a:r>
            <a:r>
              <a:rPr lang="en-US" sz="2400" b="1" dirty="0"/>
              <a:t>, and </a:t>
            </a:r>
            <a:r>
              <a:rPr lang="en-US" sz="2400" b="1" i="1" dirty="0"/>
              <a:t>z</a:t>
            </a:r>
            <a:r>
              <a:rPr lang="en-US" sz="2400" b="1" i="1" baseline="-25000" dirty="0"/>
              <a:t>3</a:t>
            </a:r>
            <a:endParaRPr lang="en-US" sz="2400" b="1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9BD0106-F4E9-4466-8CC6-E5936B5643CF}"/>
              </a:ext>
            </a:extLst>
          </p:cNvPr>
          <p:cNvSpPr txBox="1"/>
          <p:nvPr/>
        </p:nvSpPr>
        <p:spPr>
          <a:xfrm>
            <a:off x="100681" y="2653272"/>
            <a:ext cx="492443" cy="2397388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dirty="0"/>
              <a:t>Configuration variable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D92F3D4-0EE1-405A-A6F6-45EE78FC8A38}"/>
              </a:ext>
            </a:extLst>
          </p:cNvPr>
          <p:cNvSpPr txBox="1"/>
          <p:nvPr/>
        </p:nvSpPr>
        <p:spPr>
          <a:xfrm>
            <a:off x="3199646" y="956442"/>
            <a:ext cx="3209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i="1" dirty="0"/>
              <a:t>Extreme Rich Club-Like Pattern</a:t>
            </a:r>
          </a:p>
        </p:txBody>
      </p:sp>
      <p:sp>
        <p:nvSpPr>
          <p:cNvPr id="76" name="Diamond 75">
            <a:extLst>
              <a:ext uri="{FF2B5EF4-FFF2-40B4-BE49-F238E27FC236}">
                <a16:creationId xmlns:a16="http://schemas.microsoft.com/office/drawing/2014/main" id="{0036CDD8-0022-4073-A6B4-A370A38651FC}"/>
              </a:ext>
            </a:extLst>
          </p:cNvPr>
          <p:cNvSpPr/>
          <p:nvPr/>
        </p:nvSpPr>
        <p:spPr>
          <a:xfrm>
            <a:off x="8258804" y="1520845"/>
            <a:ext cx="228600" cy="304800"/>
          </a:xfrm>
          <a:prstGeom prst="diamond">
            <a:avLst/>
          </a:prstGeom>
          <a:solidFill>
            <a:srgbClr val="00CC00"/>
          </a:solidFill>
          <a:ln>
            <a:solidFill>
              <a:srgbClr val="3399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0C423DBE-709E-477D-A499-C48DCEDE9C9D}"/>
              </a:ext>
            </a:extLst>
          </p:cNvPr>
          <p:cNvCxnSpPr>
            <a:cxnSpLocks/>
          </p:cNvCxnSpPr>
          <p:nvPr/>
        </p:nvCxnSpPr>
        <p:spPr>
          <a:xfrm>
            <a:off x="8336638" y="1678552"/>
            <a:ext cx="43260" cy="4559891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DF4C8E93-368A-4EF8-A2A7-E1C266F275A4}"/>
              </a:ext>
            </a:extLst>
          </p:cNvPr>
          <p:cNvSpPr txBox="1"/>
          <p:nvPr/>
        </p:nvSpPr>
        <p:spPr>
          <a:xfrm>
            <a:off x="2260211" y="6815958"/>
            <a:ext cx="38722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h</a:t>
            </a:r>
            <a:r>
              <a:rPr lang="en-US" dirty="0"/>
              <a:t>: interaction enthalpy parameter;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AEBC8E78-8D30-4034-A959-318236B825A2}"/>
                  </a:ext>
                </a:extLst>
              </p:cNvPr>
              <p:cNvSpPr txBox="1"/>
              <p:nvPr/>
            </p:nvSpPr>
            <p:spPr>
              <a:xfrm>
                <a:off x="5924556" y="6898731"/>
                <a:ext cx="891537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𝒉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𝒆𝒙𝒑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𝜺</m:t>
                          </m:r>
                        </m:e>
                        <m:sub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1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800" b="1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AEBC8E78-8D30-4034-A959-318236B825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4556" y="6898731"/>
                <a:ext cx="891537" cy="276999"/>
              </a:xfrm>
              <a:prstGeom prst="rect">
                <a:avLst/>
              </a:prstGeom>
              <a:blipFill>
                <a:blip r:embed="rId3"/>
                <a:stretch>
                  <a:fillRect l="-4795" t="-4444" r="-75342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4" name="Group 53">
            <a:extLst>
              <a:ext uri="{FF2B5EF4-FFF2-40B4-BE49-F238E27FC236}">
                <a16:creationId xmlns:a16="http://schemas.microsoft.com/office/drawing/2014/main" id="{6CFEB7E6-C540-4B3E-98DF-40C31C27B49D}"/>
              </a:ext>
            </a:extLst>
          </p:cNvPr>
          <p:cNvGrpSpPr/>
          <p:nvPr/>
        </p:nvGrpSpPr>
        <p:grpSpPr>
          <a:xfrm>
            <a:off x="8538164" y="2759422"/>
            <a:ext cx="1341893" cy="3015556"/>
            <a:chOff x="8590282" y="4331881"/>
            <a:chExt cx="1341893" cy="3015556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0435C207-3714-4E47-A00D-1F42A5F2F4B5}"/>
                </a:ext>
              </a:extLst>
            </p:cNvPr>
            <p:cNvSpPr txBox="1"/>
            <p:nvPr/>
          </p:nvSpPr>
          <p:spPr>
            <a:xfrm>
              <a:off x="8887952" y="5851981"/>
              <a:ext cx="100059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1" dirty="0"/>
                <a:t>y</a:t>
              </a:r>
              <a:r>
                <a:rPr lang="en-US" sz="1600" b="1" i="1" baseline="-25000" dirty="0"/>
                <a:t>2 </a:t>
              </a:r>
              <a:r>
                <a:rPr lang="en-US" sz="1600" b="1" i="1" dirty="0"/>
                <a:t>= 0.005</a:t>
              </a:r>
            </a:p>
          </p:txBody>
        </p:sp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id="{A1766C42-70B5-468E-B209-34B5EB740C33}"/>
                </a:ext>
              </a:extLst>
            </p:cNvPr>
            <p:cNvSpPr/>
            <p:nvPr/>
          </p:nvSpPr>
          <p:spPr>
            <a:xfrm>
              <a:off x="8590282" y="4331881"/>
              <a:ext cx="1341893" cy="3015556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Diamond 62">
              <a:extLst>
                <a:ext uri="{FF2B5EF4-FFF2-40B4-BE49-F238E27FC236}">
                  <a16:creationId xmlns:a16="http://schemas.microsoft.com/office/drawing/2014/main" id="{A7D5A569-05FB-438F-A242-36D40824D2CB}"/>
                </a:ext>
              </a:extLst>
            </p:cNvPr>
            <p:cNvSpPr/>
            <p:nvPr/>
          </p:nvSpPr>
          <p:spPr>
            <a:xfrm>
              <a:off x="8681997" y="5906586"/>
              <a:ext cx="198120" cy="290899"/>
            </a:xfrm>
            <a:prstGeom prst="diamond">
              <a:avLst/>
            </a:prstGeom>
            <a:solidFill>
              <a:srgbClr val="FF00FF"/>
            </a:solidFill>
            <a:ln>
              <a:solidFill>
                <a:srgbClr val="CC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05ABCB2C-25A4-45DC-976A-C74C0D942912}"/>
                </a:ext>
              </a:extLst>
            </p:cNvPr>
            <p:cNvSpPr txBox="1"/>
            <p:nvPr/>
          </p:nvSpPr>
          <p:spPr>
            <a:xfrm>
              <a:off x="8645450" y="5482649"/>
              <a:ext cx="12315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1" dirty="0"/>
                <a:t>For h = 2.00:</a:t>
              </a:r>
            </a:p>
          </p:txBody>
        </p:sp>
        <p:sp>
          <p:nvSpPr>
            <p:cNvPr id="66" name="Diamond 65">
              <a:extLst>
                <a:ext uri="{FF2B5EF4-FFF2-40B4-BE49-F238E27FC236}">
                  <a16:creationId xmlns:a16="http://schemas.microsoft.com/office/drawing/2014/main" id="{04D78A79-E633-4C37-9C1D-6DA0CEEAA714}"/>
                </a:ext>
              </a:extLst>
            </p:cNvPr>
            <p:cNvSpPr/>
            <p:nvPr/>
          </p:nvSpPr>
          <p:spPr>
            <a:xfrm>
              <a:off x="8684238" y="6892969"/>
              <a:ext cx="228600" cy="304800"/>
            </a:xfrm>
            <a:prstGeom prst="diamond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Diamond 67">
              <a:extLst>
                <a:ext uri="{FF2B5EF4-FFF2-40B4-BE49-F238E27FC236}">
                  <a16:creationId xmlns:a16="http://schemas.microsoft.com/office/drawing/2014/main" id="{DC14C0A9-6DC0-445E-BC83-99E24150E35A}"/>
                </a:ext>
              </a:extLst>
            </p:cNvPr>
            <p:cNvSpPr/>
            <p:nvPr/>
          </p:nvSpPr>
          <p:spPr>
            <a:xfrm>
              <a:off x="8681997" y="6383356"/>
              <a:ext cx="228600" cy="304800"/>
            </a:xfrm>
            <a:prstGeom prst="diamond">
              <a:avLst/>
            </a:prstGeom>
            <a:solidFill>
              <a:srgbClr val="00CC00"/>
            </a:solidFill>
            <a:ln>
              <a:solidFill>
                <a:srgbClr val="3399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4B6E9240-D3DC-4E37-9A64-52DAA0E84AB5}"/>
                </a:ext>
              </a:extLst>
            </p:cNvPr>
            <p:cNvSpPr txBox="1"/>
            <p:nvPr/>
          </p:nvSpPr>
          <p:spPr>
            <a:xfrm>
              <a:off x="8891068" y="6346191"/>
              <a:ext cx="98616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1" dirty="0"/>
                <a:t>z</a:t>
              </a:r>
              <a:r>
                <a:rPr lang="en-US" sz="1600" b="1" i="1" baseline="-25000" dirty="0"/>
                <a:t>1 </a:t>
              </a:r>
              <a:r>
                <a:rPr lang="en-US" sz="1600" b="1" i="1" dirty="0"/>
                <a:t>= 0.418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387FF84A-E211-4269-AC13-B9D3A0CD429E}"/>
                </a:ext>
              </a:extLst>
            </p:cNvPr>
            <p:cNvSpPr txBox="1"/>
            <p:nvPr/>
          </p:nvSpPr>
          <p:spPr>
            <a:xfrm>
              <a:off x="8919020" y="6840971"/>
              <a:ext cx="98616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1" dirty="0"/>
                <a:t>z</a:t>
              </a:r>
              <a:r>
                <a:rPr lang="en-US" sz="1600" b="1" i="1" baseline="-25000" dirty="0"/>
                <a:t>3 </a:t>
              </a:r>
              <a:r>
                <a:rPr lang="en-US" sz="1600" b="1" i="1" dirty="0"/>
                <a:t>= 0.020</a:t>
              </a:r>
            </a:p>
          </p:txBody>
        </p:sp>
        <p:pic>
          <p:nvPicPr>
            <p:cNvPr id="91" name="Picture 90">
              <a:extLst>
                <a:ext uri="{FF2B5EF4-FFF2-40B4-BE49-F238E27FC236}">
                  <a16:creationId xmlns:a16="http://schemas.microsoft.com/office/drawing/2014/main" id="{CC91C51D-4DA0-45DD-80E4-2B180D27D6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686" b="10929"/>
            <a:stretch/>
          </p:blipFill>
          <p:spPr>
            <a:xfrm>
              <a:off x="8760019" y="4419160"/>
              <a:ext cx="1029368" cy="1077002"/>
            </a:xfrm>
            <a:prstGeom prst="rect">
              <a:avLst/>
            </a:prstGeom>
          </p:spPr>
        </p:pic>
      </p:grpSp>
      <p:sp>
        <p:nvSpPr>
          <p:cNvPr id="95" name="TextBox 94">
            <a:extLst>
              <a:ext uri="{FF2B5EF4-FFF2-40B4-BE49-F238E27FC236}">
                <a16:creationId xmlns:a16="http://schemas.microsoft.com/office/drawing/2014/main" id="{5554E1F4-D0CA-4531-8DB7-6E48A9093D52}"/>
              </a:ext>
            </a:extLst>
          </p:cNvPr>
          <p:cNvSpPr txBox="1"/>
          <p:nvPr/>
        </p:nvSpPr>
        <p:spPr>
          <a:xfrm>
            <a:off x="8584529" y="2378774"/>
            <a:ext cx="1373190" cy="3361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dirty="0"/>
              <a:t>Rich Club-Like</a:t>
            </a:r>
          </a:p>
        </p:txBody>
      </p:sp>
      <p:sp>
        <p:nvSpPr>
          <p:cNvPr id="62" name="Diamond 61">
            <a:extLst>
              <a:ext uri="{FF2B5EF4-FFF2-40B4-BE49-F238E27FC236}">
                <a16:creationId xmlns:a16="http://schemas.microsoft.com/office/drawing/2014/main" id="{D6AF9E49-8AD3-4B51-AA15-B161B08F947E}"/>
              </a:ext>
            </a:extLst>
          </p:cNvPr>
          <p:cNvSpPr/>
          <p:nvPr/>
        </p:nvSpPr>
        <p:spPr>
          <a:xfrm>
            <a:off x="8280838" y="6152205"/>
            <a:ext cx="198120" cy="290899"/>
          </a:xfrm>
          <a:prstGeom prst="diamond">
            <a:avLst/>
          </a:prstGeom>
          <a:solidFill>
            <a:srgbClr val="FF00FF"/>
          </a:solidFill>
          <a:ln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Diamond 76">
            <a:extLst>
              <a:ext uri="{FF2B5EF4-FFF2-40B4-BE49-F238E27FC236}">
                <a16:creationId xmlns:a16="http://schemas.microsoft.com/office/drawing/2014/main" id="{7C08EB88-653B-4E93-907A-A4720A87045F}"/>
              </a:ext>
            </a:extLst>
          </p:cNvPr>
          <p:cNvSpPr/>
          <p:nvPr/>
        </p:nvSpPr>
        <p:spPr>
          <a:xfrm>
            <a:off x="8279016" y="5971572"/>
            <a:ext cx="228600" cy="304800"/>
          </a:xfrm>
          <a:prstGeom prst="diamond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8507827A-A96E-455C-8E91-883406731E9A}"/>
              </a:ext>
            </a:extLst>
          </p:cNvPr>
          <p:cNvSpPr txBox="1"/>
          <p:nvPr/>
        </p:nvSpPr>
        <p:spPr>
          <a:xfrm>
            <a:off x="7009914" y="4267200"/>
            <a:ext cx="1373190" cy="3361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dirty="0"/>
              <a:t>Rich Club-Like</a:t>
            </a:r>
          </a:p>
        </p:txBody>
      </p:sp>
    </p:spTree>
    <p:extLst>
      <p:ext uri="{BB962C8B-B14F-4D97-AF65-F5344CB8AC3E}">
        <p14:creationId xmlns:p14="http://schemas.microsoft.com/office/powerpoint/2010/main" val="278326651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5FDA7AF-BA60-4D1B-BA71-AA372D34A3E0}"/>
              </a:ext>
            </a:extLst>
          </p:cNvPr>
          <p:cNvSpPr txBox="1"/>
          <p:nvPr/>
        </p:nvSpPr>
        <p:spPr>
          <a:xfrm>
            <a:off x="1661355" y="86360"/>
            <a:ext cx="67356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Our Analytic Predictions vs. Computational Results: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C7E4AB3-B6C5-4A79-8B6C-31C7D08DBF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4920567"/>
              </p:ext>
            </p:extLst>
          </p:nvPr>
        </p:nvGraphicFramePr>
        <p:xfrm>
          <a:off x="2095500" y="583863"/>
          <a:ext cx="5867400" cy="2499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935823616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3251525066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15480930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Configuration Variable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Analytic Prediction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Computational Result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82829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y</a:t>
                      </a:r>
                      <a:r>
                        <a:rPr lang="en-US" i="1" baseline="-25000" dirty="0"/>
                        <a:t>2</a:t>
                      </a:r>
                    </a:p>
                    <a:p>
                      <a:pPr algn="ctr"/>
                      <a:r>
                        <a:rPr lang="en-US" i="1" baseline="0" dirty="0"/>
                        <a:t>(Average for each y</a:t>
                      </a:r>
                      <a:r>
                        <a:rPr lang="en-US" i="1" baseline="-25000" dirty="0"/>
                        <a:t>2</a:t>
                      </a:r>
                      <a:r>
                        <a:rPr lang="en-US" i="1" baseline="0" dirty="0"/>
                        <a:t>; not total)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0.154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81896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10178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i="1" dirty="0"/>
                        <a:t>z</a:t>
                      </a:r>
                      <a:r>
                        <a:rPr lang="en-US" i="1" baseline="-25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0.248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4264889"/>
                  </a:ext>
                </a:extLst>
              </a:tr>
              <a:tr h="259080">
                <a:tc>
                  <a:txBody>
                    <a:bodyPr/>
                    <a:lstStyle/>
                    <a:p>
                      <a:pPr marL="0" marR="0" lvl="0" indent="0" algn="ctr" defTabSz="10178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i="1" dirty="0"/>
                        <a:t>z</a:t>
                      </a:r>
                      <a:r>
                        <a:rPr lang="en-US" i="1" baseline="-250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0.057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047994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29E6A040-938A-4EC5-850C-A3449B9296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 l="30500" t="64197" r="45500" b="14000"/>
          <a:stretch>
            <a:fillRect/>
          </a:stretch>
        </p:blipFill>
        <p:spPr bwMode="auto">
          <a:xfrm>
            <a:off x="2095500" y="3567332"/>
            <a:ext cx="5867400" cy="41187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FF1C462-C3DC-4A1C-81A2-D8101C3BDBA4}"/>
              </a:ext>
            </a:extLst>
          </p:cNvPr>
          <p:cNvSpPr txBox="1"/>
          <p:nvPr/>
        </p:nvSpPr>
        <p:spPr>
          <a:xfrm>
            <a:off x="2743200" y="3367277"/>
            <a:ext cx="49082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Analytic Results: Configuration Variables vs. </a:t>
            </a:r>
            <a:r>
              <a:rPr lang="en-US" i="1" dirty="0"/>
              <a:t>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F9044D-9C07-4EDC-ADB0-BD15C94CBB45}"/>
              </a:ext>
            </a:extLst>
          </p:cNvPr>
          <p:cNvSpPr txBox="1"/>
          <p:nvPr/>
        </p:nvSpPr>
        <p:spPr>
          <a:xfrm>
            <a:off x="7848600" y="4343400"/>
            <a:ext cx="22098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Black line is the analytic results for </a:t>
            </a:r>
            <a:r>
              <a:rPr lang="en-US" sz="1800" i="1" dirty="0"/>
              <a:t>z</a:t>
            </a:r>
            <a:r>
              <a:rPr lang="en-US" sz="1800" i="1" baseline="-25000" dirty="0"/>
              <a:t>3</a:t>
            </a:r>
            <a:r>
              <a:rPr lang="en-US" sz="1800" dirty="0"/>
              <a:t> with the interaction enthalpy equation that we’re using; shows divergence with increase in </a:t>
            </a:r>
            <a:r>
              <a:rPr lang="en-US" sz="1800" i="1" dirty="0"/>
              <a:t>h.</a:t>
            </a:r>
          </a:p>
          <a:p>
            <a:r>
              <a:rPr lang="en-US" sz="1800" i="1" dirty="0"/>
              <a:t>(This likely needs to be updated.)</a:t>
            </a:r>
          </a:p>
        </p:txBody>
      </p:sp>
    </p:spTree>
    <p:extLst>
      <p:ext uri="{BB962C8B-B14F-4D97-AF65-F5344CB8AC3E}">
        <p14:creationId xmlns:p14="http://schemas.microsoft.com/office/powerpoint/2010/main" val="33544066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VM-2D_rich-club_cleaned-up_2017-12-12.jpg"/>
          <p:cNvPicPr>
            <a:picLocks noChangeAspect="1"/>
          </p:cNvPicPr>
          <p:nvPr/>
        </p:nvPicPr>
        <p:blipFill>
          <a:blip r:embed="rId2" cstate="print"/>
          <a:srcRect r="33333" b="18889"/>
          <a:stretch>
            <a:fillRect/>
          </a:stretch>
        </p:blipFill>
        <p:spPr>
          <a:xfrm>
            <a:off x="3" y="1752600"/>
            <a:ext cx="5052165" cy="4749800"/>
          </a:xfrm>
          <a:prstGeom prst="rect">
            <a:avLst/>
          </a:prstGeom>
        </p:spPr>
      </p:pic>
      <p:pic>
        <p:nvPicPr>
          <p:cNvPr id="3" name="Picture 2" descr="CVM-2D_rich-club_claened-up_v2_2017-12-12.jpg"/>
          <p:cNvPicPr>
            <a:picLocks noChangeAspect="1"/>
          </p:cNvPicPr>
          <p:nvPr/>
        </p:nvPicPr>
        <p:blipFill>
          <a:blip r:embed="rId3" cstate="print"/>
          <a:srcRect r="34167" b="17778"/>
          <a:stretch>
            <a:fillRect/>
          </a:stretch>
        </p:blipFill>
        <p:spPr>
          <a:xfrm>
            <a:off x="5029201" y="1752602"/>
            <a:ext cx="4956707" cy="478368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58786" y="6502403"/>
            <a:ext cx="2916127" cy="718406"/>
          </a:xfrm>
          <a:prstGeom prst="rect">
            <a:avLst/>
          </a:prstGeom>
          <a:noFill/>
        </p:spPr>
        <p:txBody>
          <a:bodyPr wrap="none" lIns="101858" tIns="50929" rIns="101858" bIns="50929" rtlCol="0">
            <a:spAutoFit/>
          </a:bodyPr>
          <a:lstStyle/>
          <a:p>
            <a:pPr algn="ctr"/>
            <a:r>
              <a:rPr lang="en-US" i="1" dirty="0"/>
              <a:t>(a)</a:t>
            </a:r>
          </a:p>
          <a:p>
            <a:pPr algn="ctr"/>
            <a:r>
              <a:rPr lang="en-US" i="1" dirty="0"/>
              <a:t>Scale-free-like topography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873564" y="6502401"/>
            <a:ext cx="3781369" cy="732508"/>
          </a:xfrm>
          <a:prstGeom prst="rect">
            <a:avLst/>
          </a:prstGeom>
          <a:noFill/>
        </p:spPr>
        <p:txBody>
          <a:bodyPr wrap="none" lIns="101858" tIns="50929" rIns="101858" bIns="50929" rtlCol="0">
            <a:spAutoFit/>
          </a:bodyPr>
          <a:lstStyle/>
          <a:p>
            <a:pPr algn="ctr"/>
            <a:r>
              <a:rPr lang="en-US" i="1" dirty="0"/>
              <a:t>(b)</a:t>
            </a:r>
          </a:p>
          <a:p>
            <a:pPr algn="ctr"/>
            <a:r>
              <a:rPr lang="en-US" i="1" dirty="0"/>
              <a:t>Extreme rich club-like topography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28800" y="152401"/>
            <a:ext cx="6589474" cy="477044"/>
          </a:xfrm>
          <a:prstGeom prst="rect">
            <a:avLst/>
          </a:prstGeom>
          <a:noFill/>
        </p:spPr>
        <p:txBody>
          <a:bodyPr wrap="none" lIns="91418" tIns="45710" rIns="91418" bIns="45710" rtlCol="0">
            <a:spAutoFit/>
          </a:bodyPr>
          <a:lstStyle/>
          <a:p>
            <a:r>
              <a:rPr lang="en-US" sz="2500" b="1" dirty="0"/>
              <a:t>Two Different Configurations for a 2-D CVM Grid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648205" y="685800"/>
            <a:ext cx="4692751" cy="407839"/>
          </a:xfrm>
          <a:prstGeom prst="rect">
            <a:avLst/>
          </a:prstGeom>
          <a:noFill/>
        </p:spPr>
        <p:txBody>
          <a:bodyPr wrap="none" lIns="91418" tIns="45710" rIns="91418" bIns="45710" rtlCol="0">
            <a:spAutoFit/>
          </a:bodyPr>
          <a:lstStyle/>
          <a:p>
            <a:r>
              <a:rPr lang="en-US" dirty="0" err="1"/>
              <a:t>Equiprobable</a:t>
            </a:r>
            <a:r>
              <a:rPr lang="en-US" dirty="0"/>
              <a:t> unit distribution (</a:t>
            </a:r>
            <a:r>
              <a:rPr lang="en-US" i="1" dirty="0"/>
              <a:t>x</a:t>
            </a:r>
            <a:r>
              <a:rPr lang="en-US" i="1" baseline="-25000" dirty="0"/>
              <a:t>1</a:t>
            </a:r>
            <a:r>
              <a:rPr lang="en-US" i="1" dirty="0"/>
              <a:t> = x</a:t>
            </a:r>
            <a:r>
              <a:rPr lang="en-US" i="1" baseline="-25000" dirty="0"/>
              <a:t>2</a:t>
            </a:r>
            <a:r>
              <a:rPr lang="en-US" i="1" dirty="0"/>
              <a:t> = 0.5</a:t>
            </a:r>
            <a:r>
              <a:rPr lang="en-US" dirty="0"/>
              <a:t>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236856" y="1143002"/>
            <a:ext cx="4048821" cy="400089"/>
          </a:xfrm>
          <a:prstGeom prst="rect">
            <a:avLst/>
          </a:prstGeom>
          <a:noFill/>
        </p:spPr>
        <p:txBody>
          <a:bodyPr wrap="none" lIns="91418" tIns="45710" rIns="91418" bIns="45710" rtlCol="0">
            <a:spAutoFit/>
          </a:bodyPr>
          <a:lstStyle/>
          <a:p>
            <a:r>
              <a:rPr lang="en-US" dirty="0"/>
              <a:t>Each grid contains 256 units (</a:t>
            </a:r>
            <a:r>
              <a:rPr lang="en-US" i="1" dirty="0"/>
              <a:t>16 x 16</a:t>
            </a:r>
            <a:r>
              <a:rPr lang="en-US" dirty="0"/>
              <a:t>)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977036B5-9855-4BF9-B323-D3513DB3D7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5185829"/>
              </p:ext>
            </p:extLst>
          </p:nvPr>
        </p:nvGraphicFramePr>
        <p:xfrm>
          <a:off x="1219200" y="1651000"/>
          <a:ext cx="7162800" cy="481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3800">
                  <a:extLst>
                    <a:ext uri="{9D8B030D-6E8A-4147-A177-3AD203B41FA5}">
                      <a16:colId xmlns:a16="http://schemas.microsoft.com/office/drawing/2014/main" val="3785027891"/>
                    </a:ext>
                  </a:extLst>
                </a:gridCol>
                <a:gridCol w="1193800">
                  <a:extLst>
                    <a:ext uri="{9D8B030D-6E8A-4147-A177-3AD203B41FA5}">
                      <a16:colId xmlns:a16="http://schemas.microsoft.com/office/drawing/2014/main" val="1092972727"/>
                    </a:ext>
                  </a:extLst>
                </a:gridCol>
                <a:gridCol w="1193800">
                  <a:extLst>
                    <a:ext uri="{9D8B030D-6E8A-4147-A177-3AD203B41FA5}">
                      <a16:colId xmlns:a16="http://schemas.microsoft.com/office/drawing/2014/main" val="2263963935"/>
                    </a:ext>
                  </a:extLst>
                </a:gridCol>
                <a:gridCol w="1193800">
                  <a:extLst>
                    <a:ext uri="{9D8B030D-6E8A-4147-A177-3AD203B41FA5}">
                      <a16:colId xmlns:a16="http://schemas.microsoft.com/office/drawing/2014/main" val="1589656317"/>
                    </a:ext>
                  </a:extLst>
                </a:gridCol>
                <a:gridCol w="1193800">
                  <a:extLst>
                    <a:ext uri="{9D8B030D-6E8A-4147-A177-3AD203B41FA5}">
                      <a16:colId xmlns:a16="http://schemas.microsoft.com/office/drawing/2014/main" val="1989590822"/>
                    </a:ext>
                  </a:extLst>
                </a:gridCol>
                <a:gridCol w="1193800">
                  <a:extLst>
                    <a:ext uri="{9D8B030D-6E8A-4147-A177-3AD203B41FA5}">
                      <a16:colId xmlns:a16="http://schemas.microsoft.com/office/drawing/2014/main" val="1376564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Initial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Trial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0178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Trial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0178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Trial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Average </a:t>
                      </a:r>
                      <a:r>
                        <a:rPr lang="en-US" sz="1400" i="1" dirty="0"/>
                        <a:t>(Trials 1 – 3)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8209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x1 (const.)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0178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0.500</a:t>
                      </a:r>
                    </a:p>
                    <a:p>
                      <a:pPr algn="ctr"/>
                      <a:endParaRPr lang="en-US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0178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0.500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0178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0.500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0178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0.500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29901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y2*2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0.1016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0.3086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0.3203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0.3086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0.3125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22892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z1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0.4180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0.2480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0.2494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94355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z3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0.0195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0.0566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0.0703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0.0664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0.0644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75447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Activ-enth</a:t>
                      </a:r>
                      <a:r>
                        <a:rPr lang="en-US" sz="1400" dirty="0"/>
                        <a:t> (const.)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0.0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0178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0.0</a:t>
                      </a:r>
                    </a:p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0178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0.0</a:t>
                      </a:r>
                    </a:p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0178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0.0</a:t>
                      </a:r>
                    </a:p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0178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0.0</a:t>
                      </a:r>
                    </a:p>
                    <a:p>
                      <a:pPr algn="ctr"/>
                      <a:endParaRPr 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01459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Interact-</a:t>
                      </a:r>
                      <a:r>
                        <a:rPr lang="en-US" dirty="0" err="1"/>
                        <a:t>enth</a:t>
                      </a:r>
                      <a:r>
                        <a:rPr lang="en-US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-0.5524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-0.2653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-0.2491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-0.2653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0.2599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38319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negS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0178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-0.1830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-0.5880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-0.6162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-0.6041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0.6028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60676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Free Energy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-0.7353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-0.8533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-0.8653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-0.8695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-0.8625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6603787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2BEFF84D-1A71-420E-ABA6-95693F3E9C49}"/>
              </a:ext>
            </a:extLst>
          </p:cNvPr>
          <p:cNvSpPr txBox="1"/>
          <p:nvPr/>
        </p:nvSpPr>
        <p:spPr>
          <a:xfrm>
            <a:off x="3242170" y="1105505"/>
            <a:ext cx="35740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eps0 = 0; h = 2.0 (eps1 = 0.3466)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5B3F00-5F3D-4E2A-8AFE-A976771BC073}"/>
              </a:ext>
            </a:extLst>
          </p:cNvPr>
          <p:cNvSpPr txBox="1"/>
          <p:nvPr/>
        </p:nvSpPr>
        <p:spPr>
          <a:xfrm>
            <a:off x="2568140" y="282714"/>
            <a:ext cx="4922117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Average of Three Trials </a:t>
            </a:r>
          </a:p>
          <a:p>
            <a:pPr algn="ctr"/>
            <a:r>
              <a:rPr lang="en-US" sz="1800" i="1" dirty="0"/>
              <a:t>(with 100 trial-steps each for reducing free energy)</a:t>
            </a:r>
          </a:p>
        </p:txBody>
      </p:sp>
    </p:spTree>
    <p:extLst>
      <p:ext uri="{BB962C8B-B14F-4D97-AF65-F5344CB8AC3E}">
        <p14:creationId xmlns:p14="http://schemas.microsoft.com/office/powerpoint/2010/main" val="339317786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A J Maren\Pictures\AJM-website-textile-bckgrnds\italian-renaissance-gold-brocade_pinterest.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0058400" cy="7772400"/>
          </a:xfrm>
          <a:prstGeom prst="rect">
            <a:avLst/>
          </a:prstGeom>
          <a:noFill/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3" name="Rectangle 2"/>
          <p:cNvSpPr/>
          <p:nvPr/>
        </p:nvSpPr>
        <p:spPr>
          <a:xfrm>
            <a:off x="685800" y="685804"/>
            <a:ext cx="8610600" cy="6324600"/>
          </a:xfrm>
          <a:prstGeom prst="rect">
            <a:avLst/>
          </a:prstGeom>
          <a:solidFill>
            <a:srgbClr val="FAE6CD"/>
          </a:solidFill>
          <a:ln w="28575">
            <a:solidFill>
              <a:schemeClr val="accent2">
                <a:lumMod val="75000"/>
              </a:schemeClr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787" tIns="50894" rIns="101787" bIns="50894"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grpSp>
        <p:nvGrpSpPr>
          <p:cNvPr id="2" name="Group 11"/>
          <p:cNvGrpSpPr/>
          <p:nvPr/>
        </p:nvGrpSpPr>
        <p:grpSpPr>
          <a:xfrm>
            <a:off x="1562097" y="1764270"/>
            <a:ext cx="6858004" cy="3570208"/>
            <a:chOff x="1600194" y="3840310"/>
            <a:chExt cx="6858004" cy="2869702"/>
          </a:xfrm>
        </p:grpSpPr>
        <p:sp>
          <p:nvSpPr>
            <p:cNvPr id="9" name="TextBox 8"/>
            <p:cNvSpPr txBox="1"/>
            <p:nvPr/>
          </p:nvSpPr>
          <p:spPr>
            <a:xfrm>
              <a:off x="1600198" y="3840310"/>
              <a:ext cx="6858000" cy="2869702"/>
            </a:xfrm>
            <a:prstGeom prst="rect">
              <a:avLst/>
            </a:prstGeom>
            <a:solidFill>
              <a:srgbClr val="F5D2A5"/>
            </a:solidFill>
            <a:ln w="28575">
              <a:solidFill>
                <a:schemeClr val="accent2">
                  <a:lumMod val="75000"/>
                </a:schemeClr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endParaRPr lang="en-US" sz="800" dirty="0">
                <a:latin typeface="Britannic Bold" pitchFamily="34" charset="0"/>
              </a:endParaRPr>
            </a:p>
            <a:p>
              <a:pPr algn="ctr"/>
              <a:endParaRPr lang="en-US" sz="2400" dirty="0">
                <a:latin typeface="Britannic Bold" pitchFamily="34" charset="0"/>
              </a:endParaRPr>
            </a:p>
            <a:p>
              <a:pPr algn="ctr"/>
              <a:r>
                <a:rPr lang="en-US" sz="2400" dirty="0">
                  <a:latin typeface="Britannic Bold" pitchFamily="34" charset="0"/>
                </a:rPr>
                <a:t>Experimental Series #2:</a:t>
              </a:r>
            </a:p>
            <a:p>
              <a:pPr algn="ctr"/>
              <a:r>
                <a:rPr lang="en-US" sz="2400" dirty="0">
                  <a:latin typeface="Britannic Bold" pitchFamily="34" charset="0"/>
                </a:rPr>
                <a:t>Scale Free-Like; </a:t>
              </a:r>
              <a:r>
                <a:rPr lang="en-US" sz="2400" i="1" dirty="0">
                  <a:latin typeface="Britannic Bold" pitchFamily="34" charset="0"/>
                </a:rPr>
                <a:t>x</a:t>
              </a:r>
              <a:r>
                <a:rPr lang="en-US" sz="2400" i="1" baseline="-25000" dirty="0">
                  <a:latin typeface="Britannic Bold" pitchFamily="34" charset="0"/>
                </a:rPr>
                <a:t>1</a:t>
              </a:r>
              <a:r>
                <a:rPr lang="en-US" sz="2400" i="1" dirty="0">
                  <a:latin typeface="Britannic Bold" pitchFamily="34" charset="0"/>
                </a:rPr>
                <a:t> = x</a:t>
              </a:r>
              <a:r>
                <a:rPr lang="en-US" sz="2400" i="1" baseline="-25000" dirty="0">
                  <a:latin typeface="Britannic Bold" pitchFamily="34" charset="0"/>
                </a:rPr>
                <a:t>2</a:t>
              </a:r>
              <a:r>
                <a:rPr lang="en-US" sz="2400" i="1" dirty="0">
                  <a:latin typeface="Britannic Bold" pitchFamily="34" charset="0"/>
                </a:rPr>
                <a:t> = 0.5</a:t>
              </a:r>
            </a:p>
            <a:p>
              <a:pPr algn="ctr"/>
              <a:r>
                <a:rPr lang="en-US" sz="1600" dirty="0"/>
                <a:t> </a:t>
              </a:r>
              <a:r>
                <a:rPr 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Programs Used: </a:t>
              </a:r>
            </a:p>
            <a:p>
              <a:pPr algn="ctr"/>
              <a:r>
                <a:rPr lang="en-US" sz="1600" dirty="0"/>
                <a:t>2D-CVM_def-pttrns_anlytc-FE-vary-e0-and-e1_2018-12-12.py</a:t>
              </a:r>
            </a:p>
            <a:p>
              <a:pPr algn="ctr"/>
              <a:r>
                <a:rPr lang="en-US" sz="1600" dirty="0"/>
                <a:t>2D-CVM_def-pttrns_anlytc-FE-vary-e0-and-e1_v1pt1_2018-12-29.py</a:t>
              </a:r>
            </a:p>
            <a:p>
              <a:pPr algn="ctr"/>
              <a:r>
                <a:rPr lang="en-US" sz="1600" dirty="0"/>
                <a:t>2D-CVM_def-pttrns_anlytc-FE-vary-e0-and-e1_v1pt3_2018-12-29.py</a:t>
              </a:r>
            </a:p>
            <a:p>
              <a:pPr algn="ctr"/>
              <a:endParaRPr lang="en-US" sz="1600" dirty="0"/>
            </a:p>
            <a:p>
              <a:pPr algn="ctr"/>
              <a:r>
                <a:rPr lang="en-US" sz="1600" b="1" dirty="0"/>
                <a:t>Repository (Private): </a:t>
              </a:r>
            </a:p>
            <a:p>
              <a:pPr algn="ctr"/>
              <a:r>
                <a:rPr lang="en-US" sz="1600" dirty="0"/>
                <a:t> </a:t>
              </a:r>
              <a:r>
                <a:rPr lang="en-US" sz="1600" dirty="0">
                  <a:hlinkClick r:id="rId3"/>
                </a:rPr>
                <a:t>https://github.com/ajmaren/</a:t>
              </a:r>
              <a:r>
                <a:rPr lang="en-US" sz="1600" b="1" u="sng" dirty="0">
                  <a:hlinkClick r:id="rId3"/>
                </a:rPr>
                <a:t>2-D-CVM-Defined-Pattern-Configurations</a:t>
              </a:r>
              <a:endParaRPr lang="en-US" sz="1600" b="1" u="sng" dirty="0"/>
            </a:p>
            <a:p>
              <a:pPr algn="ctr"/>
              <a:endParaRPr lang="en-US" sz="1600" dirty="0"/>
            </a:p>
            <a:p>
              <a:pPr algn="ctr"/>
              <a:endParaRPr lang="en-US" sz="1000" dirty="0">
                <a:latin typeface="Britannic Bold" pitchFamily="34" charset="0"/>
              </a:endParaRPr>
            </a:p>
            <a:p>
              <a:pPr algn="ctr"/>
              <a:endParaRPr lang="en-US" sz="800" dirty="0">
                <a:latin typeface="Britannic Bold" pitchFamily="34" charset="0"/>
              </a:endParaRPr>
            </a:p>
          </p:txBody>
        </p:sp>
        <p:pic>
          <p:nvPicPr>
            <p:cNvPr id="2054" name="Picture 6" descr="C:\Users\A J Maren\Pictures\AJM-website-textile-bckgrnds\Italian-renaissance-border-2-thin.jp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600194" y="6503790"/>
              <a:ext cx="6858001" cy="150407"/>
            </a:xfrm>
            <a:prstGeom prst="rect">
              <a:avLst/>
            </a:prstGeom>
            <a:noFill/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</p:pic>
        <p:pic>
          <p:nvPicPr>
            <p:cNvPr id="11" name="Picture 6" descr="C:\Users\A J Maren\Pictures\AJM-website-textile-bckgrnds\Italian-renaissance-border-2-thin.jp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600195" y="3889787"/>
              <a:ext cx="6858001" cy="150407"/>
            </a:xfrm>
            <a:prstGeom prst="rect">
              <a:avLst/>
            </a:prstGeom>
            <a:noFill/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</p:pic>
      </p:grpSp>
    </p:spTree>
    <p:extLst>
      <p:ext uri="{BB962C8B-B14F-4D97-AF65-F5344CB8AC3E}">
        <p14:creationId xmlns:p14="http://schemas.microsoft.com/office/powerpoint/2010/main" val="3747336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75"/>
          <p:cNvSpPr/>
          <p:nvPr/>
        </p:nvSpPr>
        <p:spPr>
          <a:xfrm>
            <a:off x="1005841" y="6908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1676401" y="6908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1341121" y="6908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838201" y="34543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1173481" y="34543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1508761" y="345439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1844041" y="345439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2514601" y="345439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2849881" y="34543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2179321" y="345439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3185161" y="34543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24" name="Rectangle 123"/>
          <p:cNvSpPr/>
          <p:nvPr/>
        </p:nvSpPr>
        <p:spPr>
          <a:xfrm>
            <a:off x="3520441" y="345439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25" name="Rectangle 124"/>
          <p:cNvSpPr/>
          <p:nvPr/>
        </p:nvSpPr>
        <p:spPr>
          <a:xfrm>
            <a:off x="3855721" y="34543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26" name="Rectangle 125"/>
          <p:cNvSpPr/>
          <p:nvPr/>
        </p:nvSpPr>
        <p:spPr>
          <a:xfrm>
            <a:off x="4191001" y="34543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27" name="Rectangle 126"/>
          <p:cNvSpPr/>
          <p:nvPr/>
        </p:nvSpPr>
        <p:spPr>
          <a:xfrm>
            <a:off x="4526281" y="345439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28" name="Rectangle 127"/>
          <p:cNvSpPr/>
          <p:nvPr/>
        </p:nvSpPr>
        <p:spPr>
          <a:xfrm>
            <a:off x="5196841" y="34543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29" name="Rectangle 128"/>
          <p:cNvSpPr/>
          <p:nvPr/>
        </p:nvSpPr>
        <p:spPr>
          <a:xfrm>
            <a:off x="5867401" y="345439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30" name="Rectangle 129"/>
          <p:cNvSpPr/>
          <p:nvPr/>
        </p:nvSpPr>
        <p:spPr>
          <a:xfrm>
            <a:off x="4861561" y="34543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48" name="Rectangle 147"/>
          <p:cNvSpPr/>
          <p:nvPr/>
        </p:nvSpPr>
        <p:spPr>
          <a:xfrm>
            <a:off x="2682241" y="6908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53" name="Rectangle 152"/>
          <p:cNvSpPr/>
          <p:nvPr/>
        </p:nvSpPr>
        <p:spPr>
          <a:xfrm>
            <a:off x="3352801" y="6908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54" name="Rectangle 153"/>
          <p:cNvSpPr/>
          <p:nvPr/>
        </p:nvSpPr>
        <p:spPr>
          <a:xfrm>
            <a:off x="3688081" y="6908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55" name="Rectangle 154"/>
          <p:cNvSpPr/>
          <p:nvPr/>
        </p:nvSpPr>
        <p:spPr>
          <a:xfrm>
            <a:off x="4358641" y="6908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56" name="Rectangle 155"/>
          <p:cNvSpPr/>
          <p:nvPr/>
        </p:nvSpPr>
        <p:spPr>
          <a:xfrm>
            <a:off x="4023361" y="6908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63" name="Rectangle 162"/>
          <p:cNvSpPr/>
          <p:nvPr/>
        </p:nvSpPr>
        <p:spPr>
          <a:xfrm>
            <a:off x="5699761" y="6908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64" name="Rectangle 163"/>
          <p:cNvSpPr/>
          <p:nvPr/>
        </p:nvSpPr>
        <p:spPr>
          <a:xfrm>
            <a:off x="5364481" y="6908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670561" y="6908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65" name="Rectangle 164"/>
          <p:cNvSpPr/>
          <p:nvPr/>
        </p:nvSpPr>
        <p:spPr>
          <a:xfrm>
            <a:off x="6035041" y="690879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 rot="10800000">
            <a:off x="5364480" y="55270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 rot="10800000">
            <a:off x="4693920" y="55270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41" name="Rectangle 140"/>
          <p:cNvSpPr/>
          <p:nvPr/>
        </p:nvSpPr>
        <p:spPr>
          <a:xfrm rot="10800000">
            <a:off x="4358640" y="55270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42" name="Rectangle 141"/>
          <p:cNvSpPr/>
          <p:nvPr/>
        </p:nvSpPr>
        <p:spPr>
          <a:xfrm rot="10800000">
            <a:off x="4023360" y="55270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49" name="Rectangle 148"/>
          <p:cNvSpPr/>
          <p:nvPr/>
        </p:nvSpPr>
        <p:spPr>
          <a:xfrm rot="10800000">
            <a:off x="3017520" y="55270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57" name="Rectangle 156"/>
          <p:cNvSpPr/>
          <p:nvPr/>
        </p:nvSpPr>
        <p:spPr>
          <a:xfrm rot="10800000">
            <a:off x="1676400" y="55270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58" name="Rectangle 157"/>
          <p:cNvSpPr/>
          <p:nvPr/>
        </p:nvSpPr>
        <p:spPr>
          <a:xfrm rot="10800000">
            <a:off x="1341120" y="55270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59" name="Rectangle 158"/>
          <p:cNvSpPr/>
          <p:nvPr/>
        </p:nvSpPr>
        <p:spPr>
          <a:xfrm rot="10800000">
            <a:off x="670560" y="55270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66" name="Rectangle 165"/>
          <p:cNvSpPr/>
          <p:nvPr/>
        </p:nvSpPr>
        <p:spPr>
          <a:xfrm rot="10800000">
            <a:off x="6035040" y="552703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67" name="Rectangle 166"/>
          <p:cNvSpPr/>
          <p:nvPr/>
        </p:nvSpPr>
        <p:spPr>
          <a:xfrm>
            <a:off x="1173481" y="17271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68" name="Rectangle 167"/>
          <p:cNvSpPr/>
          <p:nvPr/>
        </p:nvSpPr>
        <p:spPr>
          <a:xfrm>
            <a:off x="1844041" y="17271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70" name="Rectangle 169"/>
          <p:cNvSpPr/>
          <p:nvPr/>
        </p:nvSpPr>
        <p:spPr>
          <a:xfrm>
            <a:off x="1005841" y="13817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75" name="Rectangle 174"/>
          <p:cNvSpPr/>
          <p:nvPr/>
        </p:nvSpPr>
        <p:spPr>
          <a:xfrm>
            <a:off x="3185161" y="17271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76" name="Rectangle 175"/>
          <p:cNvSpPr/>
          <p:nvPr/>
        </p:nvSpPr>
        <p:spPr>
          <a:xfrm>
            <a:off x="2849881" y="17271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77" name="Rectangle 176"/>
          <p:cNvSpPr/>
          <p:nvPr/>
        </p:nvSpPr>
        <p:spPr>
          <a:xfrm>
            <a:off x="2011681" y="13817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80" name="Rectangle 179"/>
          <p:cNvSpPr/>
          <p:nvPr/>
        </p:nvSpPr>
        <p:spPr>
          <a:xfrm>
            <a:off x="2682241" y="13817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82" name="Rectangle 181"/>
          <p:cNvSpPr/>
          <p:nvPr/>
        </p:nvSpPr>
        <p:spPr>
          <a:xfrm>
            <a:off x="3855721" y="17271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83" name="Rectangle 182"/>
          <p:cNvSpPr/>
          <p:nvPr/>
        </p:nvSpPr>
        <p:spPr>
          <a:xfrm>
            <a:off x="4526281" y="17271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84" name="Rectangle 183"/>
          <p:cNvSpPr/>
          <p:nvPr/>
        </p:nvSpPr>
        <p:spPr>
          <a:xfrm>
            <a:off x="4191001" y="17271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86" name="Rectangle 185"/>
          <p:cNvSpPr/>
          <p:nvPr/>
        </p:nvSpPr>
        <p:spPr>
          <a:xfrm>
            <a:off x="3688081" y="13817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87" name="Rectangle 186"/>
          <p:cNvSpPr/>
          <p:nvPr/>
        </p:nvSpPr>
        <p:spPr>
          <a:xfrm>
            <a:off x="4358641" y="13817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88" name="Rectangle 187"/>
          <p:cNvSpPr/>
          <p:nvPr/>
        </p:nvSpPr>
        <p:spPr>
          <a:xfrm>
            <a:off x="4023361" y="13817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90" name="Rectangle 189"/>
          <p:cNvSpPr/>
          <p:nvPr/>
        </p:nvSpPr>
        <p:spPr>
          <a:xfrm>
            <a:off x="5196841" y="17271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91" name="Rectangle 190"/>
          <p:cNvSpPr/>
          <p:nvPr/>
        </p:nvSpPr>
        <p:spPr>
          <a:xfrm>
            <a:off x="5867401" y="17271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93" name="Rectangle 192"/>
          <p:cNvSpPr/>
          <p:nvPr/>
        </p:nvSpPr>
        <p:spPr>
          <a:xfrm>
            <a:off x="4693921" y="13817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97" name="Rectangle 196"/>
          <p:cNvSpPr/>
          <p:nvPr/>
        </p:nvSpPr>
        <p:spPr>
          <a:xfrm>
            <a:off x="670561" y="13817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98" name="Rectangle 197"/>
          <p:cNvSpPr/>
          <p:nvPr/>
        </p:nvSpPr>
        <p:spPr>
          <a:xfrm>
            <a:off x="6035041" y="138175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99" name="Rectangle 198"/>
          <p:cNvSpPr/>
          <p:nvPr/>
        </p:nvSpPr>
        <p:spPr>
          <a:xfrm>
            <a:off x="6202681" y="1727199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00" name="Rectangle 199"/>
          <p:cNvSpPr/>
          <p:nvPr/>
        </p:nvSpPr>
        <p:spPr>
          <a:xfrm>
            <a:off x="838201" y="17271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03" name="Rectangle 202"/>
          <p:cNvSpPr/>
          <p:nvPr/>
        </p:nvSpPr>
        <p:spPr>
          <a:xfrm>
            <a:off x="1508761" y="24180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05" name="Rectangle 204"/>
          <p:cNvSpPr/>
          <p:nvPr/>
        </p:nvSpPr>
        <p:spPr>
          <a:xfrm>
            <a:off x="1676401" y="20726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06" name="Rectangle 205"/>
          <p:cNvSpPr/>
          <p:nvPr/>
        </p:nvSpPr>
        <p:spPr>
          <a:xfrm>
            <a:off x="1341121" y="20726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07" name="Rectangle 206"/>
          <p:cNvSpPr/>
          <p:nvPr/>
        </p:nvSpPr>
        <p:spPr>
          <a:xfrm>
            <a:off x="2179321" y="24180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08" name="Rectangle 207"/>
          <p:cNvSpPr/>
          <p:nvPr/>
        </p:nvSpPr>
        <p:spPr>
          <a:xfrm>
            <a:off x="2514601" y="24180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11" name="Rectangle 210"/>
          <p:cNvSpPr/>
          <p:nvPr/>
        </p:nvSpPr>
        <p:spPr>
          <a:xfrm>
            <a:off x="2011681" y="20726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14" name="Rectangle 213"/>
          <p:cNvSpPr/>
          <p:nvPr/>
        </p:nvSpPr>
        <p:spPr>
          <a:xfrm>
            <a:off x="2682241" y="20726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16" name="Rectangle 215"/>
          <p:cNvSpPr/>
          <p:nvPr/>
        </p:nvSpPr>
        <p:spPr>
          <a:xfrm>
            <a:off x="3855721" y="24180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18" name="Rectangle 217"/>
          <p:cNvSpPr/>
          <p:nvPr/>
        </p:nvSpPr>
        <p:spPr>
          <a:xfrm>
            <a:off x="4191001" y="24180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19" name="Rectangle 218"/>
          <p:cNvSpPr/>
          <p:nvPr/>
        </p:nvSpPr>
        <p:spPr>
          <a:xfrm>
            <a:off x="3352801" y="20726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20" name="Rectangle 219"/>
          <p:cNvSpPr/>
          <p:nvPr/>
        </p:nvSpPr>
        <p:spPr>
          <a:xfrm>
            <a:off x="3688081" y="20726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22" name="Rectangle 221"/>
          <p:cNvSpPr/>
          <p:nvPr/>
        </p:nvSpPr>
        <p:spPr>
          <a:xfrm>
            <a:off x="4023361" y="20726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23" name="Rectangle 222"/>
          <p:cNvSpPr/>
          <p:nvPr/>
        </p:nvSpPr>
        <p:spPr>
          <a:xfrm>
            <a:off x="4861561" y="24180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25" name="Rectangle 224"/>
          <p:cNvSpPr/>
          <p:nvPr/>
        </p:nvSpPr>
        <p:spPr>
          <a:xfrm>
            <a:off x="5867401" y="24180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26" name="Rectangle 225"/>
          <p:cNvSpPr/>
          <p:nvPr/>
        </p:nvSpPr>
        <p:spPr>
          <a:xfrm>
            <a:off x="5532121" y="24180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27" name="Rectangle 226"/>
          <p:cNvSpPr/>
          <p:nvPr/>
        </p:nvSpPr>
        <p:spPr>
          <a:xfrm>
            <a:off x="4693921" y="20726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28" name="Rectangle 227"/>
          <p:cNvSpPr/>
          <p:nvPr/>
        </p:nvSpPr>
        <p:spPr>
          <a:xfrm>
            <a:off x="5029201" y="20726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29" name="Rectangle 228"/>
          <p:cNvSpPr/>
          <p:nvPr/>
        </p:nvSpPr>
        <p:spPr>
          <a:xfrm>
            <a:off x="5699761" y="20726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30" name="Rectangle 229"/>
          <p:cNvSpPr/>
          <p:nvPr/>
        </p:nvSpPr>
        <p:spPr>
          <a:xfrm>
            <a:off x="5364481" y="20726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31" name="Rectangle 230"/>
          <p:cNvSpPr/>
          <p:nvPr/>
        </p:nvSpPr>
        <p:spPr>
          <a:xfrm>
            <a:off x="670561" y="20726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32" name="Rectangle 231"/>
          <p:cNvSpPr/>
          <p:nvPr/>
        </p:nvSpPr>
        <p:spPr>
          <a:xfrm>
            <a:off x="6035041" y="2072639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33" name="Rectangle 232"/>
          <p:cNvSpPr/>
          <p:nvPr/>
        </p:nvSpPr>
        <p:spPr>
          <a:xfrm>
            <a:off x="6202681" y="2418079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34" name="Rectangle 233"/>
          <p:cNvSpPr/>
          <p:nvPr/>
        </p:nvSpPr>
        <p:spPr>
          <a:xfrm>
            <a:off x="838201" y="24180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35" name="Rectangle 234"/>
          <p:cNvSpPr/>
          <p:nvPr/>
        </p:nvSpPr>
        <p:spPr>
          <a:xfrm rot="10800000">
            <a:off x="5532120" y="58724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36" name="Rectangle 235"/>
          <p:cNvSpPr/>
          <p:nvPr/>
        </p:nvSpPr>
        <p:spPr>
          <a:xfrm rot="10800000">
            <a:off x="4861560" y="58724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37" name="Rectangle 236"/>
          <p:cNvSpPr/>
          <p:nvPr/>
        </p:nvSpPr>
        <p:spPr>
          <a:xfrm rot="10800000">
            <a:off x="5196840" y="58724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39" name="Rectangle 238"/>
          <p:cNvSpPr/>
          <p:nvPr/>
        </p:nvSpPr>
        <p:spPr>
          <a:xfrm rot="10800000">
            <a:off x="4191000" y="58724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41" name="Rectangle 240"/>
          <p:cNvSpPr/>
          <p:nvPr/>
        </p:nvSpPr>
        <p:spPr>
          <a:xfrm rot="10800000">
            <a:off x="3855720" y="58724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42" name="Rectangle 241"/>
          <p:cNvSpPr/>
          <p:nvPr/>
        </p:nvSpPr>
        <p:spPr>
          <a:xfrm rot="10800000">
            <a:off x="3185160" y="58724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43" name="Rectangle 242"/>
          <p:cNvSpPr/>
          <p:nvPr/>
        </p:nvSpPr>
        <p:spPr>
          <a:xfrm rot="10800000">
            <a:off x="2849880" y="58724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45" name="Rectangle 244"/>
          <p:cNvSpPr/>
          <p:nvPr/>
        </p:nvSpPr>
        <p:spPr>
          <a:xfrm rot="10800000">
            <a:off x="2514600" y="58724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48" name="Rectangle 247"/>
          <p:cNvSpPr/>
          <p:nvPr/>
        </p:nvSpPr>
        <p:spPr>
          <a:xfrm rot="10800000">
            <a:off x="838200" y="58724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49" name="Rectangle 248"/>
          <p:cNvSpPr/>
          <p:nvPr/>
        </p:nvSpPr>
        <p:spPr>
          <a:xfrm rot="10800000">
            <a:off x="1173480" y="58724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51" name="Rectangle 250"/>
          <p:cNvSpPr/>
          <p:nvPr/>
        </p:nvSpPr>
        <p:spPr>
          <a:xfrm rot="10800000">
            <a:off x="6202680" y="587247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55" name="Rectangle 254"/>
          <p:cNvSpPr/>
          <p:nvPr/>
        </p:nvSpPr>
        <p:spPr>
          <a:xfrm>
            <a:off x="1173481" y="10363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56" name="Rectangle 255"/>
          <p:cNvSpPr/>
          <p:nvPr/>
        </p:nvSpPr>
        <p:spPr>
          <a:xfrm>
            <a:off x="1844041" y="10363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57" name="Rectangle 256"/>
          <p:cNvSpPr/>
          <p:nvPr/>
        </p:nvSpPr>
        <p:spPr>
          <a:xfrm>
            <a:off x="1508761" y="10363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58" name="Rectangle 257"/>
          <p:cNvSpPr/>
          <p:nvPr/>
        </p:nvSpPr>
        <p:spPr>
          <a:xfrm>
            <a:off x="2179321" y="10363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59" name="Rectangle 258"/>
          <p:cNvSpPr/>
          <p:nvPr/>
        </p:nvSpPr>
        <p:spPr>
          <a:xfrm>
            <a:off x="2514601" y="10363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61" name="Rectangle 260"/>
          <p:cNvSpPr/>
          <p:nvPr/>
        </p:nvSpPr>
        <p:spPr>
          <a:xfrm>
            <a:off x="2849881" y="10363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62" name="Rectangle 261"/>
          <p:cNvSpPr/>
          <p:nvPr/>
        </p:nvSpPr>
        <p:spPr>
          <a:xfrm>
            <a:off x="3520441" y="10363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63" name="Rectangle 262"/>
          <p:cNvSpPr/>
          <p:nvPr/>
        </p:nvSpPr>
        <p:spPr>
          <a:xfrm>
            <a:off x="3855721" y="10363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65" name="Rectangle 264"/>
          <p:cNvSpPr/>
          <p:nvPr/>
        </p:nvSpPr>
        <p:spPr>
          <a:xfrm>
            <a:off x="4191001" y="10363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66" name="Rectangle 265"/>
          <p:cNvSpPr/>
          <p:nvPr/>
        </p:nvSpPr>
        <p:spPr>
          <a:xfrm>
            <a:off x="4861561" y="10363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67" name="Rectangle 266"/>
          <p:cNvSpPr/>
          <p:nvPr/>
        </p:nvSpPr>
        <p:spPr>
          <a:xfrm>
            <a:off x="5196841" y="10363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68" name="Rectangle 267"/>
          <p:cNvSpPr/>
          <p:nvPr/>
        </p:nvSpPr>
        <p:spPr>
          <a:xfrm>
            <a:off x="5867401" y="10363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69" name="Rectangle 268"/>
          <p:cNvSpPr/>
          <p:nvPr/>
        </p:nvSpPr>
        <p:spPr>
          <a:xfrm>
            <a:off x="5532121" y="10363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70" name="Rectangle 269"/>
          <p:cNvSpPr/>
          <p:nvPr/>
        </p:nvSpPr>
        <p:spPr>
          <a:xfrm>
            <a:off x="6202681" y="1036319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71" name="Rectangle 270"/>
          <p:cNvSpPr/>
          <p:nvPr/>
        </p:nvSpPr>
        <p:spPr>
          <a:xfrm>
            <a:off x="838201" y="10363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72" name="Rectangle 271"/>
          <p:cNvSpPr/>
          <p:nvPr/>
        </p:nvSpPr>
        <p:spPr>
          <a:xfrm rot="10800000">
            <a:off x="5532120" y="51815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75" name="Rectangle 274"/>
          <p:cNvSpPr/>
          <p:nvPr/>
        </p:nvSpPr>
        <p:spPr>
          <a:xfrm rot="10800000">
            <a:off x="4526280" y="51815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78" name="Rectangle 277"/>
          <p:cNvSpPr/>
          <p:nvPr/>
        </p:nvSpPr>
        <p:spPr>
          <a:xfrm rot="10800000">
            <a:off x="3855720" y="51815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80" name="Rectangle 279"/>
          <p:cNvSpPr/>
          <p:nvPr/>
        </p:nvSpPr>
        <p:spPr>
          <a:xfrm rot="10800000">
            <a:off x="2849880" y="51815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81" name="Rectangle 280"/>
          <p:cNvSpPr/>
          <p:nvPr/>
        </p:nvSpPr>
        <p:spPr>
          <a:xfrm rot="10800000">
            <a:off x="2179320" y="51815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83" name="Rectangle 282"/>
          <p:cNvSpPr/>
          <p:nvPr/>
        </p:nvSpPr>
        <p:spPr>
          <a:xfrm rot="10800000">
            <a:off x="1844040" y="51815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84" name="Rectangle 283"/>
          <p:cNvSpPr/>
          <p:nvPr/>
        </p:nvSpPr>
        <p:spPr>
          <a:xfrm rot="10800000">
            <a:off x="1508760" y="51815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86" name="Rectangle 285"/>
          <p:cNvSpPr/>
          <p:nvPr/>
        </p:nvSpPr>
        <p:spPr>
          <a:xfrm rot="10800000">
            <a:off x="1173480" y="51815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87" name="Rectangle 286"/>
          <p:cNvSpPr/>
          <p:nvPr/>
        </p:nvSpPr>
        <p:spPr>
          <a:xfrm rot="10800000">
            <a:off x="5867400" y="51815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88" name="Rectangle 287"/>
          <p:cNvSpPr/>
          <p:nvPr/>
        </p:nvSpPr>
        <p:spPr>
          <a:xfrm rot="10800000">
            <a:off x="6202680" y="5181599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90" name="Rectangle 289"/>
          <p:cNvSpPr/>
          <p:nvPr/>
        </p:nvSpPr>
        <p:spPr>
          <a:xfrm rot="10800000">
            <a:off x="5364481" y="48361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91" name="Rectangle 290"/>
          <p:cNvSpPr/>
          <p:nvPr/>
        </p:nvSpPr>
        <p:spPr>
          <a:xfrm rot="10800000">
            <a:off x="4693921" y="48361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95" name="Rectangle 294"/>
          <p:cNvSpPr/>
          <p:nvPr/>
        </p:nvSpPr>
        <p:spPr>
          <a:xfrm rot="10800000">
            <a:off x="3352801" y="48361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96" name="Rectangle 295"/>
          <p:cNvSpPr/>
          <p:nvPr/>
        </p:nvSpPr>
        <p:spPr>
          <a:xfrm rot="10800000">
            <a:off x="3688081" y="48361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98" name="Rectangle 297"/>
          <p:cNvSpPr/>
          <p:nvPr/>
        </p:nvSpPr>
        <p:spPr>
          <a:xfrm rot="10800000">
            <a:off x="2682241" y="48361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99" name="Rectangle 298"/>
          <p:cNvSpPr/>
          <p:nvPr/>
        </p:nvSpPr>
        <p:spPr>
          <a:xfrm rot="10800000">
            <a:off x="2011681" y="48361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00" name="Rectangle 299"/>
          <p:cNvSpPr/>
          <p:nvPr/>
        </p:nvSpPr>
        <p:spPr>
          <a:xfrm rot="10800000">
            <a:off x="2346961" y="48361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01" name="Rectangle 300"/>
          <p:cNvSpPr/>
          <p:nvPr/>
        </p:nvSpPr>
        <p:spPr>
          <a:xfrm rot="10800000">
            <a:off x="1676401" y="48361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02" name="Rectangle 301"/>
          <p:cNvSpPr/>
          <p:nvPr/>
        </p:nvSpPr>
        <p:spPr>
          <a:xfrm rot="10800000">
            <a:off x="1341121" y="48361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03" name="Rectangle 302"/>
          <p:cNvSpPr/>
          <p:nvPr/>
        </p:nvSpPr>
        <p:spPr>
          <a:xfrm rot="10800000">
            <a:off x="670561" y="48361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05" name="Rectangle 304"/>
          <p:cNvSpPr/>
          <p:nvPr/>
        </p:nvSpPr>
        <p:spPr>
          <a:xfrm rot="10800000">
            <a:off x="6035040" y="483615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06" name="Rectangle 305"/>
          <p:cNvSpPr/>
          <p:nvPr/>
        </p:nvSpPr>
        <p:spPr>
          <a:xfrm rot="10800000">
            <a:off x="5699761" y="48361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09" name="Rectangle 308"/>
          <p:cNvSpPr/>
          <p:nvPr/>
        </p:nvSpPr>
        <p:spPr>
          <a:xfrm rot="10800000">
            <a:off x="4861560" y="44907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10" name="Rectangle 309"/>
          <p:cNvSpPr/>
          <p:nvPr/>
        </p:nvSpPr>
        <p:spPr>
          <a:xfrm rot="10800000">
            <a:off x="5196840" y="44907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11" name="Rectangle 310"/>
          <p:cNvSpPr/>
          <p:nvPr/>
        </p:nvSpPr>
        <p:spPr>
          <a:xfrm rot="10800000">
            <a:off x="4526280" y="44907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14" name="Rectangle 313"/>
          <p:cNvSpPr/>
          <p:nvPr/>
        </p:nvSpPr>
        <p:spPr>
          <a:xfrm rot="10800000">
            <a:off x="3855720" y="44907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15" name="Rectangle 314"/>
          <p:cNvSpPr/>
          <p:nvPr/>
        </p:nvSpPr>
        <p:spPr>
          <a:xfrm rot="10800000">
            <a:off x="3185160" y="44907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16" name="Rectangle 315"/>
          <p:cNvSpPr/>
          <p:nvPr/>
        </p:nvSpPr>
        <p:spPr>
          <a:xfrm rot="10800000">
            <a:off x="2849880" y="44907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18" name="Rectangle 317"/>
          <p:cNvSpPr/>
          <p:nvPr/>
        </p:nvSpPr>
        <p:spPr>
          <a:xfrm rot="10800000">
            <a:off x="2514600" y="44907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19" name="Rectangle 318"/>
          <p:cNvSpPr/>
          <p:nvPr/>
        </p:nvSpPr>
        <p:spPr>
          <a:xfrm rot="10800000">
            <a:off x="1844040" y="44907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20" name="Rectangle 319"/>
          <p:cNvSpPr/>
          <p:nvPr/>
        </p:nvSpPr>
        <p:spPr>
          <a:xfrm rot="10800000">
            <a:off x="1508760" y="44907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21" name="Rectangle 320"/>
          <p:cNvSpPr/>
          <p:nvPr/>
        </p:nvSpPr>
        <p:spPr>
          <a:xfrm rot="10800000">
            <a:off x="838200" y="44907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24" name="Rectangle 323"/>
          <p:cNvSpPr/>
          <p:nvPr/>
        </p:nvSpPr>
        <p:spPr>
          <a:xfrm rot="10800000">
            <a:off x="6202680" y="449071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28" name="Rectangle 327"/>
          <p:cNvSpPr/>
          <p:nvPr/>
        </p:nvSpPr>
        <p:spPr>
          <a:xfrm rot="10800000">
            <a:off x="5029200" y="41452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29" name="Rectangle 328"/>
          <p:cNvSpPr/>
          <p:nvPr/>
        </p:nvSpPr>
        <p:spPr>
          <a:xfrm rot="10800000">
            <a:off x="4358640" y="41452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30" name="Rectangle 329"/>
          <p:cNvSpPr/>
          <p:nvPr/>
        </p:nvSpPr>
        <p:spPr>
          <a:xfrm rot="10800000">
            <a:off x="4023360" y="41452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31" name="Rectangle 330"/>
          <p:cNvSpPr/>
          <p:nvPr/>
        </p:nvSpPr>
        <p:spPr>
          <a:xfrm rot="10800000">
            <a:off x="3352800" y="41452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32" name="Rectangle 331"/>
          <p:cNvSpPr/>
          <p:nvPr/>
        </p:nvSpPr>
        <p:spPr>
          <a:xfrm rot="10800000">
            <a:off x="3688080" y="41452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33" name="Rectangle 332"/>
          <p:cNvSpPr/>
          <p:nvPr/>
        </p:nvSpPr>
        <p:spPr>
          <a:xfrm rot="10800000">
            <a:off x="3017520" y="41452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34" name="Rectangle 333"/>
          <p:cNvSpPr/>
          <p:nvPr/>
        </p:nvSpPr>
        <p:spPr>
          <a:xfrm rot="10800000">
            <a:off x="2682240" y="41452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36" name="Rectangle 335"/>
          <p:cNvSpPr/>
          <p:nvPr/>
        </p:nvSpPr>
        <p:spPr>
          <a:xfrm rot="10800000">
            <a:off x="2346960" y="41452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37" name="Rectangle 336"/>
          <p:cNvSpPr/>
          <p:nvPr/>
        </p:nvSpPr>
        <p:spPr>
          <a:xfrm rot="10800000">
            <a:off x="1676400" y="41452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39" name="Rectangle 338"/>
          <p:cNvSpPr/>
          <p:nvPr/>
        </p:nvSpPr>
        <p:spPr>
          <a:xfrm rot="10800000">
            <a:off x="670560" y="41452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40" name="Rectangle 339"/>
          <p:cNvSpPr/>
          <p:nvPr/>
        </p:nvSpPr>
        <p:spPr>
          <a:xfrm rot="10800000">
            <a:off x="1005840" y="41452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41" name="Rectangle 340"/>
          <p:cNvSpPr/>
          <p:nvPr/>
        </p:nvSpPr>
        <p:spPr>
          <a:xfrm rot="10800000">
            <a:off x="6035040" y="414527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42" name="Rectangle 341"/>
          <p:cNvSpPr/>
          <p:nvPr/>
        </p:nvSpPr>
        <p:spPr>
          <a:xfrm rot="10800000">
            <a:off x="5699760" y="41452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44" name="Rectangle 343"/>
          <p:cNvSpPr/>
          <p:nvPr/>
        </p:nvSpPr>
        <p:spPr>
          <a:xfrm>
            <a:off x="1173481" y="31089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49" name="Rectangle 348"/>
          <p:cNvSpPr/>
          <p:nvPr/>
        </p:nvSpPr>
        <p:spPr>
          <a:xfrm>
            <a:off x="1341121" y="27635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50" name="Rectangle 349"/>
          <p:cNvSpPr/>
          <p:nvPr/>
        </p:nvSpPr>
        <p:spPr>
          <a:xfrm>
            <a:off x="2179321" y="31089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52" name="Rectangle 351"/>
          <p:cNvSpPr/>
          <p:nvPr/>
        </p:nvSpPr>
        <p:spPr>
          <a:xfrm>
            <a:off x="3185161" y="31089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53" name="Rectangle 352"/>
          <p:cNvSpPr/>
          <p:nvPr/>
        </p:nvSpPr>
        <p:spPr>
          <a:xfrm>
            <a:off x="2849881" y="31089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54" name="Rectangle 353"/>
          <p:cNvSpPr/>
          <p:nvPr/>
        </p:nvSpPr>
        <p:spPr>
          <a:xfrm>
            <a:off x="2011681" y="27635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55" name="Rectangle 354"/>
          <p:cNvSpPr/>
          <p:nvPr/>
        </p:nvSpPr>
        <p:spPr>
          <a:xfrm>
            <a:off x="2346961" y="27635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57" name="Rectangle 356"/>
          <p:cNvSpPr/>
          <p:nvPr/>
        </p:nvSpPr>
        <p:spPr>
          <a:xfrm>
            <a:off x="2682241" y="27635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58" name="Rectangle 357"/>
          <p:cNvSpPr/>
          <p:nvPr/>
        </p:nvSpPr>
        <p:spPr>
          <a:xfrm>
            <a:off x="3520441" y="31089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60" name="Rectangle 359"/>
          <p:cNvSpPr/>
          <p:nvPr/>
        </p:nvSpPr>
        <p:spPr>
          <a:xfrm>
            <a:off x="4526281" y="31089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62" name="Rectangle 361"/>
          <p:cNvSpPr/>
          <p:nvPr/>
        </p:nvSpPr>
        <p:spPr>
          <a:xfrm>
            <a:off x="3352801" y="27635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63" name="Rectangle 362"/>
          <p:cNvSpPr/>
          <p:nvPr/>
        </p:nvSpPr>
        <p:spPr>
          <a:xfrm>
            <a:off x="3688081" y="27635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64" name="Rectangle 363"/>
          <p:cNvSpPr/>
          <p:nvPr/>
        </p:nvSpPr>
        <p:spPr>
          <a:xfrm>
            <a:off x="4358641" y="27635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65" name="Rectangle 364"/>
          <p:cNvSpPr/>
          <p:nvPr/>
        </p:nvSpPr>
        <p:spPr>
          <a:xfrm>
            <a:off x="4023361" y="27635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66" name="Rectangle 365"/>
          <p:cNvSpPr/>
          <p:nvPr/>
        </p:nvSpPr>
        <p:spPr>
          <a:xfrm>
            <a:off x="4861561" y="31089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67" name="Rectangle 366"/>
          <p:cNvSpPr/>
          <p:nvPr/>
        </p:nvSpPr>
        <p:spPr>
          <a:xfrm>
            <a:off x="5196841" y="31089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68" name="Rectangle 367"/>
          <p:cNvSpPr/>
          <p:nvPr/>
        </p:nvSpPr>
        <p:spPr>
          <a:xfrm>
            <a:off x="5867401" y="31089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69" name="Rectangle 368"/>
          <p:cNvSpPr/>
          <p:nvPr/>
        </p:nvSpPr>
        <p:spPr>
          <a:xfrm>
            <a:off x="5532121" y="31089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70" name="Rectangle 369"/>
          <p:cNvSpPr/>
          <p:nvPr/>
        </p:nvSpPr>
        <p:spPr>
          <a:xfrm>
            <a:off x="4693921" y="27635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72" name="Rectangle 371"/>
          <p:cNvSpPr/>
          <p:nvPr/>
        </p:nvSpPr>
        <p:spPr>
          <a:xfrm>
            <a:off x="5699761" y="27635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73" name="Rectangle 372"/>
          <p:cNvSpPr/>
          <p:nvPr/>
        </p:nvSpPr>
        <p:spPr>
          <a:xfrm>
            <a:off x="5364481" y="27635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74" name="Rectangle 373"/>
          <p:cNvSpPr/>
          <p:nvPr/>
        </p:nvSpPr>
        <p:spPr>
          <a:xfrm>
            <a:off x="670561" y="27635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75" name="Rectangle 374"/>
          <p:cNvSpPr/>
          <p:nvPr/>
        </p:nvSpPr>
        <p:spPr>
          <a:xfrm>
            <a:off x="6035041" y="2763519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76" name="Rectangle 375"/>
          <p:cNvSpPr/>
          <p:nvPr/>
        </p:nvSpPr>
        <p:spPr>
          <a:xfrm>
            <a:off x="6202681" y="3108959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80" name="Rectangle 379"/>
          <p:cNvSpPr/>
          <p:nvPr/>
        </p:nvSpPr>
        <p:spPr>
          <a:xfrm rot="10800000">
            <a:off x="5196840" y="37998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81" name="Rectangle 380"/>
          <p:cNvSpPr/>
          <p:nvPr/>
        </p:nvSpPr>
        <p:spPr>
          <a:xfrm rot="10800000">
            <a:off x="4526280" y="37998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82" name="Rectangle 381"/>
          <p:cNvSpPr/>
          <p:nvPr/>
        </p:nvSpPr>
        <p:spPr>
          <a:xfrm rot="10800000">
            <a:off x="4191000" y="37998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84" name="Rectangle 383"/>
          <p:cNvSpPr/>
          <p:nvPr/>
        </p:nvSpPr>
        <p:spPr>
          <a:xfrm rot="10800000">
            <a:off x="3855720" y="37998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86" name="Rectangle 385"/>
          <p:cNvSpPr/>
          <p:nvPr/>
        </p:nvSpPr>
        <p:spPr>
          <a:xfrm rot="10800000">
            <a:off x="2849880" y="37998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87" name="Rectangle 386"/>
          <p:cNvSpPr/>
          <p:nvPr/>
        </p:nvSpPr>
        <p:spPr>
          <a:xfrm rot="10800000">
            <a:off x="2179320" y="37998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88" name="Rectangle 387"/>
          <p:cNvSpPr/>
          <p:nvPr/>
        </p:nvSpPr>
        <p:spPr>
          <a:xfrm rot="10800000">
            <a:off x="2514600" y="37998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91" name="Rectangle 390"/>
          <p:cNvSpPr/>
          <p:nvPr/>
        </p:nvSpPr>
        <p:spPr>
          <a:xfrm rot="10800000">
            <a:off x="838200" y="37998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94" name="Rectangle 393"/>
          <p:cNvSpPr/>
          <p:nvPr/>
        </p:nvSpPr>
        <p:spPr>
          <a:xfrm rot="10800000">
            <a:off x="6202680" y="379983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30" name="Rectangle 429"/>
          <p:cNvSpPr/>
          <p:nvPr/>
        </p:nvSpPr>
        <p:spPr>
          <a:xfrm rot="10800000">
            <a:off x="5364481" y="34543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32" name="Rectangle 431"/>
          <p:cNvSpPr/>
          <p:nvPr/>
        </p:nvSpPr>
        <p:spPr>
          <a:xfrm rot="10800000">
            <a:off x="5029201" y="34543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33" name="Rectangle 432"/>
          <p:cNvSpPr/>
          <p:nvPr/>
        </p:nvSpPr>
        <p:spPr>
          <a:xfrm rot="10800000">
            <a:off x="4358641" y="34543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35" name="Rectangle 434"/>
          <p:cNvSpPr/>
          <p:nvPr/>
        </p:nvSpPr>
        <p:spPr>
          <a:xfrm rot="10800000">
            <a:off x="3352801" y="34543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36" name="Rectangle 435"/>
          <p:cNvSpPr/>
          <p:nvPr/>
        </p:nvSpPr>
        <p:spPr>
          <a:xfrm rot="10800000">
            <a:off x="3688081" y="34543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37" name="Rectangle 436"/>
          <p:cNvSpPr/>
          <p:nvPr/>
        </p:nvSpPr>
        <p:spPr>
          <a:xfrm rot="10800000">
            <a:off x="3017521" y="34543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38" name="Rectangle 437"/>
          <p:cNvSpPr/>
          <p:nvPr/>
        </p:nvSpPr>
        <p:spPr>
          <a:xfrm rot="10800000">
            <a:off x="2682241" y="34543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39" name="Rectangle 438"/>
          <p:cNvSpPr/>
          <p:nvPr/>
        </p:nvSpPr>
        <p:spPr>
          <a:xfrm rot="10800000">
            <a:off x="2011681" y="34543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40" name="Rectangle 439"/>
          <p:cNvSpPr/>
          <p:nvPr/>
        </p:nvSpPr>
        <p:spPr>
          <a:xfrm rot="10800000">
            <a:off x="2346961" y="34543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41" name="Rectangle 440"/>
          <p:cNvSpPr/>
          <p:nvPr/>
        </p:nvSpPr>
        <p:spPr>
          <a:xfrm rot="10800000">
            <a:off x="1676401" y="34543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42" name="Rectangle 441"/>
          <p:cNvSpPr/>
          <p:nvPr/>
        </p:nvSpPr>
        <p:spPr>
          <a:xfrm rot="10800000">
            <a:off x="1341121" y="34543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43" name="Rectangle 442"/>
          <p:cNvSpPr/>
          <p:nvPr/>
        </p:nvSpPr>
        <p:spPr>
          <a:xfrm rot="10800000">
            <a:off x="670561" y="34543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44" name="Rectangle 443"/>
          <p:cNvSpPr/>
          <p:nvPr/>
        </p:nvSpPr>
        <p:spPr>
          <a:xfrm rot="10800000">
            <a:off x="1005841" y="34543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46" name="Rectangle 445"/>
          <p:cNvSpPr/>
          <p:nvPr/>
        </p:nvSpPr>
        <p:spPr>
          <a:xfrm rot="10800000">
            <a:off x="6035040" y="345439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90" name="Rectangle 389"/>
          <p:cNvSpPr/>
          <p:nvPr/>
        </p:nvSpPr>
        <p:spPr>
          <a:xfrm rot="10800000">
            <a:off x="1508760" y="37998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89" name="Rectangle 388"/>
          <p:cNvSpPr/>
          <p:nvPr/>
        </p:nvSpPr>
        <p:spPr>
          <a:xfrm rot="10800000">
            <a:off x="1844040" y="37998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38" name="Rectangle 337"/>
          <p:cNvSpPr/>
          <p:nvPr/>
        </p:nvSpPr>
        <p:spPr>
          <a:xfrm rot="10800000">
            <a:off x="1341120" y="41452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22" name="Rectangle 321"/>
          <p:cNvSpPr/>
          <p:nvPr/>
        </p:nvSpPr>
        <p:spPr>
          <a:xfrm rot="10800000">
            <a:off x="1173480" y="44907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35" name="Rectangle 334"/>
          <p:cNvSpPr/>
          <p:nvPr/>
        </p:nvSpPr>
        <p:spPr>
          <a:xfrm rot="10800000">
            <a:off x="2011680" y="41452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17" name="Rectangle 316"/>
          <p:cNvSpPr/>
          <p:nvPr/>
        </p:nvSpPr>
        <p:spPr>
          <a:xfrm rot="10800000">
            <a:off x="2179320" y="44907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04" name="Rectangle 303"/>
          <p:cNvSpPr/>
          <p:nvPr/>
        </p:nvSpPr>
        <p:spPr>
          <a:xfrm rot="10800000">
            <a:off x="1005841" y="48361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85" name="Rectangle 284"/>
          <p:cNvSpPr/>
          <p:nvPr/>
        </p:nvSpPr>
        <p:spPr>
          <a:xfrm rot="10800000">
            <a:off x="838200" y="51815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60" name="Rectangle 159"/>
          <p:cNvSpPr/>
          <p:nvPr/>
        </p:nvSpPr>
        <p:spPr>
          <a:xfrm rot="10800000">
            <a:off x="1005840" y="55270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94" name="Rectangle 193"/>
          <p:cNvSpPr/>
          <p:nvPr/>
        </p:nvSpPr>
        <p:spPr>
          <a:xfrm>
            <a:off x="5029201" y="13817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95" name="Rectangle 194"/>
          <p:cNvSpPr/>
          <p:nvPr/>
        </p:nvSpPr>
        <p:spPr>
          <a:xfrm>
            <a:off x="5699761" y="13817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96" name="Rectangle 195"/>
          <p:cNvSpPr/>
          <p:nvPr/>
        </p:nvSpPr>
        <p:spPr>
          <a:xfrm>
            <a:off x="5364481" y="13817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89" name="Rectangle 188"/>
          <p:cNvSpPr/>
          <p:nvPr/>
        </p:nvSpPr>
        <p:spPr>
          <a:xfrm>
            <a:off x="4861561" y="17271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92" name="Rectangle 191"/>
          <p:cNvSpPr/>
          <p:nvPr/>
        </p:nvSpPr>
        <p:spPr>
          <a:xfrm>
            <a:off x="5532121" y="17271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21" name="Rectangle 220"/>
          <p:cNvSpPr/>
          <p:nvPr/>
        </p:nvSpPr>
        <p:spPr>
          <a:xfrm>
            <a:off x="4358641" y="20726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17" name="Rectangle 216"/>
          <p:cNvSpPr/>
          <p:nvPr/>
        </p:nvSpPr>
        <p:spPr>
          <a:xfrm>
            <a:off x="4526281" y="24180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46" name="Rectangle 145"/>
          <p:cNvSpPr/>
          <p:nvPr/>
        </p:nvSpPr>
        <p:spPr>
          <a:xfrm>
            <a:off x="2346961" y="6908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45" name="Rectangle 144"/>
          <p:cNvSpPr/>
          <p:nvPr/>
        </p:nvSpPr>
        <p:spPr>
          <a:xfrm>
            <a:off x="2011681" y="6908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51" name="Rectangle 150"/>
          <p:cNvSpPr/>
          <p:nvPr/>
        </p:nvSpPr>
        <p:spPr>
          <a:xfrm rot="10800000">
            <a:off x="2011680" y="55270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82" name="Rectangle 281"/>
          <p:cNvSpPr/>
          <p:nvPr/>
        </p:nvSpPr>
        <p:spPr>
          <a:xfrm rot="10800000">
            <a:off x="2514600" y="51815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46" name="Rectangle 245"/>
          <p:cNvSpPr/>
          <p:nvPr/>
        </p:nvSpPr>
        <p:spPr>
          <a:xfrm rot="10800000">
            <a:off x="1844040" y="58724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52" name="Rectangle 151"/>
          <p:cNvSpPr/>
          <p:nvPr/>
        </p:nvSpPr>
        <p:spPr>
          <a:xfrm rot="10800000">
            <a:off x="2346960" y="55270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50" name="Rectangle 149"/>
          <p:cNvSpPr/>
          <p:nvPr/>
        </p:nvSpPr>
        <p:spPr>
          <a:xfrm rot="10800000">
            <a:off x="2682240" y="55270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44" name="Rectangle 243"/>
          <p:cNvSpPr/>
          <p:nvPr/>
        </p:nvSpPr>
        <p:spPr>
          <a:xfrm rot="10800000">
            <a:off x="2179320" y="58724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61" name="Rectangle 160"/>
          <p:cNvSpPr/>
          <p:nvPr/>
        </p:nvSpPr>
        <p:spPr>
          <a:xfrm>
            <a:off x="4693921" y="6908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64" name="Rectangle 263"/>
          <p:cNvSpPr/>
          <p:nvPr/>
        </p:nvSpPr>
        <p:spPr>
          <a:xfrm>
            <a:off x="4526281" y="10363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24" name="Rectangle 223"/>
          <p:cNvSpPr/>
          <p:nvPr/>
        </p:nvSpPr>
        <p:spPr>
          <a:xfrm>
            <a:off x="5196841" y="24180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71" name="Rectangle 370"/>
          <p:cNvSpPr/>
          <p:nvPr/>
        </p:nvSpPr>
        <p:spPr>
          <a:xfrm>
            <a:off x="5029201" y="27635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38" name="Rectangle 237"/>
          <p:cNvSpPr/>
          <p:nvPr/>
        </p:nvSpPr>
        <p:spPr>
          <a:xfrm rot="10800000">
            <a:off x="4526280" y="58724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78" name="Rectangle 377"/>
          <p:cNvSpPr/>
          <p:nvPr/>
        </p:nvSpPr>
        <p:spPr>
          <a:xfrm rot="10800000">
            <a:off x="5532120" y="37998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26" name="Rectangle 325"/>
          <p:cNvSpPr/>
          <p:nvPr/>
        </p:nvSpPr>
        <p:spPr>
          <a:xfrm rot="10800000">
            <a:off x="5364480" y="41452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04" name="Rectangle 203"/>
          <p:cNvSpPr/>
          <p:nvPr/>
        </p:nvSpPr>
        <p:spPr>
          <a:xfrm>
            <a:off x="1005841" y="20726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01" name="Rectangle 200"/>
          <p:cNvSpPr/>
          <p:nvPr/>
        </p:nvSpPr>
        <p:spPr>
          <a:xfrm>
            <a:off x="1173481" y="24180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47" name="Rectangle 346"/>
          <p:cNvSpPr/>
          <p:nvPr/>
        </p:nvSpPr>
        <p:spPr>
          <a:xfrm>
            <a:off x="1005841" y="27635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77" name="Rectangle 376"/>
          <p:cNvSpPr/>
          <p:nvPr/>
        </p:nvSpPr>
        <p:spPr>
          <a:xfrm>
            <a:off x="838201" y="31089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45" name="Rectangle 444"/>
          <p:cNvSpPr/>
          <p:nvPr/>
        </p:nvSpPr>
        <p:spPr>
          <a:xfrm rot="10800000">
            <a:off x="5699761" y="34543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93" name="Rectangle 392"/>
          <p:cNvSpPr/>
          <p:nvPr/>
        </p:nvSpPr>
        <p:spPr>
          <a:xfrm rot="10800000">
            <a:off x="5867400" y="37998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08" name="Rectangle 307"/>
          <p:cNvSpPr/>
          <p:nvPr/>
        </p:nvSpPr>
        <p:spPr>
          <a:xfrm rot="10800000">
            <a:off x="5532120" y="44907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23" name="Rectangle 322"/>
          <p:cNvSpPr/>
          <p:nvPr/>
        </p:nvSpPr>
        <p:spPr>
          <a:xfrm rot="10800000">
            <a:off x="5867402" y="44907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 rot="10800000">
            <a:off x="5699760" y="55270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50" name="Rectangle 249"/>
          <p:cNvSpPr/>
          <p:nvPr/>
        </p:nvSpPr>
        <p:spPr>
          <a:xfrm rot="10800000">
            <a:off x="5867400" y="58724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92" name="Rectangle 291"/>
          <p:cNvSpPr/>
          <p:nvPr/>
        </p:nvSpPr>
        <p:spPr>
          <a:xfrm rot="10800000">
            <a:off x="5029201" y="48361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73" name="Rectangle 272"/>
          <p:cNvSpPr/>
          <p:nvPr/>
        </p:nvSpPr>
        <p:spPr>
          <a:xfrm rot="10800000">
            <a:off x="4861560" y="51815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74" name="Rectangle 273"/>
          <p:cNvSpPr/>
          <p:nvPr/>
        </p:nvSpPr>
        <p:spPr>
          <a:xfrm rot="10800000">
            <a:off x="5196840" y="51815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 rot="10800000">
            <a:off x="5029200" y="55270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12" name="Rectangle 311"/>
          <p:cNvSpPr/>
          <p:nvPr/>
        </p:nvSpPr>
        <p:spPr>
          <a:xfrm rot="10800000">
            <a:off x="4191000" y="44907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93" name="Rectangle 292"/>
          <p:cNvSpPr/>
          <p:nvPr/>
        </p:nvSpPr>
        <p:spPr>
          <a:xfrm rot="10800000">
            <a:off x="4358641" y="48361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94" name="Rectangle 293"/>
          <p:cNvSpPr/>
          <p:nvPr/>
        </p:nvSpPr>
        <p:spPr>
          <a:xfrm rot="10800000">
            <a:off x="4023361" y="48361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76" name="Rectangle 275"/>
          <p:cNvSpPr/>
          <p:nvPr/>
        </p:nvSpPr>
        <p:spPr>
          <a:xfrm rot="10800000">
            <a:off x="4191000" y="51815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44" name="Rectangle 143"/>
          <p:cNvSpPr/>
          <p:nvPr/>
        </p:nvSpPr>
        <p:spPr>
          <a:xfrm rot="10800000">
            <a:off x="3688080" y="55270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49" name="Rectangle 448"/>
          <p:cNvSpPr/>
          <p:nvPr/>
        </p:nvSpPr>
        <p:spPr>
          <a:xfrm>
            <a:off x="5532121" y="34543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47" name="Rectangle 246"/>
          <p:cNvSpPr/>
          <p:nvPr/>
        </p:nvSpPr>
        <p:spPr>
          <a:xfrm rot="10800000">
            <a:off x="1508760" y="58724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graphicFrame>
        <p:nvGraphicFramePr>
          <p:cNvPr id="450" name="Table 449"/>
          <p:cNvGraphicFramePr>
            <a:graphicFrameLocks noGrp="1"/>
          </p:cNvGraphicFramePr>
          <p:nvPr/>
        </p:nvGraphicFramePr>
        <p:xfrm>
          <a:off x="6705600" y="431800"/>
          <a:ext cx="3268980" cy="57782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249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20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20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4152">
                <a:tc>
                  <a:txBody>
                    <a:bodyPr/>
                    <a:lstStyle/>
                    <a:p>
                      <a:endParaRPr lang="en-US" sz="2300" dirty="0"/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300" i="1" dirty="0"/>
                        <a:t>Z</a:t>
                      </a:r>
                      <a:r>
                        <a:rPr lang="en-US" sz="2300" i="1" baseline="-25000" dirty="0"/>
                        <a:t>1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i="1" dirty="0"/>
                        <a:t>Z</a:t>
                      </a:r>
                      <a:r>
                        <a:rPr lang="en-US" sz="2300" i="1" baseline="-25000" dirty="0"/>
                        <a:t>3</a:t>
                      </a:r>
                    </a:p>
                  </a:txBody>
                  <a:tcPr marL="100584" marR="100584" marT="51816" marB="51816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63600">
                <a:tc>
                  <a:txBody>
                    <a:bodyPr/>
                    <a:lstStyle/>
                    <a:p>
                      <a:r>
                        <a:rPr lang="en-US" sz="1200" b="1" dirty="0"/>
                        <a:t>A = black;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1" dirty="0">
                          <a:solidFill>
                            <a:schemeClr val="bg1"/>
                          </a:solidFill>
                        </a:rPr>
                        <a:t>B = white</a:t>
                      </a:r>
                    </a:p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Counts for EACH row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A</a:t>
                      </a:r>
                    </a:p>
                    <a:p>
                      <a:pPr algn="ctr"/>
                      <a:r>
                        <a:rPr lang="en-US" sz="1400" b="1" dirty="0"/>
                        <a:t> /   \</a:t>
                      </a:r>
                    </a:p>
                    <a:p>
                      <a:pPr algn="ctr"/>
                      <a:r>
                        <a:rPr lang="en-US" sz="1400" b="1" dirty="0"/>
                        <a:t>A      </a:t>
                      </a:r>
                      <a:r>
                        <a:rPr lang="en-US" sz="1400" b="1" dirty="0" err="1"/>
                        <a:t>A</a:t>
                      </a:r>
                      <a:endParaRPr lang="en-US" sz="1400" b="1" dirty="0"/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B</a:t>
                      </a:r>
                      <a:r>
                        <a:rPr lang="en-US" sz="1400" b="1" baseline="0" dirty="0"/>
                        <a:t> </a:t>
                      </a:r>
                    </a:p>
                    <a:p>
                      <a:pPr algn="ctr"/>
                      <a:r>
                        <a:rPr lang="en-US" sz="1400" b="1" baseline="0" dirty="0"/>
                        <a:t> /   \</a:t>
                      </a:r>
                    </a:p>
                    <a:p>
                      <a:pPr algn="ctr"/>
                      <a:r>
                        <a:rPr lang="en-US" sz="1400" b="1" baseline="0" dirty="0"/>
                        <a:t>A      </a:t>
                      </a:r>
                      <a:r>
                        <a:rPr lang="en-US" sz="1400" b="1" baseline="0" dirty="0" err="1"/>
                        <a:t>A</a:t>
                      </a:r>
                      <a:endParaRPr lang="en-US" sz="1400" b="1" dirty="0"/>
                    </a:p>
                  </a:txBody>
                  <a:tcPr marL="100584" marR="100584" marT="51816" marB="51816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088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0 </a:t>
                      </a:r>
                      <a:r>
                        <a:rPr lang="en-US" sz="1200" b="1" baseline="0" dirty="0"/>
                        <a:t>   </a:t>
                      </a:r>
                      <a:r>
                        <a:rPr lang="en-US" sz="1200" b="0" i="1" baseline="0" dirty="0"/>
                        <a:t>to  </a:t>
                      </a:r>
                      <a:r>
                        <a:rPr lang="en-US" sz="1200" b="1" dirty="0"/>
                        <a:t>Row 1 </a:t>
                      </a:r>
                    </a:p>
                    <a:p>
                      <a:r>
                        <a:rPr lang="en-US" sz="1200" b="1" dirty="0"/>
                        <a:t>Row 14 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15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2+3=</a:t>
                      </a:r>
                      <a:r>
                        <a:rPr lang="en-US" sz="1600" b="1" dirty="0"/>
                        <a:t>5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/>
                        <a:t>(1+0=</a:t>
                      </a:r>
                      <a:r>
                        <a:rPr lang="en-US" sz="1200" b="1" dirty="0"/>
                        <a:t>1)*2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= 2</a:t>
                      </a:r>
                    </a:p>
                  </a:txBody>
                  <a:tcPr marL="100584" marR="100584" marT="51816" marB="51816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088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1 </a:t>
                      </a:r>
                      <a:r>
                        <a:rPr lang="en-US" sz="1200" b="1" baseline="0" dirty="0"/>
                        <a:t>   </a:t>
                      </a:r>
                      <a:r>
                        <a:rPr lang="en-US" sz="1200" b="0" i="1" baseline="0" dirty="0"/>
                        <a:t>to   </a:t>
                      </a:r>
                      <a:r>
                        <a:rPr lang="en-US" sz="1200" b="1" dirty="0"/>
                        <a:t>Row 2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13 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14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2+3=</a:t>
                      </a:r>
                      <a:r>
                        <a:rPr lang="en-US" sz="1600" b="1" dirty="0"/>
                        <a:t>5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/>
                        <a:t>(1+1=</a:t>
                      </a:r>
                      <a:r>
                        <a:rPr lang="en-US" sz="1200" b="1" dirty="0"/>
                        <a:t>2)*2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= 4</a:t>
                      </a:r>
                    </a:p>
                  </a:txBody>
                  <a:tcPr marL="100584" marR="100584" marT="51816" marB="51816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088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2 </a:t>
                      </a:r>
                      <a:r>
                        <a:rPr lang="en-US" sz="1200" b="1" baseline="0" dirty="0"/>
                        <a:t>  </a:t>
                      </a:r>
                      <a:r>
                        <a:rPr lang="en-US" sz="1200" b="0" i="1" baseline="0" dirty="0"/>
                        <a:t>to  </a:t>
                      </a:r>
                      <a:r>
                        <a:rPr lang="en-US" sz="1200" b="1" dirty="0"/>
                        <a:t>Row 3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12 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13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3+3=</a:t>
                      </a:r>
                      <a:r>
                        <a:rPr lang="en-US" sz="1600" b="1" dirty="0"/>
                        <a:t>6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/>
                        <a:t>(1+0=</a:t>
                      </a:r>
                      <a:r>
                        <a:rPr lang="en-US" sz="1200" b="1" dirty="0"/>
                        <a:t>1)*2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=</a:t>
                      </a:r>
                      <a:r>
                        <a:rPr lang="en-US" sz="1400" b="1" baseline="0" dirty="0"/>
                        <a:t> 2</a:t>
                      </a:r>
                      <a:endParaRPr lang="en-US" sz="1400" b="1" dirty="0"/>
                    </a:p>
                  </a:txBody>
                  <a:tcPr marL="100584" marR="100584" marT="51816" marB="51816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088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3 </a:t>
                      </a:r>
                      <a:r>
                        <a:rPr lang="en-US" sz="1200" b="1" baseline="0" dirty="0"/>
                        <a:t>  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4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11 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12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3+3=</a:t>
                      </a:r>
                      <a:r>
                        <a:rPr lang="en-US" sz="1600" b="1" dirty="0"/>
                        <a:t>6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/>
                        <a:t>(0+1=</a:t>
                      </a:r>
                      <a:r>
                        <a:rPr lang="en-US" sz="1200" b="1" dirty="0"/>
                        <a:t>1)*2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=</a:t>
                      </a:r>
                      <a:r>
                        <a:rPr lang="en-US" sz="1400" b="1" baseline="0" dirty="0"/>
                        <a:t> 2</a:t>
                      </a:r>
                      <a:endParaRPr lang="en-US" sz="1400" b="1" dirty="0"/>
                    </a:p>
                  </a:txBody>
                  <a:tcPr marL="100584" marR="100584" marT="51816" marB="51816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0088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4 </a:t>
                      </a:r>
                      <a:r>
                        <a:rPr lang="en-US" sz="1200" b="1" baseline="0" dirty="0"/>
                        <a:t>  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5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10</a:t>
                      </a:r>
                      <a:r>
                        <a:rPr lang="en-US" sz="1200" b="1" baseline="0" dirty="0"/>
                        <a:t> 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11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4+4=</a:t>
                      </a:r>
                      <a:r>
                        <a:rPr lang="en-US" sz="1600" b="1" dirty="0"/>
                        <a:t>8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/>
                        <a:t>(0+1=</a:t>
                      </a:r>
                      <a:r>
                        <a:rPr lang="en-US" sz="1200" b="1" dirty="0"/>
                        <a:t>1)*2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= 2</a:t>
                      </a:r>
                    </a:p>
                  </a:txBody>
                  <a:tcPr marL="100584" marR="100584" marT="51816" marB="51816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0088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5 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6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9 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 Row 10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5+4=</a:t>
                      </a:r>
                      <a:r>
                        <a:rPr lang="en-US" sz="1600" b="1" dirty="0"/>
                        <a:t>9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/>
                        <a:t>(0+0=</a:t>
                      </a:r>
                      <a:r>
                        <a:rPr lang="en-US" sz="1200" b="1" dirty="0"/>
                        <a:t>0)*2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= 0</a:t>
                      </a:r>
                    </a:p>
                  </a:txBody>
                  <a:tcPr marL="100584" marR="100584" marT="51816" marB="51816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0088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6 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7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8 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9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1+2=</a:t>
                      </a:r>
                      <a:r>
                        <a:rPr lang="en-US" sz="1600" b="1" dirty="0"/>
                        <a:t>3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/>
                        <a:t>(3+0=</a:t>
                      </a:r>
                      <a:r>
                        <a:rPr lang="en-US" sz="1200" b="1" dirty="0"/>
                        <a:t>3)*2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 = 6</a:t>
                      </a:r>
                    </a:p>
                  </a:txBody>
                  <a:tcPr marL="100584" marR="100584" marT="51816" marB="51816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3035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7 </a:t>
                      </a:r>
                      <a:r>
                        <a:rPr lang="en-US" sz="1200" b="1" baseline="0" dirty="0"/>
                        <a:t>  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8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15 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0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1+1=</a:t>
                      </a:r>
                      <a:r>
                        <a:rPr lang="en-US" sz="1200" b="1" dirty="0"/>
                        <a:t>2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/>
                        <a:t>1+1=</a:t>
                      </a:r>
                      <a:r>
                        <a:rPr lang="en-US" sz="1400" b="1" dirty="0"/>
                        <a:t>2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2+2 = </a:t>
                      </a:r>
                      <a:r>
                        <a:rPr lang="en-US" sz="1400" b="1" dirty="0"/>
                        <a:t>4</a:t>
                      </a:r>
                    </a:p>
                  </a:txBody>
                  <a:tcPr marL="100584" marR="100584" marT="51816" marB="51816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2388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Sum x 2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88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/>
                        <a:t>24</a:t>
                      </a:r>
                    </a:p>
                  </a:txBody>
                  <a:tcPr marL="100584" marR="100584" marT="51816" marB="51816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451" name="TextBox 450"/>
          <p:cNvSpPr txBox="1"/>
          <p:nvPr/>
        </p:nvSpPr>
        <p:spPr>
          <a:xfrm>
            <a:off x="6873241" y="0"/>
            <a:ext cx="2689423" cy="410641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dirty="0"/>
              <a:t>Configuration Variables </a:t>
            </a:r>
          </a:p>
        </p:txBody>
      </p:sp>
      <p:sp>
        <p:nvSpPr>
          <p:cNvPr id="452" name="TextBox 451"/>
          <p:cNvSpPr txBox="1"/>
          <p:nvPr/>
        </p:nvSpPr>
        <p:spPr>
          <a:xfrm>
            <a:off x="1" y="5872481"/>
            <a:ext cx="725283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15</a:t>
            </a:r>
          </a:p>
        </p:txBody>
      </p:sp>
      <p:sp>
        <p:nvSpPr>
          <p:cNvPr id="453" name="TextBox 452"/>
          <p:cNvSpPr txBox="1"/>
          <p:nvPr/>
        </p:nvSpPr>
        <p:spPr>
          <a:xfrm>
            <a:off x="1" y="5527041"/>
            <a:ext cx="725283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14</a:t>
            </a:r>
          </a:p>
        </p:txBody>
      </p:sp>
      <p:sp>
        <p:nvSpPr>
          <p:cNvPr id="454" name="TextBox 453"/>
          <p:cNvSpPr txBox="1"/>
          <p:nvPr/>
        </p:nvSpPr>
        <p:spPr>
          <a:xfrm>
            <a:off x="1" y="5181601"/>
            <a:ext cx="725283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13</a:t>
            </a:r>
          </a:p>
        </p:txBody>
      </p:sp>
      <p:sp>
        <p:nvSpPr>
          <p:cNvPr id="455" name="TextBox 454"/>
          <p:cNvSpPr txBox="1"/>
          <p:nvPr/>
        </p:nvSpPr>
        <p:spPr>
          <a:xfrm>
            <a:off x="1" y="4836161"/>
            <a:ext cx="725283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12</a:t>
            </a:r>
          </a:p>
        </p:txBody>
      </p:sp>
      <p:sp>
        <p:nvSpPr>
          <p:cNvPr id="456" name="TextBox 455"/>
          <p:cNvSpPr txBox="1"/>
          <p:nvPr/>
        </p:nvSpPr>
        <p:spPr>
          <a:xfrm>
            <a:off x="1" y="4490721"/>
            <a:ext cx="725283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11</a:t>
            </a:r>
          </a:p>
        </p:txBody>
      </p:sp>
      <p:sp>
        <p:nvSpPr>
          <p:cNvPr id="457" name="TextBox 456"/>
          <p:cNvSpPr txBox="1"/>
          <p:nvPr/>
        </p:nvSpPr>
        <p:spPr>
          <a:xfrm>
            <a:off x="1" y="4145281"/>
            <a:ext cx="725283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10</a:t>
            </a:r>
          </a:p>
        </p:txBody>
      </p:sp>
      <p:sp>
        <p:nvSpPr>
          <p:cNvPr id="458" name="TextBox 457"/>
          <p:cNvSpPr txBox="1"/>
          <p:nvPr/>
        </p:nvSpPr>
        <p:spPr>
          <a:xfrm>
            <a:off x="0" y="379984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9</a:t>
            </a:r>
          </a:p>
        </p:txBody>
      </p:sp>
      <p:sp>
        <p:nvSpPr>
          <p:cNvPr id="459" name="TextBox 458"/>
          <p:cNvSpPr txBox="1"/>
          <p:nvPr/>
        </p:nvSpPr>
        <p:spPr>
          <a:xfrm>
            <a:off x="0" y="345440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8</a:t>
            </a:r>
          </a:p>
        </p:txBody>
      </p:sp>
      <p:sp>
        <p:nvSpPr>
          <p:cNvPr id="460" name="TextBox 459"/>
          <p:cNvSpPr txBox="1"/>
          <p:nvPr/>
        </p:nvSpPr>
        <p:spPr>
          <a:xfrm>
            <a:off x="0" y="310896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7</a:t>
            </a:r>
          </a:p>
        </p:txBody>
      </p:sp>
      <p:sp>
        <p:nvSpPr>
          <p:cNvPr id="462" name="TextBox 461"/>
          <p:cNvSpPr txBox="1"/>
          <p:nvPr/>
        </p:nvSpPr>
        <p:spPr>
          <a:xfrm>
            <a:off x="6454140" y="6649722"/>
            <a:ext cx="1718003" cy="302920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i="1" dirty="0"/>
              <a:t>Z</a:t>
            </a:r>
            <a:r>
              <a:rPr lang="en-US" sz="1300" b="1" i="1" baseline="-25000" dirty="0"/>
              <a:t>1</a:t>
            </a:r>
            <a:r>
              <a:rPr lang="en-US" sz="1300" b="1" dirty="0"/>
              <a:t> for Row </a:t>
            </a:r>
            <a:r>
              <a:rPr lang="en-US" sz="1300" b="1" i="1" dirty="0"/>
              <a:t>N</a:t>
            </a:r>
            <a:r>
              <a:rPr lang="en-US" sz="1300" b="1" dirty="0"/>
              <a:t> to </a:t>
            </a:r>
            <a:r>
              <a:rPr lang="en-US" sz="1300" b="1" i="1" dirty="0"/>
              <a:t>N+1</a:t>
            </a:r>
            <a:r>
              <a:rPr lang="en-US" sz="1300" b="1" dirty="0"/>
              <a:t> = </a:t>
            </a:r>
          </a:p>
        </p:txBody>
      </p:sp>
      <p:grpSp>
        <p:nvGrpSpPr>
          <p:cNvPr id="6" name="Group 494"/>
          <p:cNvGrpSpPr/>
          <p:nvPr/>
        </p:nvGrpSpPr>
        <p:grpSpPr>
          <a:xfrm>
            <a:off x="8046722" y="6390635"/>
            <a:ext cx="1740472" cy="669335"/>
            <a:chOff x="7162800" y="5715000"/>
            <a:chExt cx="1582247" cy="590590"/>
          </a:xfrm>
        </p:grpSpPr>
        <p:grpSp>
          <p:nvGrpSpPr>
            <p:cNvPr id="7" name="Group 472"/>
            <p:cNvGrpSpPr/>
            <p:nvPr/>
          </p:nvGrpSpPr>
          <p:grpSpPr>
            <a:xfrm>
              <a:off x="7162800" y="5715000"/>
              <a:ext cx="716887" cy="562789"/>
              <a:chOff x="7494760" y="6019800"/>
              <a:chExt cx="716887" cy="562789"/>
            </a:xfrm>
          </p:grpSpPr>
          <p:sp>
            <p:nvSpPr>
              <p:cNvPr id="463" name="TextBox 462"/>
              <p:cNvSpPr txBox="1"/>
              <p:nvPr/>
            </p:nvSpPr>
            <p:spPr>
              <a:xfrm>
                <a:off x="7696200" y="6019800"/>
                <a:ext cx="259687" cy="2579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00" b="1" dirty="0"/>
                  <a:t>A</a:t>
                </a:r>
              </a:p>
            </p:txBody>
          </p:sp>
          <p:sp>
            <p:nvSpPr>
              <p:cNvPr id="464" name="TextBox 463"/>
              <p:cNvSpPr txBox="1"/>
              <p:nvPr/>
            </p:nvSpPr>
            <p:spPr>
              <a:xfrm>
                <a:off x="7951960" y="6324600"/>
                <a:ext cx="259687" cy="2579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00" b="1" dirty="0"/>
                  <a:t>A</a:t>
                </a:r>
              </a:p>
            </p:txBody>
          </p:sp>
          <p:sp>
            <p:nvSpPr>
              <p:cNvPr id="465" name="TextBox 464"/>
              <p:cNvSpPr txBox="1"/>
              <p:nvPr/>
            </p:nvSpPr>
            <p:spPr>
              <a:xfrm>
                <a:off x="7494760" y="6324600"/>
                <a:ext cx="259687" cy="2579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00" b="1" dirty="0"/>
                  <a:t>A</a:t>
                </a:r>
              </a:p>
            </p:txBody>
          </p:sp>
          <p:cxnSp>
            <p:nvCxnSpPr>
              <p:cNvPr id="467" name="Straight Connector 466"/>
              <p:cNvCxnSpPr/>
              <p:nvPr/>
            </p:nvCxnSpPr>
            <p:spPr>
              <a:xfrm flipH="1">
                <a:off x="7696200" y="6248400"/>
                <a:ext cx="89780" cy="1663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0" name="Straight Connector 469"/>
              <p:cNvCxnSpPr/>
              <p:nvPr/>
            </p:nvCxnSpPr>
            <p:spPr>
              <a:xfrm>
                <a:off x="7924800" y="6248400"/>
                <a:ext cx="138820" cy="1524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" name="Group 473"/>
            <p:cNvGrpSpPr/>
            <p:nvPr/>
          </p:nvGrpSpPr>
          <p:grpSpPr>
            <a:xfrm>
              <a:off x="8000998" y="5742807"/>
              <a:ext cx="744049" cy="562783"/>
              <a:chOff x="7418558" y="5715006"/>
              <a:chExt cx="744049" cy="562783"/>
            </a:xfrm>
          </p:grpSpPr>
          <p:sp>
            <p:nvSpPr>
              <p:cNvPr id="475" name="TextBox 474"/>
              <p:cNvSpPr txBox="1"/>
              <p:nvPr/>
            </p:nvSpPr>
            <p:spPr>
              <a:xfrm>
                <a:off x="7696200" y="6019800"/>
                <a:ext cx="259687" cy="2579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00" b="1" dirty="0"/>
                  <a:t>A</a:t>
                </a:r>
              </a:p>
            </p:txBody>
          </p:sp>
          <p:sp>
            <p:nvSpPr>
              <p:cNvPr id="476" name="TextBox 475"/>
              <p:cNvSpPr txBox="1"/>
              <p:nvPr/>
            </p:nvSpPr>
            <p:spPr>
              <a:xfrm>
                <a:off x="7902920" y="5715006"/>
                <a:ext cx="259687" cy="2579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00" b="1" dirty="0"/>
                  <a:t>A</a:t>
                </a:r>
              </a:p>
            </p:txBody>
          </p:sp>
          <p:sp>
            <p:nvSpPr>
              <p:cNvPr id="477" name="TextBox 476"/>
              <p:cNvSpPr txBox="1"/>
              <p:nvPr/>
            </p:nvSpPr>
            <p:spPr>
              <a:xfrm>
                <a:off x="7418558" y="5715006"/>
                <a:ext cx="259687" cy="2579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00" b="1" dirty="0"/>
                  <a:t>A</a:t>
                </a:r>
              </a:p>
            </p:txBody>
          </p:sp>
          <p:cxnSp>
            <p:nvCxnSpPr>
              <p:cNvPr id="478" name="Straight Connector 477"/>
              <p:cNvCxnSpPr/>
              <p:nvPr/>
            </p:nvCxnSpPr>
            <p:spPr>
              <a:xfrm flipH="1">
                <a:off x="7875760" y="5943600"/>
                <a:ext cx="89780" cy="1663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9" name="Straight Connector 478"/>
              <p:cNvCxnSpPr/>
              <p:nvPr/>
            </p:nvCxnSpPr>
            <p:spPr>
              <a:xfrm>
                <a:off x="7647160" y="5943600"/>
                <a:ext cx="138820" cy="1524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80" name="TextBox 479"/>
            <p:cNvSpPr txBox="1"/>
            <p:nvPr/>
          </p:nvSpPr>
          <p:spPr>
            <a:xfrm>
              <a:off x="7772398" y="5791205"/>
              <a:ext cx="284460" cy="3530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</p:grpSp>
      <p:sp>
        <p:nvSpPr>
          <p:cNvPr id="481" name="TextBox 480"/>
          <p:cNvSpPr txBox="1"/>
          <p:nvPr/>
        </p:nvSpPr>
        <p:spPr>
          <a:xfrm>
            <a:off x="6537960" y="7167882"/>
            <a:ext cx="1718003" cy="302920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i="1" dirty="0"/>
              <a:t>Z</a:t>
            </a:r>
            <a:r>
              <a:rPr lang="en-US" sz="1300" b="1" i="1" baseline="-25000" dirty="0"/>
              <a:t>3</a:t>
            </a:r>
            <a:r>
              <a:rPr lang="en-US" sz="1300" b="1" dirty="0"/>
              <a:t> for Row </a:t>
            </a:r>
            <a:r>
              <a:rPr lang="en-US" sz="1300" b="1" i="1" dirty="0"/>
              <a:t>N</a:t>
            </a:r>
            <a:r>
              <a:rPr lang="en-US" sz="1300" b="1" dirty="0"/>
              <a:t> to </a:t>
            </a:r>
            <a:r>
              <a:rPr lang="en-US" sz="1300" b="1" i="1" dirty="0"/>
              <a:t>N+1</a:t>
            </a:r>
            <a:r>
              <a:rPr lang="en-US" sz="1300" b="1" dirty="0"/>
              <a:t> = </a:t>
            </a:r>
          </a:p>
        </p:txBody>
      </p:sp>
      <p:grpSp>
        <p:nvGrpSpPr>
          <p:cNvPr id="9" name="Group 481"/>
          <p:cNvGrpSpPr/>
          <p:nvPr/>
        </p:nvGrpSpPr>
        <p:grpSpPr>
          <a:xfrm>
            <a:off x="8046716" y="6995154"/>
            <a:ext cx="788582" cy="637827"/>
            <a:chOff x="7494754" y="6019800"/>
            <a:chExt cx="716893" cy="562789"/>
          </a:xfrm>
        </p:grpSpPr>
        <p:sp>
          <p:nvSpPr>
            <p:cNvPr id="483" name="TextBox 482"/>
            <p:cNvSpPr txBox="1"/>
            <p:nvPr/>
          </p:nvSpPr>
          <p:spPr>
            <a:xfrm>
              <a:off x="7696200" y="6019800"/>
              <a:ext cx="252400" cy="25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/>
                <a:t>B</a:t>
              </a:r>
            </a:p>
          </p:txBody>
        </p:sp>
        <p:sp>
          <p:nvSpPr>
            <p:cNvPr id="484" name="TextBox 483"/>
            <p:cNvSpPr txBox="1"/>
            <p:nvPr/>
          </p:nvSpPr>
          <p:spPr>
            <a:xfrm>
              <a:off x="7951960" y="6324600"/>
              <a:ext cx="259687" cy="25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/>
                <a:t>A</a:t>
              </a:r>
            </a:p>
          </p:txBody>
        </p:sp>
        <p:sp>
          <p:nvSpPr>
            <p:cNvPr id="485" name="TextBox 484"/>
            <p:cNvSpPr txBox="1"/>
            <p:nvPr/>
          </p:nvSpPr>
          <p:spPr>
            <a:xfrm>
              <a:off x="7494754" y="6324600"/>
              <a:ext cx="259687" cy="25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/>
                <a:t>A</a:t>
              </a:r>
            </a:p>
          </p:txBody>
        </p:sp>
        <p:cxnSp>
          <p:nvCxnSpPr>
            <p:cNvPr id="486" name="Straight Connector 485"/>
            <p:cNvCxnSpPr/>
            <p:nvPr/>
          </p:nvCxnSpPr>
          <p:spPr>
            <a:xfrm flipH="1">
              <a:off x="7696200" y="6248400"/>
              <a:ext cx="89780" cy="1663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7" name="Straight Connector 486"/>
            <p:cNvCxnSpPr/>
            <p:nvPr/>
          </p:nvCxnSpPr>
          <p:spPr>
            <a:xfrm>
              <a:off x="7924800" y="6248400"/>
              <a:ext cx="138820" cy="1524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487"/>
          <p:cNvGrpSpPr/>
          <p:nvPr/>
        </p:nvGrpSpPr>
        <p:grpSpPr>
          <a:xfrm>
            <a:off x="8968736" y="7026676"/>
            <a:ext cx="818458" cy="637821"/>
            <a:chOff x="7418554" y="5715006"/>
            <a:chExt cx="744053" cy="562783"/>
          </a:xfrm>
        </p:grpSpPr>
        <p:sp>
          <p:nvSpPr>
            <p:cNvPr id="489" name="TextBox 488"/>
            <p:cNvSpPr txBox="1"/>
            <p:nvPr/>
          </p:nvSpPr>
          <p:spPr>
            <a:xfrm>
              <a:off x="7696200" y="6019800"/>
              <a:ext cx="252400" cy="25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/>
                <a:t>B</a:t>
              </a:r>
            </a:p>
          </p:txBody>
        </p:sp>
        <p:sp>
          <p:nvSpPr>
            <p:cNvPr id="490" name="TextBox 489"/>
            <p:cNvSpPr txBox="1"/>
            <p:nvPr/>
          </p:nvSpPr>
          <p:spPr>
            <a:xfrm>
              <a:off x="7902920" y="5715006"/>
              <a:ext cx="259687" cy="25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/>
                <a:t>A</a:t>
              </a:r>
            </a:p>
          </p:txBody>
        </p:sp>
        <p:sp>
          <p:nvSpPr>
            <p:cNvPr id="491" name="TextBox 490"/>
            <p:cNvSpPr txBox="1"/>
            <p:nvPr/>
          </p:nvSpPr>
          <p:spPr>
            <a:xfrm>
              <a:off x="7418554" y="5715006"/>
              <a:ext cx="259687" cy="25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/>
                <a:t>A</a:t>
              </a:r>
            </a:p>
          </p:txBody>
        </p:sp>
        <p:cxnSp>
          <p:nvCxnSpPr>
            <p:cNvPr id="492" name="Straight Connector 491"/>
            <p:cNvCxnSpPr/>
            <p:nvPr/>
          </p:nvCxnSpPr>
          <p:spPr>
            <a:xfrm flipH="1">
              <a:off x="7875760" y="5943600"/>
              <a:ext cx="89780" cy="1663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3" name="Straight Connector 492"/>
            <p:cNvCxnSpPr/>
            <p:nvPr/>
          </p:nvCxnSpPr>
          <p:spPr>
            <a:xfrm>
              <a:off x="7647160" y="5943600"/>
              <a:ext cx="138820" cy="1524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4" name="TextBox 493"/>
          <p:cNvSpPr txBox="1"/>
          <p:nvPr/>
        </p:nvSpPr>
        <p:spPr>
          <a:xfrm>
            <a:off x="8717280" y="7081520"/>
            <a:ext cx="333970" cy="410641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dirty="0"/>
              <a:t>+</a:t>
            </a:r>
          </a:p>
        </p:txBody>
      </p:sp>
      <p:sp>
        <p:nvSpPr>
          <p:cNvPr id="496" name="TextBox 495"/>
          <p:cNvSpPr txBox="1"/>
          <p:nvPr/>
        </p:nvSpPr>
        <p:spPr>
          <a:xfrm>
            <a:off x="83820" y="6649720"/>
            <a:ext cx="3216169" cy="379864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800" i="1" dirty="0"/>
              <a:t>z</a:t>
            </a:r>
            <a:r>
              <a:rPr lang="en-US" sz="1800" i="1" baseline="-25000" dirty="0"/>
              <a:t>1</a:t>
            </a:r>
            <a:r>
              <a:rPr lang="en-US" sz="1800" dirty="0"/>
              <a:t> = </a:t>
            </a:r>
            <a:r>
              <a:rPr lang="en-US" sz="1800" i="1" dirty="0"/>
              <a:t>Z</a:t>
            </a:r>
            <a:r>
              <a:rPr lang="en-US" sz="1800" i="1" baseline="-25000" dirty="0"/>
              <a:t>1</a:t>
            </a:r>
            <a:r>
              <a:rPr lang="en-US" sz="1800" i="1" dirty="0"/>
              <a:t>/(2xN) </a:t>
            </a:r>
            <a:r>
              <a:rPr lang="en-US" sz="1800" dirty="0"/>
              <a:t>= 88/(512) = 0.172 </a:t>
            </a:r>
          </a:p>
        </p:txBody>
      </p:sp>
      <p:sp>
        <p:nvSpPr>
          <p:cNvPr id="498" name="TextBox 497"/>
          <p:cNvSpPr txBox="1"/>
          <p:nvPr/>
        </p:nvSpPr>
        <p:spPr>
          <a:xfrm>
            <a:off x="83820" y="7081520"/>
            <a:ext cx="3333189" cy="379864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800" i="1" dirty="0"/>
              <a:t>z</a:t>
            </a:r>
            <a:r>
              <a:rPr lang="en-US" sz="1800" i="1" baseline="-25000" dirty="0"/>
              <a:t>3</a:t>
            </a:r>
            <a:r>
              <a:rPr lang="en-US" sz="1800" dirty="0"/>
              <a:t> = </a:t>
            </a:r>
            <a:r>
              <a:rPr lang="en-US" sz="1800" i="1" dirty="0"/>
              <a:t>Z</a:t>
            </a:r>
            <a:r>
              <a:rPr lang="en-US" sz="1800" i="1" baseline="-25000" dirty="0"/>
              <a:t>3</a:t>
            </a:r>
            <a:r>
              <a:rPr lang="en-US" sz="1800" i="1" dirty="0"/>
              <a:t>/(2xN) </a:t>
            </a:r>
            <a:r>
              <a:rPr lang="en-US" sz="1800" dirty="0"/>
              <a:t>= 24/(512) = 0.0469 </a:t>
            </a:r>
          </a:p>
        </p:txBody>
      </p:sp>
      <p:sp>
        <p:nvSpPr>
          <p:cNvPr id="343" name="TextBox 342"/>
          <p:cNvSpPr txBox="1"/>
          <p:nvPr/>
        </p:nvSpPr>
        <p:spPr>
          <a:xfrm>
            <a:off x="0" y="276352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6</a:t>
            </a:r>
          </a:p>
        </p:txBody>
      </p:sp>
      <p:sp>
        <p:nvSpPr>
          <p:cNvPr id="395" name="TextBox 394"/>
          <p:cNvSpPr txBox="1"/>
          <p:nvPr/>
        </p:nvSpPr>
        <p:spPr>
          <a:xfrm>
            <a:off x="0" y="241808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5</a:t>
            </a:r>
          </a:p>
        </p:txBody>
      </p:sp>
      <p:sp>
        <p:nvSpPr>
          <p:cNvPr id="396" name="TextBox 395"/>
          <p:cNvSpPr txBox="1"/>
          <p:nvPr/>
        </p:nvSpPr>
        <p:spPr>
          <a:xfrm>
            <a:off x="0" y="207264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4</a:t>
            </a:r>
          </a:p>
        </p:txBody>
      </p:sp>
      <p:sp>
        <p:nvSpPr>
          <p:cNvPr id="397" name="TextBox 396"/>
          <p:cNvSpPr txBox="1"/>
          <p:nvPr/>
        </p:nvSpPr>
        <p:spPr>
          <a:xfrm>
            <a:off x="0" y="172720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3</a:t>
            </a:r>
          </a:p>
        </p:txBody>
      </p:sp>
      <p:sp>
        <p:nvSpPr>
          <p:cNvPr id="398" name="TextBox 397"/>
          <p:cNvSpPr txBox="1"/>
          <p:nvPr/>
        </p:nvSpPr>
        <p:spPr>
          <a:xfrm>
            <a:off x="0" y="138176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2</a:t>
            </a:r>
          </a:p>
        </p:txBody>
      </p:sp>
      <p:sp>
        <p:nvSpPr>
          <p:cNvPr id="399" name="TextBox 398"/>
          <p:cNvSpPr txBox="1"/>
          <p:nvPr/>
        </p:nvSpPr>
        <p:spPr>
          <a:xfrm>
            <a:off x="0" y="103632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1</a:t>
            </a:r>
          </a:p>
        </p:txBody>
      </p:sp>
      <p:sp>
        <p:nvSpPr>
          <p:cNvPr id="400" name="TextBox 399"/>
          <p:cNvSpPr txBox="1"/>
          <p:nvPr/>
        </p:nvSpPr>
        <p:spPr>
          <a:xfrm>
            <a:off x="0" y="69088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0</a:t>
            </a:r>
          </a:p>
        </p:txBody>
      </p:sp>
      <p:sp>
        <p:nvSpPr>
          <p:cNvPr id="401" name="TextBox 400"/>
          <p:cNvSpPr txBox="1"/>
          <p:nvPr/>
        </p:nvSpPr>
        <p:spPr>
          <a:xfrm>
            <a:off x="-83820" y="2"/>
            <a:ext cx="922020" cy="703029"/>
          </a:xfrm>
          <a:prstGeom prst="rect">
            <a:avLst/>
          </a:prstGeom>
          <a:noFill/>
        </p:spPr>
        <p:txBody>
          <a:bodyPr wrap="square" lIns="101870" tIns="50935" rIns="101870" bIns="50935" rtlCol="0">
            <a:spAutoFit/>
          </a:bodyPr>
          <a:lstStyle/>
          <a:p>
            <a:pPr algn="ctr"/>
            <a:r>
              <a:rPr lang="en-US" sz="1300" b="1" dirty="0"/>
              <a:t>Row 15*</a:t>
            </a:r>
          </a:p>
          <a:p>
            <a:pPr algn="ctr"/>
            <a:r>
              <a:rPr lang="en-US" sz="1300" b="1" i="1" dirty="0"/>
              <a:t>*wrap-around</a:t>
            </a:r>
          </a:p>
        </p:txBody>
      </p:sp>
      <p:sp>
        <p:nvSpPr>
          <p:cNvPr id="403" name="TextBox 402"/>
          <p:cNvSpPr txBox="1"/>
          <p:nvPr/>
        </p:nvSpPr>
        <p:spPr>
          <a:xfrm>
            <a:off x="3185160" y="6649722"/>
            <a:ext cx="1718003" cy="302920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i="1" dirty="0"/>
              <a:t>Z</a:t>
            </a:r>
            <a:r>
              <a:rPr lang="en-US" sz="1300" b="1" i="1" baseline="-25000" dirty="0"/>
              <a:t>1</a:t>
            </a:r>
            <a:r>
              <a:rPr lang="en-US" sz="1300" b="1" dirty="0"/>
              <a:t> for Row </a:t>
            </a:r>
            <a:r>
              <a:rPr lang="en-US" sz="1300" b="1" i="1" dirty="0"/>
              <a:t>N</a:t>
            </a:r>
            <a:r>
              <a:rPr lang="en-US" sz="1300" b="1" dirty="0"/>
              <a:t> to </a:t>
            </a:r>
            <a:r>
              <a:rPr lang="en-US" sz="1300" b="1" i="1" dirty="0"/>
              <a:t>N+1</a:t>
            </a:r>
            <a:r>
              <a:rPr lang="en-US" sz="1300" b="1" dirty="0"/>
              <a:t> = </a:t>
            </a:r>
          </a:p>
        </p:txBody>
      </p:sp>
      <p:grpSp>
        <p:nvGrpSpPr>
          <p:cNvPr id="11" name="Group 472"/>
          <p:cNvGrpSpPr/>
          <p:nvPr/>
        </p:nvGrpSpPr>
        <p:grpSpPr>
          <a:xfrm>
            <a:off x="5699756" y="6304274"/>
            <a:ext cx="788582" cy="637827"/>
            <a:chOff x="7494754" y="6019800"/>
            <a:chExt cx="716893" cy="562789"/>
          </a:xfrm>
        </p:grpSpPr>
        <p:sp>
          <p:nvSpPr>
            <p:cNvPr id="413" name="TextBox 412"/>
            <p:cNvSpPr txBox="1"/>
            <p:nvPr/>
          </p:nvSpPr>
          <p:spPr>
            <a:xfrm>
              <a:off x="7696200" y="6019800"/>
              <a:ext cx="259687" cy="25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/>
                <a:t>A</a:t>
              </a:r>
            </a:p>
          </p:txBody>
        </p:sp>
        <p:sp>
          <p:nvSpPr>
            <p:cNvPr id="414" name="TextBox 413"/>
            <p:cNvSpPr txBox="1"/>
            <p:nvPr/>
          </p:nvSpPr>
          <p:spPr>
            <a:xfrm>
              <a:off x="7951960" y="6324600"/>
              <a:ext cx="259687" cy="25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/>
                <a:t>A</a:t>
              </a:r>
            </a:p>
          </p:txBody>
        </p:sp>
        <p:sp>
          <p:nvSpPr>
            <p:cNvPr id="415" name="TextBox 414"/>
            <p:cNvSpPr txBox="1"/>
            <p:nvPr/>
          </p:nvSpPr>
          <p:spPr>
            <a:xfrm>
              <a:off x="7494754" y="6324600"/>
              <a:ext cx="259687" cy="25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/>
                <a:t>A</a:t>
              </a:r>
            </a:p>
          </p:txBody>
        </p:sp>
        <p:cxnSp>
          <p:nvCxnSpPr>
            <p:cNvPr id="416" name="Straight Connector 415"/>
            <p:cNvCxnSpPr/>
            <p:nvPr/>
          </p:nvCxnSpPr>
          <p:spPr>
            <a:xfrm flipH="1">
              <a:off x="7696200" y="6248400"/>
              <a:ext cx="89780" cy="1663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7" name="Straight Connector 416"/>
            <p:cNvCxnSpPr/>
            <p:nvPr/>
          </p:nvCxnSpPr>
          <p:spPr>
            <a:xfrm>
              <a:off x="7924800" y="6248400"/>
              <a:ext cx="138820" cy="1524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473"/>
          <p:cNvGrpSpPr/>
          <p:nvPr/>
        </p:nvGrpSpPr>
        <p:grpSpPr>
          <a:xfrm>
            <a:off x="4777736" y="6304288"/>
            <a:ext cx="818458" cy="637821"/>
            <a:chOff x="7418554" y="5715006"/>
            <a:chExt cx="744053" cy="562783"/>
          </a:xfrm>
        </p:grpSpPr>
        <p:sp>
          <p:nvSpPr>
            <p:cNvPr id="408" name="TextBox 407"/>
            <p:cNvSpPr txBox="1"/>
            <p:nvPr/>
          </p:nvSpPr>
          <p:spPr>
            <a:xfrm>
              <a:off x="7696200" y="6019800"/>
              <a:ext cx="259687" cy="25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/>
                <a:t>A</a:t>
              </a:r>
            </a:p>
          </p:txBody>
        </p:sp>
        <p:sp>
          <p:nvSpPr>
            <p:cNvPr id="409" name="TextBox 408"/>
            <p:cNvSpPr txBox="1"/>
            <p:nvPr/>
          </p:nvSpPr>
          <p:spPr>
            <a:xfrm>
              <a:off x="7902920" y="5715006"/>
              <a:ext cx="259687" cy="25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/>
                <a:t>A</a:t>
              </a:r>
            </a:p>
          </p:txBody>
        </p:sp>
        <p:sp>
          <p:nvSpPr>
            <p:cNvPr id="410" name="TextBox 409"/>
            <p:cNvSpPr txBox="1"/>
            <p:nvPr/>
          </p:nvSpPr>
          <p:spPr>
            <a:xfrm>
              <a:off x="7418554" y="5715006"/>
              <a:ext cx="259687" cy="25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/>
                <a:t>A</a:t>
              </a:r>
            </a:p>
          </p:txBody>
        </p:sp>
        <p:cxnSp>
          <p:nvCxnSpPr>
            <p:cNvPr id="411" name="Straight Connector 410"/>
            <p:cNvCxnSpPr/>
            <p:nvPr/>
          </p:nvCxnSpPr>
          <p:spPr>
            <a:xfrm flipH="1">
              <a:off x="7875760" y="5943600"/>
              <a:ext cx="89780" cy="1663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2" name="Straight Connector 411"/>
            <p:cNvCxnSpPr/>
            <p:nvPr/>
          </p:nvCxnSpPr>
          <p:spPr>
            <a:xfrm>
              <a:off x="7647160" y="5943600"/>
              <a:ext cx="138820" cy="1524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7" name="TextBox 406"/>
          <p:cNvSpPr txBox="1"/>
          <p:nvPr/>
        </p:nvSpPr>
        <p:spPr>
          <a:xfrm>
            <a:off x="5448300" y="6477000"/>
            <a:ext cx="333970" cy="410641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dirty="0"/>
              <a:t>+</a:t>
            </a:r>
          </a:p>
        </p:txBody>
      </p:sp>
      <p:sp>
        <p:nvSpPr>
          <p:cNvPr id="418" name="TextBox 417"/>
          <p:cNvSpPr txBox="1"/>
          <p:nvPr/>
        </p:nvSpPr>
        <p:spPr>
          <a:xfrm>
            <a:off x="3268980" y="7167882"/>
            <a:ext cx="1718003" cy="302920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i="1" dirty="0"/>
              <a:t>Z</a:t>
            </a:r>
            <a:r>
              <a:rPr lang="en-US" sz="1300" b="1" i="1" baseline="-25000" dirty="0"/>
              <a:t>3</a:t>
            </a:r>
            <a:r>
              <a:rPr lang="en-US" sz="1300" b="1" dirty="0"/>
              <a:t> for Row </a:t>
            </a:r>
            <a:r>
              <a:rPr lang="en-US" sz="1300" b="1" i="1" dirty="0"/>
              <a:t>N</a:t>
            </a:r>
            <a:r>
              <a:rPr lang="en-US" sz="1300" b="1" dirty="0"/>
              <a:t> to </a:t>
            </a:r>
            <a:r>
              <a:rPr lang="en-US" sz="1300" b="1" i="1" dirty="0"/>
              <a:t>N+1</a:t>
            </a:r>
            <a:r>
              <a:rPr lang="en-US" sz="1300" b="1" dirty="0"/>
              <a:t> = </a:t>
            </a:r>
          </a:p>
        </p:txBody>
      </p:sp>
      <p:grpSp>
        <p:nvGrpSpPr>
          <p:cNvPr id="13" name="Group 418"/>
          <p:cNvGrpSpPr/>
          <p:nvPr/>
        </p:nvGrpSpPr>
        <p:grpSpPr>
          <a:xfrm>
            <a:off x="5699756" y="6995154"/>
            <a:ext cx="788582" cy="637827"/>
            <a:chOff x="7494754" y="6019800"/>
            <a:chExt cx="716893" cy="562789"/>
          </a:xfrm>
        </p:grpSpPr>
        <p:sp>
          <p:nvSpPr>
            <p:cNvPr id="420" name="TextBox 419"/>
            <p:cNvSpPr txBox="1"/>
            <p:nvPr/>
          </p:nvSpPr>
          <p:spPr>
            <a:xfrm>
              <a:off x="7696200" y="6019800"/>
              <a:ext cx="252400" cy="25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/>
                <a:t>B</a:t>
              </a:r>
            </a:p>
          </p:txBody>
        </p:sp>
        <p:sp>
          <p:nvSpPr>
            <p:cNvPr id="421" name="TextBox 420"/>
            <p:cNvSpPr txBox="1"/>
            <p:nvPr/>
          </p:nvSpPr>
          <p:spPr>
            <a:xfrm>
              <a:off x="7951960" y="6324600"/>
              <a:ext cx="259687" cy="25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/>
                <a:t>A</a:t>
              </a:r>
            </a:p>
          </p:txBody>
        </p:sp>
        <p:sp>
          <p:nvSpPr>
            <p:cNvPr id="422" name="TextBox 421"/>
            <p:cNvSpPr txBox="1"/>
            <p:nvPr/>
          </p:nvSpPr>
          <p:spPr>
            <a:xfrm>
              <a:off x="7494754" y="6324600"/>
              <a:ext cx="259687" cy="25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/>
                <a:t>A</a:t>
              </a:r>
            </a:p>
          </p:txBody>
        </p:sp>
        <p:cxnSp>
          <p:nvCxnSpPr>
            <p:cNvPr id="423" name="Straight Connector 422"/>
            <p:cNvCxnSpPr/>
            <p:nvPr/>
          </p:nvCxnSpPr>
          <p:spPr>
            <a:xfrm flipH="1">
              <a:off x="7696200" y="6248400"/>
              <a:ext cx="89780" cy="1663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4" name="Straight Connector 423"/>
            <p:cNvCxnSpPr/>
            <p:nvPr/>
          </p:nvCxnSpPr>
          <p:spPr>
            <a:xfrm>
              <a:off x="7924800" y="6248400"/>
              <a:ext cx="138820" cy="1524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424"/>
          <p:cNvGrpSpPr/>
          <p:nvPr/>
        </p:nvGrpSpPr>
        <p:grpSpPr>
          <a:xfrm>
            <a:off x="4861556" y="6995168"/>
            <a:ext cx="818458" cy="637821"/>
            <a:chOff x="7418554" y="5715006"/>
            <a:chExt cx="744053" cy="562783"/>
          </a:xfrm>
        </p:grpSpPr>
        <p:sp>
          <p:nvSpPr>
            <p:cNvPr id="426" name="TextBox 425"/>
            <p:cNvSpPr txBox="1"/>
            <p:nvPr/>
          </p:nvSpPr>
          <p:spPr>
            <a:xfrm>
              <a:off x="7696200" y="6019800"/>
              <a:ext cx="252400" cy="25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/>
                <a:t>B</a:t>
              </a:r>
            </a:p>
          </p:txBody>
        </p:sp>
        <p:sp>
          <p:nvSpPr>
            <p:cNvPr id="427" name="TextBox 426"/>
            <p:cNvSpPr txBox="1"/>
            <p:nvPr/>
          </p:nvSpPr>
          <p:spPr>
            <a:xfrm>
              <a:off x="7902920" y="5715006"/>
              <a:ext cx="259687" cy="25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/>
                <a:t>A</a:t>
              </a:r>
            </a:p>
          </p:txBody>
        </p:sp>
        <p:sp>
          <p:nvSpPr>
            <p:cNvPr id="428" name="TextBox 427"/>
            <p:cNvSpPr txBox="1"/>
            <p:nvPr/>
          </p:nvSpPr>
          <p:spPr>
            <a:xfrm>
              <a:off x="7418554" y="5715006"/>
              <a:ext cx="259687" cy="25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/>
                <a:t>A</a:t>
              </a:r>
            </a:p>
          </p:txBody>
        </p:sp>
        <p:cxnSp>
          <p:nvCxnSpPr>
            <p:cNvPr id="429" name="Straight Connector 428"/>
            <p:cNvCxnSpPr/>
            <p:nvPr/>
          </p:nvCxnSpPr>
          <p:spPr>
            <a:xfrm flipH="1">
              <a:off x="7875760" y="5943600"/>
              <a:ext cx="89780" cy="1663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7" name="Straight Connector 446"/>
            <p:cNvCxnSpPr/>
            <p:nvPr/>
          </p:nvCxnSpPr>
          <p:spPr>
            <a:xfrm>
              <a:off x="7647160" y="5943600"/>
              <a:ext cx="138820" cy="1524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8" name="TextBox 447"/>
          <p:cNvSpPr txBox="1"/>
          <p:nvPr/>
        </p:nvSpPr>
        <p:spPr>
          <a:xfrm>
            <a:off x="5448300" y="7081520"/>
            <a:ext cx="333970" cy="410641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dirty="0"/>
              <a:t>+</a:t>
            </a:r>
          </a:p>
        </p:txBody>
      </p:sp>
      <p:sp>
        <p:nvSpPr>
          <p:cNvPr id="461" name="TextBox 460"/>
          <p:cNvSpPr txBox="1"/>
          <p:nvPr/>
        </p:nvSpPr>
        <p:spPr>
          <a:xfrm>
            <a:off x="3306273" y="6304281"/>
            <a:ext cx="1440298" cy="34908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600" b="1" dirty="0"/>
              <a:t>For Rows </a:t>
            </a:r>
            <a:r>
              <a:rPr lang="en-US" sz="1600" b="1" i="1" dirty="0"/>
              <a:t>0 .. 7</a:t>
            </a:r>
            <a:endParaRPr lang="en-US" sz="1600" b="1" dirty="0"/>
          </a:p>
        </p:txBody>
      </p:sp>
      <p:sp>
        <p:nvSpPr>
          <p:cNvPr id="466" name="TextBox 465"/>
          <p:cNvSpPr txBox="1"/>
          <p:nvPr/>
        </p:nvSpPr>
        <p:spPr>
          <a:xfrm>
            <a:off x="6454140" y="6304281"/>
            <a:ext cx="1990129" cy="34908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600" b="1" dirty="0"/>
              <a:t>For Rows </a:t>
            </a:r>
            <a:r>
              <a:rPr lang="en-US" sz="1600" b="1" i="1" dirty="0"/>
              <a:t>14 .. 8 &amp; 15</a:t>
            </a:r>
            <a:endParaRPr lang="en-US" sz="1600" b="1" dirty="0"/>
          </a:p>
        </p:txBody>
      </p:sp>
      <p:sp>
        <p:nvSpPr>
          <p:cNvPr id="392" name="Rectangle 391"/>
          <p:cNvSpPr/>
          <p:nvPr/>
        </p:nvSpPr>
        <p:spPr>
          <a:xfrm rot="10800000">
            <a:off x="1173480" y="37998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77" name="Rectangle 276"/>
          <p:cNvSpPr/>
          <p:nvPr/>
        </p:nvSpPr>
        <p:spPr>
          <a:xfrm rot="10800000">
            <a:off x="3520440" y="51815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40" name="Rectangle 239"/>
          <p:cNvSpPr/>
          <p:nvPr/>
        </p:nvSpPr>
        <p:spPr>
          <a:xfrm rot="10800000">
            <a:off x="3520440" y="58724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97" name="Rectangle 296"/>
          <p:cNvSpPr/>
          <p:nvPr/>
        </p:nvSpPr>
        <p:spPr>
          <a:xfrm rot="10800000">
            <a:off x="3017521" y="48361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43" name="Rectangle 142"/>
          <p:cNvSpPr/>
          <p:nvPr/>
        </p:nvSpPr>
        <p:spPr>
          <a:xfrm rot="10800000">
            <a:off x="3352800" y="55270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79" name="Rectangle 278"/>
          <p:cNvSpPr/>
          <p:nvPr/>
        </p:nvSpPr>
        <p:spPr>
          <a:xfrm rot="10800000">
            <a:off x="3200400" y="5181600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27" name="Rectangle 326"/>
          <p:cNvSpPr/>
          <p:nvPr/>
        </p:nvSpPr>
        <p:spPr>
          <a:xfrm rot="10800000">
            <a:off x="4693920" y="41452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13" name="Rectangle 312"/>
          <p:cNvSpPr/>
          <p:nvPr/>
        </p:nvSpPr>
        <p:spPr>
          <a:xfrm rot="10800000">
            <a:off x="3520440" y="44907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02" name="Rectangle 201"/>
          <p:cNvSpPr/>
          <p:nvPr/>
        </p:nvSpPr>
        <p:spPr>
          <a:xfrm>
            <a:off x="1844041" y="24180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47" name="Rectangle 146"/>
          <p:cNvSpPr/>
          <p:nvPr/>
        </p:nvSpPr>
        <p:spPr>
          <a:xfrm>
            <a:off x="3017521" y="6908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62" name="Rectangle 161"/>
          <p:cNvSpPr/>
          <p:nvPr/>
        </p:nvSpPr>
        <p:spPr>
          <a:xfrm>
            <a:off x="5029201" y="6908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60" name="Rectangle 259"/>
          <p:cNvSpPr/>
          <p:nvPr/>
        </p:nvSpPr>
        <p:spPr>
          <a:xfrm>
            <a:off x="3185161" y="10363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72" name="Rectangle 171"/>
          <p:cNvSpPr/>
          <p:nvPr/>
        </p:nvSpPr>
        <p:spPr>
          <a:xfrm>
            <a:off x="1341121" y="13817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71" name="Rectangle 170"/>
          <p:cNvSpPr/>
          <p:nvPr/>
        </p:nvSpPr>
        <p:spPr>
          <a:xfrm>
            <a:off x="1676401" y="13817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69" name="Rectangle 168"/>
          <p:cNvSpPr/>
          <p:nvPr/>
        </p:nvSpPr>
        <p:spPr>
          <a:xfrm>
            <a:off x="1508761" y="17271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78" name="Rectangle 177"/>
          <p:cNvSpPr/>
          <p:nvPr/>
        </p:nvSpPr>
        <p:spPr>
          <a:xfrm>
            <a:off x="2346961" y="13817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79" name="Rectangle 178"/>
          <p:cNvSpPr/>
          <p:nvPr/>
        </p:nvSpPr>
        <p:spPr>
          <a:xfrm>
            <a:off x="3017521" y="13817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85" name="Rectangle 184"/>
          <p:cNvSpPr/>
          <p:nvPr/>
        </p:nvSpPr>
        <p:spPr>
          <a:xfrm>
            <a:off x="3352801" y="13817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81" name="Rectangle 180"/>
          <p:cNvSpPr/>
          <p:nvPr/>
        </p:nvSpPr>
        <p:spPr>
          <a:xfrm>
            <a:off x="3520441" y="17271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74" name="Rectangle 173"/>
          <p:cNvSpPr/>
          <p:nvPr/>
        </p:nvSpPr>
        <p:spPr>
          <a:xfrm>
            <a:off x="2514601" y="17271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73" name="Rectangle 172"/>
          <p:cNvSpPr/>
          <p:nvPr/>
        </p:nvSpPr>
        <p:spPr>
          <a:xfrm>
            <a:off x="2179321" y="17271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12" name="Rectangle 211"/>
          <p:cNvSpPr/>
          <p:nvPr/>
        </p:nvSpPr>
        <p:spPr>
          <a:xfrm>
            <a:off x="2346961" y="20726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13" name="Rectangle 212"/>
          <p:cNvSpPr/>
          <p:nvPr/>
        </p:nvSpPr>
        <p:spPr>
          <a:xfrm>
            <a:off x="3017521" y="20726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10" name="Rectangle 209"/>
          <p:cNvSpPr/>
          <p:nvPr/>
        </p:nvSpPr>
        <p:spPr>
          <a:xfrm>
            <a:off x="2849881" y="24180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09" name="Rectangle 208"/>
          <p:cNvSpPr/>
          <p:nvPr/>
        </p:nvSpPr>
        <p:spPr>
          <a:xfrm>
            <a:off x="3185161" y="24180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15" name="Rectangle 214"/>
          <p:cNvSpPr/>
          <p:nvPr/>
        </p:nvSpPr>
        <p:spPr>
          <a:xfrm>
            <a:off x="3520441" y="24180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48" name="Rectangle 347"/>
          <p:cNvSpPr/>
          <p:nvPr/>
        </p:nvSpPr>
        <p:spPr>
          <a:xfrm>
            <a:off x="1676401" y="27635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56" name="Rectangle 355"/>
          <p:cNvSpPr/>
          <p:nvPr/>
        </p:nvSpPr>
        <p:spPr>
          <a:xfrm>
            <a:off x="3017521" y="27635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45" name="Rectangle 344"/>
          <p:cNvSpPr/>
          <p:nvPr/>
        </p:nvSpPr>
        <p:spPr>
          <a:xfrm>
            <a:off x="1844041" y="31089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51" name="Rectangle 350"/>
          <p:cNvSpPr/>
          <p:nvPr/>
        </p:nvSpPr>
        <p:spPr>
          <a:xfrm>
            <a:off x="2514601" y="31089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59" name="Rectangle 358"/>
          <p:cNvSpPr/>
          <p:nvPr/>
        </p:nvSpPr>
        <p:spPr>
          <a:xfrm>
            <a:off x="3855721" y="31089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61" name="Rectangle 360"/>
          <p:cNvSpPr/>
          <p:nvPr/>
        </p:nvSpPr>
        <p:spPr>
          <a:xfrm>
            <a:off x="4191001" y="31089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34" name="Rectangle 433"/>
          <p:cNvSpPr/>
          <p:nvPr/>
        </p:nvSpPr>
        <p:spPr>
          <a:xfrm rot="10800000">
            <a:off x="4023361" y="34543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31" name="Rectangle 430"/>
          <p:cNvSpPr/>
          <p:nvPr/>
        </p:nvSpPr>
        <p:spPr>
          <a:xfrm rot="10800000">
            <a:off x="4693921" y="34543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85" name="Rectangle 384"/>
          <p:cNvSpPr/>
          <p:nvPr/>
        </p:nvSpPr>
        <p:spPr>
          <a:xfrm rot="10800000">
            <a:off x="3185160" y="37998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83" name="Rectangle 382"/>
          <p:cNvSpPr/>
          <p:nvPr/>
        </p:nvSpPr>
        <p:spPr>
          <a:xfrm rot="10800000">
            <a:off x="3520440" y="37998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79" name="Rectangle 378"/>
          <p:cNvSpPr/>
          <p:nvPr/>
        </p:nvSpPr>
        <p:spPr>
          <a:xfrm rot="10800000">
            <a:off x="4861560" y="37998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46" name="Rectangle 345"/>
          <p:cNvSpPr/>
          <p:nvPr/>
        </p:nvSpPr>
        <p:spPr>
          <a:xfrm>
            <a:off x="1508761" y="31089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02" name="TextBox 401">
            <a:extLst>
              <a:ext uri="{FF2B5EF4-FFF2-40B4-BE49-F238E27FC236}">
                <a16:creationId xmlns:a16="http://schemas.microsoft.com/office/drawing/2014/main" id="{7F939A01-4443-46E4-B015-33F3F1983756}"/>
              </a:ext>
            </a:extLst>
          </p:cNvPr>
          <p:cNvSpPr txBox="1"/>
          <p:nvPr/>
        </p:nvSpPr>
        <p:spPr>
          <a:xfrm>
            <a:off x="2514599" y="11668"/>
            <a:ext cx="2555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A Scale-Free-Like Pattern</a:t>
            </a:r>
          </a:p>
        </p:txBody>
      </p:sp>
    </p:spTree>
    <p:extLst>
      <p:ext uri="{BB962C8B-B14F-4D97-AF65-F5344CB8AC3E}">
        <p14:creationId xmlns:p14="http://schemas.microsoft.com/office/powerpoint/2010/main" val="289012781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C96793-178D-4641-9EA7-96B7D1F89FE1}"/>
              </a:ext>
            </a:extLst>
          </p:cNvPr>
          <p:cNvSpPr txBox="1"/>
          <p:nvPr/>
        </p:nvSpPr>
        <p:spPr>
          <a:xfrm>
            <a:off x="2080989" y="180945"/>
            <a:ext cx="589642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Scale Free-Like: Trial 2.a</a:t>
            </a:r>
          </a:p>
          <a:p>
            <a:r>
              <a:rPr lang="en-US" sz="1600" dirty="0"/>
              <a:t>2D-CVM_def-pttrns_anlytc-FE-vary-e0-and-e1_v1pt3_2018-12-29.py</a:t>
            </a:r>
          </a:p>
          <a:p>
            <a:pPr algn="ctr"/>
            <a:r>
              <a:rPr lang="en-US" sz="1600" dirty="0"/>
              <a:t>01/12/2019</a:t>
            </a:r>
          </a:p>
          <a:p>
            <a:endParaRPr lang="en-US" sz="1600" dirty="0"/>
          </a:p>
          <a:p>
            <a:endParaRPr lang="en-US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8EAE893-14C9-4AEF-A734-A0362F7C05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757" t="34848" r="18182" b="34848"/>
          <a:stretch/>
        </p:blipFill>
        <p:spPr>
          <a:xfrm>
            <a:off x="1104900" y="1143000"/>
            <a:ext cx="8115300" cy="593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83535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2F91BCE-8FEC-4EE8-87CD-44D9A4D11B2B}"/>
              </a:ext>
            </a:extLst>
          </p:cNvPr>
          <p:cNvSpPr txBox="1"/>
          <p:nvPr/>
        </p:nvSpPr>
        <p:spPr>
          <a:xfrm>
            <a:off x="1311755" y="609600"/>
            <a:ext cx="23880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Initial Grid</a:t>
            </a:r>
          </a:p>
          <a:p>
            <a:pPr algn="ctr"/>
            <a:r>
              <a:rPr lang="en-US" sz="1600" i="1" dirty="0"/>
              <a:t>(Pattern 1: Scale Free-Like)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4CF18A-61A3-4AC6-889A-D4E882A64205}"/>
              </a:ext>
            </a:extLst>
          </p:cNvPr>
          <p:cNvSpPr txBox="1"/>
          <p:nvPr/>
        </p:nvSpPr>
        <p:spPr>
          <a:xfrm>
            <a:off x="6184696" y="609600"/>
            <a:ext cx="29143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Resulting Grid </a:t>
            </a:r>
          </a:p>
          <a:p>
            <a:pPr algn="ctr"/>
            <a:r>
              <a:rPr lang="en-US" sz="1600" i="1" dirty="0"/>
              <a:t>(after 100 FE minimization steps)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232573-64E7-44AB-8331-21F8A4D8C5D9}"/>
              </a:ext>
            </a:extLst>
          </p:cNvPr>
          <p:cNvSpPr txBox="1"/>
          <p:nvPr/>
        </p:nvSpPr>
        <p:spPr>
          <a:xfrm>
            <a:off x="914400" y="108377"/>
            <a:ext cx="83727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Free Energy Minimization Yields More Contiguously-Clustered Pattern: Trial 2.a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A88A0D1-DE3A-4758-99D1-75B3D2E5F8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757" t="45959" r="28471" b="33270"/>
          <a:stretch/>
        </p:blipFill>
        <p:spPr>
          <a:xfrm>
            <a:off x="97868" y="1294121"/>
            <a:ext cx="4815799" cy="361184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F96AF61-0F18-4206-8AC0-1FB5A62B8AE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753" t="64082" r="23485" b="14646"/>
          <a:stretch/>
        </p:blipFill>
        <p:spPr>
          <a:xfrm>
            <a:off x="5242225" y="4905969"/>
            <a:ext cx="4373451" cy="270835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9B187ED-B18A-4C78-A66F-196EAEE10C2D}"/>
              </a:ext>
            </a:extLst>
          </p:cNvPr>
          <p:cNvSpPr/>
          <p:nvPr/>
        </p:nvSpPr>
        <p:spPr>
          <a:xfrm>
            <a:off x="5562600" y="7029036"/>
            <a:ext cx="2591259" cy="64463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82" tIns="50941" rIns="101882" bIns="50941"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8CFA472-4E6C-4952-B7EB-2211D3474C1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1209" t="54040" r="28030" b="24748"/>
          <a:stretch/>
        </p:blipFill>
        <p:spPr>
          <a:xfrm>
            <a:off x="5094435" y="1347320"/>
            <a:ext cx="4708725" cy="360822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2200DFD-6A4E-4B56-B5DC-6B41A4FDCE4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0648" t="67172" r="22727" b="11616"/>
          <a:stretch/>
        </p:blipFill>
        <p:spPr>
          <a:xfrm>
            <a:off x="175725" y="5029199"/>
            <a:ext cx="4243875" cy="253589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0DC34CB-D3F1-4190-AB40-C14204ADE670}"/>
              </a:ext>
            </a:extLst>
          </p:cNvPr>
          <p:cNvSpPr/>
          <p:nvPr/>
        </p:nvSpPr>
        <p:spPr>
          <a:xfrm>
            <a:off x="551860" y="7001612"/>
            <a:ext cx="2591259" cy="64463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82" tIns="50941" rIns="101882" bIns="50941"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64686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75"/>
          <p:cNvSpPr/>
          <p:nvPr/>
        </p:nvSpPr>
        <p:spPr>
          <a:xfrm>
            <a:off x="1005841" y="6908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1676401" y="6908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1341121" y="6908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838201" y="34543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1173481" y="34543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1508761" y="345439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1844041" y="345439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2514601" y="345439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2849881" y="34543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2179321" y="345439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3185161" y="34543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24" name="Rectangle 123"/>
          <p:cNvSpPr/>
          <p:nvPr/>
        </p:nvSpPr>
        <p:spPr>
          <a:xfrm>
            <a:off x="3520441" y="345439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25" name="Rectangle 124"/>
          <p:cNvSpPr/>
          <p:nvPr/>
        </p:nvSpPr>
        <p:spPr>
          <a:xfrm>
            <a:off x="3855721" y="34543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26" name="Rectangle 125"/>
          <p:cNvSpPr/>
          <p:nvPr/>
        </p:nvSpPr>
        <p:spPr>
          <a:xfrm>
            <a:off x="4191001" y="34543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27" name="Rectangle 126"/>
          <p:cNvSpPr/>
          <p:nvPr/>
        </p:nvSpPr>
        <p:spPr>
          <a:xfrm>
            <a:off x="4526281" y="345439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28" name="Rectangle 127"/>
          <p:cNvSpPr/>
          <p:nvPr/>
        </p:nvSpPr>
        <p:spPr>
          <a:xfrm>
            <a:off x="5196841" y="34543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29" name="Rectangle 128"/>
          <p:cNvSpPr/>
          <p:nvPr/>
        </p:nvSpPr>
        <p:spPr>
          <a:xfrm>
            <a:off x="5867401" y="345439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30" name="Rectangle 129"/>
          <p:cNvSpPr/>
          <p:nvPr/>
        </p:nvSpPr>
        <p:spPr>
          <a:xfrm>
            <a:off x="4861561" y="34543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48" name="Rectangle 147"/>
          <p:cNvSpPr/>
          <p:nvPr/>
        </p:nvSpPr>
        <p:spPr>
          <a:xfrm>
            <a:off x="2682241" y="6908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53" name="Rectangle 152"/>
          <p:cNvSpPr/>
          <p:nvPr/>
        </p:nvSpPr>
        <p:spPr>
          <a:xfrm>
            <a:off x="3352801" y="6908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54" name="Rectangle 153"/>
          <p:cNvSpPr/>
          <p:nvPr/>
        </p:nvSpPr>
        <p:spPr>
          <a:xfrm>
            <a:off x="3688081" y="6908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55" name="Rectangle 154"/>
          <p:cNvSpPr/>
          <p:nvPr/>
        </p:nvSpPr>
        <p:spPr>
          <a:xfrm>
            <a:off x="4358641" y="6908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56" name="Rectangle 155"/>
          <p:cNvSpPr/>
          <p:nvPr/>
        </p:nvSpPr>
        <p:spPr>
          <a:xfrm>
            <a:off x="4023361" y="6908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63" name="Rectangle 162"/>
          <p:cNvSpPr/>
          <p:nvPr/>
        </p:nvSpPr>
        <p:spPr>
          <a:xfrm>
            <a:off x="5699761" y="6908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64" name="Rectangle 163"/>
          <p:cNvSpPr/>
          <p:nvPr/>
        </p:nvSpPr>
        <p:spPr>
          <a:xfrm>
            <a:off x="5364481" y="6908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670561" y="6908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65" name="Rectangle 164"/>
          <p:cNvSpPr/>
          <p:nvPr/>
        </p:nvSpPr>
        <p:spPr>
          <a:xfrm>
            <a:off x="6035041" y="690879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 rot="10800000">
            <a:off x="5364480" y="55270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 rot="10800000">
            <a:off x="4693920" y="55270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41" name="Rectangle 140"/>
          <p:cNvSpPr/>
          <p:nvPr/>
        </p:nvSpPr>
        <p:spPr>
          <a:xfrm rot="10800000">
            <a:off x="4358640" y="55270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42" name="Rectangle 141"/>
          <p:cNvSpPr/>
          <p:nvPr/>
        </p:nvSpPr>
        <p:spPr>
          <a:xfrm rot="10800000">
            <a:off x="4023360" y="55270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49" name="Rectangle 148"/>
          <p:cNvSpPr/>
          <p:nvPr/>
        </p:nvSpPr>
        <p:spPr>
          <a:xfrm rot="10800000">
            <a:off x="3017520" y="55270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57" name="Rectangle 156"/>
          <p:cNvSpPr/>
          <p:nvPr/>
        </p:nvSpPr>
        <p:spPr>
          <a:xfrm rot="10800000">
            <a:off x="1676400" y="55270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58" name="Rectangle 157"/>
          <p:cNvSpPr/>
          <p:nvPr/>
        </p:nvSpPr>
        <p:spPr>
          <a:xfrm rot="10800000">
            <a:off x="1341120" y="55270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59" name="Rectangle 158"/>
          <p:cNvSpPr/>
          <p:nvPr/>
        </p:nvSpPr>
        <p:spPr>
          <a:xfrm rot="10800000">
            <a:off x="670560" y="55270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66" name="Rectangle 165"/>
          <p:cNvSpPr/>
          <p:nvPr/>
        </p:nvSpPr>
        <p:spPr>
          <a:xfrm rot="10800000">
            <a:off x="6035040" y="552703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67" name="Rectangle 166"/>
          <p:cNvSpPr/>
          <p:nvPr/>
        </p:nvSpPr>
        <p:spPr>
          <a:xfrm>
            <a:off x="1173481" y="17271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68" name="Rectangle 167"/>
          <p:cNvSpPr/>
          <p:nvPr/>
        </p:nvSpPr>
        <p:spPr>
          <a:xfrm>
            <a:off x="1844041" y="17271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70" name="Rectangle 169"/>
          <p:cNvSpPr/>
          <p:nvPr/>
        </p:nvSpPr>
        <p:spPr>
          <a:xfrm>
            <a:off x="1005841" y="13817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75" name="Rectangle 174"/>
          <p:cNvSpPr/>
          <p:nvPr/>
        </p:nvSpPr>
        <p:spPr>
          <a:xfrm>
            <a:off x="3185161" y="17271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76" name="Rectangle 175"/>
          <p:cNvSpPr/>
          <p:nvPr/>
        </p:nvSpPr>
        <p:spPr>
          <a:xfrm>
            <a:off x="2849881" y="17271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77" name="Rectangle 176"/>
          <p:cNvSpPr/>
          <p:nvPr/>
        </p:nvSpPr>
        <p:spPr>
          <a:xfrm>
            <a:off x="2011681" y="13817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80" name="Rectangle 179"/>
          <p:cNvSpPr/>
          <p:nvPr/>
        </p:nvSpPr>
        <p:spPr>
          <a:xfrm>
            <a:off x="2682241" y="13817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82" name="Rectangle 181"/>
          <p:cNvSpPr/>
          <p:nvPr/>
        </p:nvSpPr>
        <p:spPr>
          <a:xfrm>
            <a:off x="3855721" y="17271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83" name="Rectangle 182"/>
          <p:cNvSpPr/>
          <p:nvPr/>
        </p:nvSpPr>
        <p:spPr>
          <a:xfrm>
            <a:off x="4526281" y="17271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84" name="Rectangle 183"/>
          <p:cNvSpPr/>
          <p:nvPr/>
        </p:nvSpPr>
        <p:spPr>
          <a:xfrm>
            <a:off x="4191001" y="17271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86" name="Rectangle 185"/>
          <p:cNvSpPr/>
          <p:nvPr/>
        </p:nvSpPr>
        <p:spPr>
          <a:xfrm>
            <a:off x="3688081" y="13817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87" name="Rectangle 186"/>
          <p:cNvSpPr/>
          <p:nvPr/>
        </p:nvSpPr>
        <p:spPr>
          <a:xfrm>
            <a:off x="4358641" y="13817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88" name="Rectangle 187"/>
          <p:cNvSpPr/>
          <p:nvPr/>
        </p:nvSpPr>
        <p:spPr>
          <a:xfrm>
            <a:off x="4023361" y="13817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90" name="Rectangle 189"/>
          <p:cNvSpPr/>
          <p:nvPr/>
        </p:nvSpPr>
        <p:spPr>
          <a:xfrm>
            <a:off x="5196841" y="17271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91" name="Rectangle 190"/>
          <p:cNvSpPr/>
          <p:nvPr/>
        </p:nvSpPr>
        <p:spPr>
          <a:xfrm>
            <a:off x="5867401" y="17271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93" name="Rectangle 192"/>
          <p:cNvSpPr/>
          <p:nvPr/>
        </p:nvSpPr>
        <p:spPr>
          <a:xfrm>
            <a:off x="4693921" y="13817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97" name="Rectangle 196"/>
          <p:cNvSpPr/>
          <p:nvPr/>
        </p:nvSpPr>
        <p:spPr>
          <a:xfrm>
            <a:off x="670561" y="13817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98" name="Rectangle 197"/>
          <p:cNvSpPr/>
          <p:nvPr/>
        </p:nvSpPr>
        <p:spPr>
          <a:xfrm>
            <a:off x="6035041" y="138175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99" name="Rectangle 198"/>
          <p:cNvSpPr/>
          <p:nvPr/>
        </p:nvSpPr>
        <p:spPr>
          <a:xfrm>
            <a:off x="6202681" y="1727199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00" name="Rectangle 199"/>
          <p:cNvSpPr/>
          <p:nvPr/>
        </p:nvSpPr>
        <p:spPr>
          <a:xfrm>
            <a:off x="838201" y="17271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03" name="Rectangle 202"/>
          <p:cNvSpPr/>
          <p:nvPr/>
        </p:nvSpPr>
        <p:spPr>
          <a:xfrm>
            <a:off x="1508761" y="24180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05" name="Rectangle 204"/>
          <p:cNvSpPr/>
          <p:nvPr/>
        </p:nvSpPr>
        <p:spPr>
          <a:xfrm>
            <a:off x="1676401" y="20726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06" name="Rectangle 205"/>
          <p:cNvSpPr/>
          <p:nvPr/>
        </p:nvSpPr>
        <p:spPr>
          <a:xfrm>
            <a:off x="1341121" y="20726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07" name="Rectangle 206"/>
          <p:cNvSpPr/>
          <p:nvPr/>
        </p:nvSpPr>
        <p:spPr>
          <a:xfrm>
            <a:off x="2179321" y="24180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08" name="Rectangle 207"/>
          <p:cNvSpPr/>
          <p:nvPr/>
        </p:nvSpPr>
        <p:spPr>
          <a:xfrm>
            <a:off x="2514601" y="24180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11" name="Rectangle 210"/>
          <p:cNvSpPr/>
          <p:nvPr/>
        </p:nvSpPr>
        <p:spPr>
          <a:xfrm>
            <a:off x="2011681" y="20726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14" name="Rectangle 213"/>
          <p:cNvSpPr/>
          <p:nvPr/>
        </p:nvSpPr>
        <p:spPr>
          <a:xfrm>
            <a:off x="2682241" y="20726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16" name="Rectangle 215"/>
          <p:cNvSpPr/>
          <p:nvPr/>
        </p:nvSpPr>
        <p:spPr>
          <a:xfrm>
            <a:off x="3855721" y="24180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18" name="Rectangle 217"/>
          <p:cNvSpPr/>
          <p:nvPr/>
        </p:nvSpPr>
        <p:spPr>
          <a:xfrm>
            <a:off x="4191001" y="24180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19" name="Rectangle 218"/>
          <p:cNvSpPr/>
          <p:nvPr/>
        </p:nvSpPr>
        <p:spPr>
          <a:xfrm>
            <a:off x="3352801" y="20726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20" name="Rectangle 219"/>
          <p:cNvSpPr/>
          <p:nvPr/>
        </p:nvSpPr>
        <p:spPr>
          <a:xfrm>
            <a:off x="3688081" y="20726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22" name="Rectangle 221"/>
          <p:cNvSpPr/>
          <p:nvPr/>
        </p:nvSpPr>
        <p:spPr>
          <a:xfrm>
            <a:off x="4023361" y="20726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23" name="Rectangle 222"/>
          <p:cNvSpPr/>
          <p:nvPr/>
        </p:nvSpPr>
        <p:spPr>
          <a:xfrm>
            <a:off x="4861561" y="24180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25" name="Rectangle 224"/>
          <p:cNvSpPr/>
          <p:nvPr/>
        </p:nvSpPr>
        <p:spPr>
          <a:xfrm>
            <a:off x="5867401" y="24180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26" name="Rectangle 225"/>
          <p:cNvSpPr/>
          <p:nvPr/>
        </p:nvSpPr>
        <p:spPr>
          <a:xfrm>
            <a:off x="5532121" y="24180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27" name="Rectangle 226"/>
          <p:cNvSpPr/>
          <p:nvPr/>
        </p:nvSpPr>
        <p:spPr>
          <a:xfrm>
            <a:off x="4693921" y="20726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28" name="Rectangle 227"/>
          <p:cNvSpPr/>
          <p:nvPr/>
        </p:nvSpPr>
        <p:spPr>
          <a:xfrm>
            <a:off x="5029201" y="20726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29" name="Rectangle 228"/>
          <p:cNvSpPr/>
          <p:nvPr/>
        </p:nvSpPr>
        <p:spPr>
          <a:xfrm>
            <a:off x="5699761" y="20726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30" name="Rectangle 229"/>
          <p:cNvSpPr/>
          <p:nvPr/>
        </p:nvSpPr>
        <p:spPr>
          <a:xfrm>
            <a:off x="5364481" y="20726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31" name="Rectangle 230"/>
          <p:cNvSpPr/>
          <p:nvPr/>
        </p:nvSpPr>
        <p:spPr>
          <a:xfrm>
            <a:off x="670561" y="20726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32" name="Rectangle 231"/>
          <p:cNvSpPr/>
          <p:nvPr/>
        </p:nvSpPr>
        <p:spPr>
          <a:xfrm>
            <a:off x="6035041" y="2072639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33" name="Rectangle 232"/>
          <p:cNvSpPr/>
          <p:nvPr/>
        </p:nvSpPr>
        <p:spPr>
          <a:xfrm>
            <a:off x="6202681" y="2418079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34" name="Rectangle 233"/>
          <p:cNvSpPr/>
          <p:nvPr/>
        </p:nvSpPr>
        <p:spPr>
          <a:xfrm>
            <a:off x="838201" y="24180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35" name="Rectangle 234"/>
          <p:cNvSpPr/>
          <p:nvPr/>
        </p:nvSpPr>
        <p:spPr>
          <a:xfrm rot="10800000">
            <a:off x="5532120" y="58724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36" name="Rectangle 235"/>
          <p:cNvSpPr/>
          <p:nvPr/>
        </p:nvSpPr>
        <p:spPr>
          <a:xfrm rot="10800000">
            <a:off x="4861560" y="58724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37" name="Rectangle 236"/>
          <p:cNvSpPr/>
          <p:nvPr/>
        </p:nvSpPr>
        <p:spPr>
          <a:xfrm rot="10800000">
            <a:off x="5196840" y="58724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39" name="Rectangle 238"/>
          <p:cNvSpPr/>
          <p:nvPr/>
        </p:nvSpPr>
        <p:spPr>
          <a:xfrm rot="10800000">
            <a:off x="4191000" y="58724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41" name="Rectangle 240"/>
          <p:cNvSpPr/>
          <p:nvPr/>
        </p:nvSpPr>
        <p:spPr>
          <a:xfrm rot="10800000">
            <a:off x="3855720" y="58724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42" name="Rectangle 241"/>
          <p:cNvSpPr/>
          <p:nvPr/>
        </p:nvSpPr>
        <p:spPr>
          <a:xfrm rot="10800000">
            <a:off x="3185160" y="58724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43" name="Rectangle 242"/>
          <p:cNvSpPr/>
          <p:nvPr/>
        </p:nvSpPr>
        <p:spPr>
          <a:xfrm rot="10800000">
            <a:off x="2849880" y="58724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45" name="Rectangle 244"/>
          <p:cNvSpPr/>
          <p:nvPr/>
        </p:nvSpPr>
        <p:spPr>
          <a:xfrm rot="10800000">
            <a:off x="2514600" y="58724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48" name="Rectangle 247"/>
          <p:cNvSpPr/>
          <p:nvPr/>
        </p:nvSpPr>
        <p:spPr>
          <a:xfrm rot="10800000">
            <a:off x="838200" y="58724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49" name="Rectangle 248"/>
          <p:cNvSpPr/>
          <p:nvPr/>
        </p:nvSpPr>
        <p:spPr>
          <a:xfrm rot="10800000">
            <a:off x="1173480" y="58724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51" name="Rectangle 250"/>
          <p:cNvSpPr/>
          <p:nvPr/>
        </p:nvSpPr>
        <p:spPr>
          <a:xfrm rot="10800000">
            <a:off x="6202680" y="587247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55" name="Rectangle 254"/>
          <p:cNvSpPr/>
          <p:nvPr/>
        </p:nvSpPr>
        <p:spPr>
          <a:xfrm>
            <a:off x="1173481" y="10363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56" name="Rectangle 255"/>
          <p:cNvSpPr/>
          <p:nvPr/>
        </p:nvSpPr>
        <p:spPr>
          <a:xfrm>
            <a:off x="1844041" y="10363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57" name="Rectangle 256"/>
          <p:cNvSpPr/>
          <p:nvPr/>
        </p:nvSpPr>
        <p:spPr>
          <a:xfrm>
            <a:off x="1508761" y="10363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58" name="Rectangle 257"/>
          <p:cNvSpPr/>
          <p:nvPr/>
        </p:nvSpPr>
        <p:spPr>
          <a:xfrm>
            <a:off x="2179321" y="10363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59" name="Rectangle 258"/>
          <p:cNvSpPr/>
          <p:nvPr/>
        </p:nvSpPr>
        <p:spPr>
          <a:xfrm>
            <a:off x="2514601" y="10363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61" name="Rectangle 260"/>
          <p:cNvSpPr/>
          <p:nvPr/>
        </p:nvSpPr>
        <p:spPr>
          <a:xfrm>
            <a:off x="2849881" y="10363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62" name="Rectangle 261"/>
          <p:cNvSpPr/>
          <p:nvPr/>
        </p:nvSpPr>
        <p:spPr>
          <a:xfrm>
            <a:off x="3520441" y="10363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63" name="Rectangle 262"/>
          <p:cNvSpPr/>
          <p:nvPr/>
        </p:nvSpPr>
        <p:spPr>
          <a:xfrm>
            <a:off x="3855721" y="10363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65" name="Rectangle 264"/>
          <p:cNvSpPr/>
          <p:nvPr/>
        </p:nvSpPr>
        <p:spPr>
          <a:xfrm>
            <a:off x="4191001" y="10363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66" name="Rectangle 265"/>
          <p:cNvSpPr/>
          <p:nvPr/>
        </p:nvSpPr>
        <p:spPr>
          <a:xfrm>
            <a:off x="4861561" y="10363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67" name="Rectangle 266"/>
          <p:cNvSpPr/>
          <p:nvPr/>
        </p:nvSpPr>
        <p:spPr>
          <a:xfrm>
            <a:off x="5196841" y="10363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68" name="Rectangle 267"/>
          <p:cNvSpPr/>
          <p:nvPr/>
        </p:nvSpPr>
        <p:spPr>
          <a:xfrm>
            <a:off x="5867401" y="10363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69" name="Rectangle 268"/>
          <p:cNvSpPr/>
          <p:nvPr/>
        </p:nvSpPr>
        <p:spPr>
          <a:xfrm>
            <a:off x="5532121" y="10363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70" name="Rectangle 269"/>
          <p:cNvSpPr/>
          <p:nvPr/>
        </p:nvSpPr>
        <p:spPr>
          <a:xfrm>
            <a:off x="6202681" y="1036319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71" name="Rectangle 270"/>
          <p:cNvSpPr/>
          <p:nvPr/>
        </p:nvSpPr>
        <p:spPr>
          <a:xfrm>
            <a:off x="838201" y="10363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72" name="Rectangle 271"/>
          <p:cNvSpPr/>
          <p:nvPr/>
        </p:nvSpPr>
        <p:spPr>
          <a:xfrm rot="10800000">
            <a:off x="5532120" y="51815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75" name="Rectangle 274"/>
          <p:cNvSpPr/>
          <p:nvPr/>
        </p:nvSpPr>
        <p:spPr>
          <a:xfrm rot="10800000">
            <a:off x="4526280" y="51815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78" name="Rectangle 277"/>
          <p:cNvSpPr/>
          <p:nvPr/>
        </p:nvSpPr>
        <p:spPr>
          <a:xfrm rot="10800000">
            <a:off x="3855720" y="51815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80" name="Rectangle 279"/>
          <p:cNvSpPr/>
          <p:nvPr/>
        </p:nvSpPr>
        <p:spPr>
          <a:xfrm rot="10800000">
            <a:off x="2849880" y="51815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81" name="Rectangle 280"/>
          <p:cNvSpPr/>
          <p:nvPr/>
        </p:nvSpPr>
        <p:spPr>
          <a:xfrm rot="10800000">
            <a:off x="2179320" y="51815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83" name="Rectangle 282"/>
          <p:cNvSpPr/>
          <p:nvPr/>
        </p:nvSpPr>
        <p:spPr>
          <a:xfrm rot="10800000">
            <a:off x="1844040" y="51815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84" name="Rectangle 283"/>
          <p:cNvSpPr/>
          <p:nvPr/>
        </p:nvSpPr>
        <p:spPr>
          <a:xfrm rot="10800000">
            <a:off x="1508760" y="51815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86" name="Rectangle 285"/>
          <p:cNvSpPr/>
          <p:nvPr/>
        </p:nvSpPr>
        <p:spPr>
          <a:xfrm rot="10800000">
            <a:off x="1173480" y="51815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87" name="Rectangle 286"/>
          <p:cNvSpPr/>
          <p:nvPr/>
        </p:nvSpPr>
        <p:spPr>
          <a:xfrm rot="10800000">
            <a:off x="5867400" y="51815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88" name="Rectangle 287"/>
          <p:cNvSpPr/>
          <p:nvPr/>
        </p:nvSpPr>
        <p:spPr>
          <a:xfrm rot="10800000">
            <a:off x="6202680" y="5181599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90" name="Rectangle 289"/>
          <p:cNvSpPr/>
          <p:nvPr/>
        </p:nvSpPr>
        <p:spPr>
          <a:xfrm rot="10800000">
            <a:off x="5364481" y="48361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91" name="Rectangle 290"/>
          <p:cNvSpPr/>
          <p:nvPr/>
        </p:nvSpPr>
        <p:spPr>
          <a:xfrm rot="10800000">
            <a:off x="4693921" y="48361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95" name="Rectangle 294"/>
          <p:cNvSpPr/>
          <p:nvPr/>
        </p:nvSpPr>
        <p:spPr>
          <a:xfrm rot="10800000">
            <a:off x="3352801" y="48361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96" name="Rectangle 295"/>
          <p:cNvSpPr/>
          <p:nvPr/>
        </p:nvSpPr>
        <p:spPr>
          <a:xfrm rot="10800000">
            <a:off x="3688081" y="48361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98" name="Rectangle 297"/>
          <p:cNvSpPr/>
          <p:nvPr/>
        </p:nvSpPr>
        <p:spPr>
          <a:xfrm rot="10800000">
            <a:off x="2682241" y="48361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99" name="Rectangle 298"/>
          <p:cNvSpPr/>
          <p:nvPr/>
        </p:nvSpPr>
        <p:spPr>
          <a:xfrm rot="10800000">
            <a:off x="2011681" y="48361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00" name="Rectangle 299"/>
          <p:cNvSpPr/>
          <p:nvPr/>
        </p:nvSpPr>
        <p:spPr>
          <a:xfrm rot="10800000">
            <a:off x="2346961" y="48361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01" name="Rectangle 300"/>
          <p:cNvSpPr/>
          <p:nvPr/>
        </p:nvSpPr>
        <p:spPr>
          <a:xfrm rot="10800000">
            <a:off x="1676401" y="48361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02" name="Rectangle 301"/>
          <p:cNvSpPr/>
          <p:nvPr/>
        </p:nvSpPr>
        <p:spPr>
          <a:xfrm rot="10800000">
            <a:off x="1341121" y="48361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03" name="Rectangle 302"/>
          <p:cNvSpPr/>
          <p:nvPr/>
        </p:nvSpPr>
        <p:spPr>
          <a:xfrm rot="10800000">
            <a:off x="670561" y="48361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05" name="Rectangle 304"/>
          <p:cNvSpPr/>
          <p:nvPr/>
        </p:nvSpPr>
        <p:spPr>
          <a:xfrm rot="10800000">
            <a:off x="6035040" y="483615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06" name="Rectangle 305"/>
          <p:cNvSpPr/>
          <p:nvPr/>
        </p:nvSpPr>
        <p:spPr>
          <a:xfrm rot="10800000">
            <a:off x="5699761" y="48361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09" name="Rectangle 308"/>
          <p:cNvSpPr/>
          <p:nvPr/>
        </p:nvSpPr>
        <p:spPr>
          <a:xfrm rot="10800000">
            <a:off x="4861560" y="44907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10" name="Rectangle 309"/>
          <p:cNvSpPr/>
          <p:nvPr/>
        </p:nvSpPr>
        <p:spPr>
          <a:xfrm rot="10800000">
            <a:off x="5196840" y="44907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11" name="Rectangle 310"/>
          <p:cNvSpPr/>
          <p:nvPr/>
        </p:nvSpPr>
        <p:spPr>
          <a:xfrm rot="10800000">
            <a:off x="4526280" y="44907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14" name="Rectangle 313"/>
          <p:cNvSpPr/>
          <p:nvPr/>
        </p:nvSpPr>
        <p:spPr>
          <a:xfrm rot="10800000">
            <a:off x="3855720" y="44907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15" name="Rectangle 314"/>
          <p:cNvSpPr/>
          <p:nvPr/>
        </p:nvSpPr>
        <p:spPr>
          <a:xfrm rot="10800000">
            <a:off x="3185160" y="44907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16" name="Rectangle 315"/>
          <p:cNvSpPr/>
          <p:nvPr/>
        </p:nvSpPr>
        <p:spPr>
          <a:xfrm rot="10800000">
            <a:off x="2849880" y="44907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18" name="Rectangle 317"/>
          <p:cNvSpPr/>
          <p:nvPr/>
        </p:nvSpPr>
        <p:spPr>
          <a:xfrm rot="10800000">
            <a:off x="2514600" y="44907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19" name="Rectangle 318"/>
          <p:cNvSpPr/>
          <p:nvPr/>
        </p:nvSpPr>
        <p:spPr>
          <a:xfrm rot="10800000">
            <a:off x="1844040" y="44907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20" name="Rectangle 319"/>
          <p:cNvSpPr/>
          <p:nvPr/>
        </p:nvSpPr>
        <p:spPr>
          <a:xfrm rot="10800000">
            <a:off x="1508760" y="44907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21" name="Rectangle 320"/>
          <p:cNvSpPr/>
          <p:nvPr/>
        </p:nvSpPr>
        <p:spPr>
          <a:xfrm rot="10800000">
            <a:off x="838200" y="44907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24" name="Rectangle 323"/>
          <p:cNvSpPr/>
          <p:nvPr/>
        </p:nvSpPr>
        <p:spPr>
          <a:xfrm rot="10800000">
            <a:off x="6202680" y="449071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28" name="Rectangle 327"/>
          <p:cNvSpPr/>
          <p:nvPr/>
        </p:nvSpPr>
        <p:spPr>
          <a:xfrm rot="10800000">
            <a:off x="5029200" y="41452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29" name="Rectangle 328"/>
          <p:cNvSpPr/>
          <p:nvPr/>
        </p:nvSpPr>
        <p:spPr>
          <a:xfrm rot="10800000">
            <a:off x="4358640" y="41452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30" name="Rectangle 329"/>
          <p:cNvSpPr/>
          <p:nvPr/>
        </p:nvSpPr>
        <p:spPr>
          <a:xfrm rot="10800000">
            <a:off x="4023360" y="41452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31" name="Rectangle 330"/>
          <p:cNvSpPr/>
          <p:nvPr/>
        </p:nvSpPr>
        <p:spPr>
          <a:xfrm rot="10800000">
            <a:off x="3352800" y="41452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32" name="Rectangle 331"/>
          <p:cNvSpPr/>
          <p:nvPr/>
        </p:nvSpPr>
        <p:spPr>
          <a:xfrm rot="10800000">
            <a:off x="3688080" y="41452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33" name="Rectangle 332"/>
          <p:cNvSpPr/>
          <p:nvPr/>
        </p:nvSpPr>
        <p:spPr>
          <a:xfrm rot="10800000">
            <a:off x="3017520" y="41452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34" name="Rectangle 333"/>
          <p:cNvSpPr/>
          <p:nvPr/>
        </p:nvSpPr>
        <p:spPr>
          <a:xfrm rot="10800000">
            <a:off x="2682240" y="41452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36" name="Rectangle 335"/>
          <p:cNvSpPr/>
          <p:nvPr/>
        </p:nvSpPr>
        <p:spPr>
          <a:xfrm rot="10800000">
            <a:off x="2346960" y="41452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37" name="Rectangle 336"/>
          <p:cNvSpPr/>
          <p:nvPr/>
        </p:nvSpPr>
        <p:spPr>
          <a:xfrm rot="10800000">
            <a:off x="1676400" y="41452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39" name="Rectangle 338"/>
          <p:cNvSpPr/>
          <p:nvPr/>
        </p:nvSpPr>
        <p:spPr>
          <a:xfrm rot="10800000">
            <a:off x="670560" y="41452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40" name="Rectangle 339"/>
          <p:cNvSpPr/>
          <p:nvPr/>
        </p:nvSpPr>
        <p:spPr>
          <a:xfrm rot="10800000">
            <a:off x="1005840" y="41452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41" name="Rectangle 340"/>
          <p:cNvSpPr/>
          <p:nvPr/>
        </p:nvSpPr>
        <p:spPr>
          <a:xfrm rot="10800000">
            <a:off x="6035040" y="414527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42" name="Rectangle 341"/>
          <p:cNvSpPr/>
          <p:nvPr/>
        </p:nvSpPr>
        <p:spPr>
          <a:xfrm rot="10800000">
            <a:off x="5699760" y="41452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44" name="Rectangle 343"/>
          <p:cNvSpPr/>
          <p:nvPr/>
        </p:nvSpPr>
        <p:spPr>
          <a:xfrm>
            <a:off x="1173481" y="31089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49" name="Rectangle 348"/>
          <p:cNvSpPr/>
          <p:nvPr/>
        </p:nvSpPr>
        <p:spPr>
          <a:xfrm>
            <a:off x="1341121" y="27635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50" name="Rectangle 349"/>
          <p:cNvSpPr/>
          <p:nvPr/>
        </p:nvSpPr>
        <p:spPr>
          <a:xfrm>
            <a:off x="2179321" y="31089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52" name="Rectangle 351"/>
          <p:cNvSpPr/>
          <p:nvPr/>
        </p:nvSpPr>
        <p:spPr>
          <a:xfrm>
            <a:off x="3185161" y="31089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53" name="Rectangle 352"/>
          <p:cNvSpPr/>
          <p:nvPr/>
        </p:nvSpPr>
        <p:spPr>
          <a:xfrm>
            <a:off x="2849881" y="31089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54" name="Rectangle 353"/>
          <p:cNvSpPr/>
          <p:nvPr/>
        </p:nvSpPr>
        <p:spPr>
          <a:xfrm>
            <a:off x="2011681" y="27635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55" name="Rectangle 354"/>
          <p:cNvSpPr/>
          <p:nvPr/>
        </p:nvSpPr>
        <p:spPr>
          <a:xfrm>
            <a:off x="2346961" y="27635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57" name="Rectangle 356"/>
          <p:cNvSpPr/>
          <p:nvPr/>
        </p:nvSpPr>
        <p:spPr>
          <a:xfrm>
            <a:off x="2682241" y="27635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58" name="Rectangle 357"/>
          <p:cNvSpPr/>
          <p:nvPr/>
        </p:nvSpPr>
        <p:spPr>
          <a:xfrm>
            <a:off x="3520441" y="31089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60" name="Rectangle 359"/>
          <p:cNvSpPr/>
          <p:nvPr/>
        </p:nvSpPr>
        <p:spPr>
          <a:xfrm>
            <a:off x="4526281" y="31089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62" name="Rectangle 361"/>
          <p:cNvSpPr/>
          <p:nvPr/>
        </p:nvSpPr>
        <p:spPr>
          <a:xfrm>
            <a:off x="3352801" y="27635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63" name="Rectangle 362"/>
          <p:cNvSpPr/>
          <p:nvPr/>
        </p:nvSpPr>
        <p:spPr>
          <a:xfrm>
            <a:off x="3688081" y="27635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64" name="Rectangle 363"/>
          <p:cNvSpPr/>
          <p:nvPr/>
        </p:nvSpPr>
        <p:spPr>
          <a:xfrm>
            <a:off x="4358641" y="27635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65" name="Rectangle 364"/>
          <p:cNvSpPr/>
          <p:nvPr/>
        </p:nvSpPr>
        <p:spPr>
          <a:xfrm>
            <a:off x="4023361" y="27635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66" name="Rectangle 365"/>
          <p:cNvSpPr/>
          <p:nvPr/>
        </p:nvSpPr>
        <p:spPr>
          <a:xfrm>
            <a:off x="4861561" y="31089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67" name="Rectangle 366"/>
          <p:cNvSpPr/>
          <p:nvPr/>
        </p:nvSpPr>
        <p:spPr>
          <a:xfrm>
            <a:off x="5196841" y="31089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68" name="Rectangle 367"/>
          <p:cNvSpPr/>
          <p:nvPr/>
        </p:nvSpPr>
        <p:spPr>
          <a:xfrm>
            <a:off x="5867401" y="31089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69" name="Rectangle 368"/>
          <p:cNvSpPr/>
          <p:nvPr/>
        </p:nvSpPr>
        <p:spPr>
          <a:xfrm>
            <a:off x="5532121" y="31089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70" name="Rectangle 369"/>
          <p:cNvSpPr/>
          <p:nvPr/>
        </p:nvSpPr>
        <p:spPr>
          <a:xfrm>
            <a:off x="4693921" y="27635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72" name="Rectangle 371"/>
          <p:cNvSpPr/>
          <p:nvPr/>
        </p:nvSpPr>
        <p:spPr>
          <a:xfrm>
            <a:off x="5699761" y="27635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73" name="Rectangle 372"/>
          <p:cNvSpPr/>
          <p:nvPr/>
        </p:nvSpPr>
        <p:spPr>
          <a:xfrm>
            <a:off x="5364481" y="27635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74" name="Rectangle 373"/>
          <p:cNvSpPr/>
          <p:nvPr/>
        </p:nvSpPr>
        <p:spPr>
          <a:xfrm>
            <a:off x="670561" y="27635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75" name="Rectangle 374"/>
          <p:cNvSpPr/>
          <p:nvPr/>
        </p:nvSpPr>
        <p:spPr>
          <a:xfrm>
            <a:off x="6035041" y="2763519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76" name="Rectangle 375"/>
          <p:cNvSpPr/>
          <p:nvPr/>
        </p:nvSpPr>
        <p:spPr>
          <a:xfrm>
            <a:off x="6202681" y="3108959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80" name="Rectangle 379"/>
          <p:cNvSpPr/>
          <p:nvPr/>
        </p:nvSpPr>
        <p:spPr>
          <a:xfrm rot="10800000">
            <a:off x="5196840" y="37998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81" name="Rectangle 380"/>
          <p:cNvSpPr/>
          <p:nvPr/>
        </p:nvSpPr>
        <p:spPr>
          <a:xfrm rot="10800000">
            <a:off x="4526280" y="37998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82" name="Rectangle 381"/>
          <p:cNvSpPr/>
          <p:nvPr/>
        </p:nvSpPr>
        <p:spPr>
          <a:xfrm rot="10800000">
            <a:off x="4191000" y="37998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84" name="Rectangle 383"/>
          <p:cNvSpPr/>
          <p:nvPr/>
        </p:nvSpPr>
        <p:spPr>
          <a:xfrm rot="10800000">
            <a:off x="3855720" y="37998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86" name="Rectangle 385"/>
          <p:cNvSpPr/>
          <p:nvPr/>
        </p:nvSpPr>
        <p:spPr>
          <a:xfrm rot="10800000">
            <a:off x="2849880" y="37998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87" name="Rectangle 386"/>
          <p:cNvSpPr/>
          <p:nvPr/>
        </p:nvSpPr>
        <p:spPr>
          <a:xfrm rot="10800000">
            <a:off x="2179320" y="37998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88" name="Rectangle 387"/>
          <p:cNvSpPr/>
          <p:nvPr/>
        </p:nvSpPr>
        <p:spPr>
          <a:xfrm rot="10800000">
            <a:off x="2514600" y="37998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91" name="Rectangle 390"/>
          <p:cNvSpPr/>
          <p:nvPr/>
        </p:nvSpPr>
        <p:spPr>
          <a:xfrm rot="10800000">
            <a:off x="838200" y="37998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94" name="Rectangle 393"/>
          <p:cNvSpPr/>
          <p:nvPr/>
        </p:nvSpPr>
        <p:spPr>
          <a:xfrm rot="10800000">
            <a:off x="6202680" y="379983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30" name="Rectangle 429"/>
          <p:cNvSpPr/>
          <p:nvPr/>
        </p:nvSpPr>
        <p:spPr>
          <a:xfrm rot="10800000">
            <a:off x="5364481" y="34543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32" name="Rectangle 431"/>
          <p:cNvSpPr/>
          <p:nvPr/>
        </p:nvSpPr>
        <p:spPr>
          <a:xfrm rot="10800000">
            <a:off x="5029201" y="34543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33" name="Rectangle 432"/>
          <p:cNvSpPr/>
          <p:nvPr/>
        </p:nvSpPr>
        <p:spPr>
          <a:xfrm rot="10800000">
            <a:off x="4358641" y="34543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35" name="Rectangle 434"/>
          <p:cNvSpPr/>
          <p:nvPr/>
        </p:nvSpPr>
        <p:spPr>
          <a:xfrm rot="10800000">
            <a:off x="3352801" y="34543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36" name="Rectangle 435"/>
          <p:cNvSpPr/>
          <p:nvPr/>
        </p:nvSpPr>
        <p:spPr>
          <a:xfrm rot="10800000">
            <a:off x="3688081" y="34543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37" name="Rectangle 436"/>
          <p:cNvSpPr/>
          <p:nvPr/>
        </p:nvSpPr>
        <p:spPr>
          <a:xfrm rot="10800000">
            <a:off x="3017521" y="34543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38" name="Rectangle 437"/>
          <p:cNvSpPr/>
          <p:nvPr/>
        </p:nvSpPr>
        <p:spPr>
          <a:xfrm rot="10800000">
            <a:off x="2682241" y="34543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39" name="Rectangle 438"/>
          <p:cNvSpPr/>
          <p:nvPr/>
        </p:nvSpPr>
        <p:spPr>
          <a:xfrm rot="10800000">
            <a:off x="2011681" y="34543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40" name="Rectangle 439"/>
          <p:cNvSpPr/>
          <p:nvPr/>
        </p:nvSpPr>
        <p:spPr>
          <a:xfrm rot="10800000">
            <a:off x="2346961" y="34543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41" name="Rectangle 440"/>
          <p:cNvSpPr/>
          <p:nvPr/>
        </p:nvSpPr>
        <p:spPr>
          <a:xfrm rot="10800000">
            <a:off x="1676401" y="34543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42" name="Rectangle 441"/>
          <p:cNvSpPr/>
          <p:nvPr/>
        </p:nvSpPr>
        <p:spPr>
          <a:xfrm rot="10800000">
            <a:off x="1341121" y="34543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43" name="Rectangle 442"/>
          <p:cNvSpPr/>
          <p:nvPr/>
        </p:nvSpPr>
        <p:spPr>
          <a:xfrm rot="10800000">
            <a:off x="670561" y="34543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44" name="Rectangle 443"/>
          <p:cNvSpPr/>
          <p:nvPr/>
        </p:nvSpPr>
        <p:spPr>
          <a:xfrm rot="10800000">
            <a:off x="1005841" y="34543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46" name="Rectangle 445"/>
          <p:cNvSpPr/>
          <p:nvPr/>
        </p:nvSpPr>
        <p:spPr>
          <a:xfrm rot="10800000">
            <a:off x="6035040" y="345439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90" name="Rectangle 389"/>
          <p:cNvSpPr/>
          <p:nvPr/>
        </p:nvSpPr>
        <p:spPr>
          <a:xfrm rot="10800000">
            <a:off x="1508760" y="37998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89" name="Rectangle 388"/>
          <p:cNvSpPr/>
          <p:nvPr/>
        </p:nvSpPr>
        <p:spPr>
          <a:xfrm rot="10800000">
            <a:off x="1844040" y="37998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38" name="Rectangle 337"/>
          <p:cNvSpPr/>
          <p:nvPr/>
        </p:nvSpPr>
        <p:spPr>
          <a:xfrm rot="10800000">
            <a:off x="1341120" y="41452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22" name="Rectangle 321"/>
          <p:cNvSpPr/>
          <p:nvPr/>
        </p:nvSpPr>
        <p:spPr>
          <a:xfrm rot="10800000">
            <a:off x="1173480" y="44907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35" name="Rectangle 334"/>
          <p:cNvSpPr/>
          <p:nvPr/>
        </p:nvSpPr>
        <p:spPr>
          <a:xfrm rot="10800000">
            <a:off x="2011680" y="41452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17" name="Rectangle 316"/>
          <p:cNvSpPr/>
          <p:nvPr/>
        </p:nvSpPr>
        <p:spPr>
          <a:xfrm rot="10800000">
            <a:off x="2179320" y="44907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04" name="Rectangle 303"/>
          <p:cNvSpPr/>
          <p:nvPr/>
        </p:nvSpPr>
        <p:spPr>
          <a:xfrm rot="10800000">
            <a:off x="1005841" y="48361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85" name="Rectangle 284"/>
          <p:cNvSpPr/>
          <p:nvPr/>
        </p:nvSpPr>
        <p:spPr>
          <a:xfrm rot="10800000">
            <a:off x="838200" y="51815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60" name="Rectangle 159"/>
          <p:cNvSpPr/>
          <p:nvPr/>
        </p:nvSpPr>
        <p:spPr>
          <a:xfrm rot="10800000">
            <a:off x="1005840" y="55270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94" name="Rectangle 193"/>
          <p:cNvSpPr/>
          <p:nvPr/>
        </p:nvSpPr>
        <p:spPr>
          <a:xfrm>
            <a:off x="5029201" y="13817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95" name="Rectangle 194"/>
          <p:cNvSpPr/>
          <p:nvPr/>
        </p:nvSpPr>
        <p:spPr>
          <a:xfrm>
            <a:off x="5699761" y="13817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96" name="Rectangle 195"/>
          <p:cNvSpPr/>
          <p:nvPr/>
        </p:nvSpPr>
        <p:spPr>
          <a:xfrm>
            <a:off x="5364481" y="13817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89" name="Rectangle 188"/>
          <p:cNvSpPr/>
          <p:nvPr/>
        </p:nvSpPr>
        <p:spPr>
          <a:xfrm>
            <a:off x="4861561" y="17271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92" name="Rectangle 191"/>
          <p:cNvSpPr/>
          <p:nvPr/>
        </p:nvSpPr>
        <p:spPr>
          <a:xfrm>
            <a:off x="5532121" y="17271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21" name="Rectangle 220"/>
          <p:cNvSpPr/>
          <p:nvPr/>
        </p:nvSpPr>
        <p:spPr>
          <a:xfrm>
            <a:off x="4358641" y="20726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17" name="Rectangle 216"/>
          <p:cNvSpPr/>
          <p:nvPr/>
        </p:nvSpPr>
        <p:spPr>
          <a:xfrm>
            <a:off x="4526281" y="24180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46" name="Rectangle 145"/>
          <p:cNvSpPr/>
          <p:nvPr/>
        </p:nvSpPr>
        <p:spPr>
          <a:xfrm>
            <a:off x="2346961" y="6908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45" name="Rectangle 144"/>
          <p:cNvSpPr/>
          <p:nvPr/>
        </p:nvSpPr>
        <p:spPr>
          <a:xfrm>
            <a:off x="2011681" y="6908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51" name="Rectangle 150"/>
          <p:cNvSpPr/>
          <p:nvPr/>
        </p:nvSpPr>
        <p:spPr>
          <a:xfrm rot="10800000">
            <a:off x="2011680" y="55270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82" name="Rectangle 281"/>
          <p:cNvSpPr/>
          <p:nvPr/>
        </p:nvSpPr>
        <p:spPr>
          <a:xfrm rot="10800000">
            <a:off x="2514600" y="51815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46" name="Rectangle 245"/>
          <p:cNvSpPr/>
          <p:nvPr/>
        </p:nvSpPr>
        <p:spPr>
          <a:xfrm rot="10800000">
            <a:off x="1844040" y="58724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52" name="Rectangle 151"/>
          <p:cNvSpPr/>
          <p:nvPr/>
        </p:nvSpPr>
        <p:spPr>
          <a:xfrm rot="10800000">
            <a:off x="2346960" y="55270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50" name="Rectangle 149"/>
          <p:cNvSpPr/>
          <p:nvPr/>
        </p:nvSpPr>
        <p:spPr>
          <a:xfrm rot="10800000">
            <a:off x="2682240" y="55270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44" name="Rectangle 243"/>
          <p:cNvSpPr/>
          <p:nvPr/>
        </p:nvSpPr>
        <p:spPr>
          <a:xfrm rot="10800000">
            <a:off x="2179320" y="58724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61" name="Rectangle 160"/>
          <p:cNvSpPr/>
          <p:nvPr/>
        </p:nvSpPr>
        <p:spPr>
          <a:xfrm>
            <a:off x="4693921" y="6908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64" name="Rectangle 263"/>
          <p:cNvSpPr/>
          <p:nvPr/>
        </p:nvSpPr>
        <p:spPr>
          <a:xfrm>
            <a:off x="4526281" y="10363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24" name="Rectangle 223"/>
          <p:cNvSpPr/>
          <p:nvPr/>
        </p:nvSpPr>
        <p:spPr>
          <a:xfrm>
            <a:off x="5196841" y="24180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71" name="Rectangle 370"/>
          <p:cNvSpPr/>
          <p:nvPr/>
        </p:nvSpPr>
        <p:spPr>
          <a:xfrm>
            <a:off x="5029201" y="27635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38" name="Rectangle 237"/>
          <p:cNvSpPr/>
          <p:nvPr/>
        </p:nvSpPr>
        <p:spPr>
          <a:xfrm rot="10800000">
            <a:off x="4526280" y="58724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78" name="Rectangle 377"/>
          <p:cNvSpPr/>
          <p:nvPr/>
        </p:nvSpPr>
        <p:spPr>
          <a:xfrm rot="10800000">
            <a:off x="5532120" y="37998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26" name="Rectangle 325"/>
          <p:cNvSpPr/>
          <p:nvPr/>
        </p:nvSpPr>
        <p:spPr>
          <a:xfrm rot="10800000">
            <a:off x="5364480" y="41452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04" name="Rectangle 203"/>
          <p:cNvSpPr/>
          <p:nvPr/>
        </p:nvSpPr>
        <p:spPr>
          <a:xfrm>
            <a:off x="1005841" y="20726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01" name="Rectangle 200"/>
          <p:cNvSpPr/>
          <p:nvPr/>
        </p:nvSpPr>
        <p:spPr>
          <a:xfrm>
            <a:off x="1173481" y="24180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47" name="Rectangle 346"/>
          <p:cNvSpPr/>
          <p:nvPr/>
        </p:nvSpPr>
        <p:spPr>
          <a:xfrm>
            <a:off x="1005841" y="27635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77" name="Rectangle 376"/>
          <p:cNvSpPr/>
          <p:nvPr/>
        </p:nvSpPr>
        <p:spPr>
          <a:xfrm>
            <a:off x="838201" y="31089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45" name="Rectangle 444"/>
          <p:cNvSpPr/>
          <p:nvPr/>
        </p:nvSpPr>
        <p:spPr>
          <a:xfrm rot="10800000">
            <a:off x="5699761" y="34543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93" name="Rectangle 392"/>
          <p:cNvSpPr/>
          <p:nvPr/>
        </p:nvSpPr>
        <p:spPr>
          <a:xfrm rot="10800000">
            <a:off x="5867400" y="37998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08" name="Rectangle 307"/>
          <p:cNvSpPr/>
          <p:nvPr/>
        </p:nvSpPr>
        <p:spPr>
          <a:xfrm rot="10800000">
            <a:off x="5532120" y="44907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23" name="Rectangle 322"/>
          <p:cNvSpPr/>
          <p:nvPr/>
        </p:nvSpPr>
        <p:spPr>
          <a:xfrm rot="10800000">
            <a:off x="5867402" y="44907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 rot="10800000">
            <a:off x="5699760" y="55270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50" name="Rectangle 249"/>
          <p:cNvSpPr/>
          <p:nvPr/>
        </p:nvSpPr>
        <p:spPr>
          <a:xfrm rot="10800000">
            <a:off x="5867400" y="58724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92" name="Rectangle 291"/>
          <p:cNvSpPr/>
          <p:nvPr/>
        </p:nvSpPr>
        <p:spPr>
          <a:xfrm rot="10800000">
            <a:off x="5029201" y="48361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73" name="Rectangle 272"/>
          <p:cNvSpPr/>
          <p:nvPr/>
        </p:nvSpPr>
        <p:spPr>
          <a:xfrm rot="10800000">
            <a:off x="4861560" y="51815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74" name="Rectangle 273"/>
          <p:cNvSpPr/>
          <p:nvPr/>
        </p:nvSpPr>
        <p:spPr>
          <a:xfrm rot="10800000">
            <a:off x="5196840" y="51815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 rot="10800000">
            <a:off x="5029200" y="55270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12" name="Rectangle 311"/>
          <p:cNvSpPr/>
          <p:nvPr/>
        </p:nvSpPr>
        <p:spPr>
          <a:xfrm rot="10800000">
            <a:off x="4191000" y="44907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93" name="Rectangle 292"/>
          <p:cNvSpPr/>
          <p:nvPr/>
        </p:nvSpPr>
        <p:spPr>
          <a:xfrm rot="10800000">
            <a:off x="4358641" y="48361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94" name="Rectangle 293"/>
          <p:cNvSpPr/>
          <p:nvPr/>
        </p:nvSpPr>
        <p:spPr>
          <a:xfrm rot="10800000">
            <a:off x="4023361" y="48361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76" name="Rectangle 275"/>
          <p:cNvSpPr/>
          <p:nvPr/>
        </p:nvSpPr>
        <p:spPr>
          <a:xfrm rot="10800000">
            <a:off x="4191000" y="51815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44" name="Rectangle 143"/>
          <p:cNvSpPr/>
          <p:nvPr/>
        </p:nvSpPr>
        <p:spPr>
          <a:xfrm rot="10800000">
            <a:off x="3688080" y="55270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49" name="Rectangle 448"/>
          <p:cNvSpPr/>
          <p:nvPr/>
        </p:nvSpPr>
        <p:spPr>
          <a:xfrm>
            <a:off x="5532121" y="34543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47" name="Rectangle 246"/>
          <p:cNvSpPr/>
          <p:nvPr/>
        </p:nvSpPr>
        <p:spPr>
          <a:xfrm rot="10800000">
            <a:off x="1508760" y="58724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graphicFrame>
        <p:nvGraphicFramePr>
          <p:cNvPr id="450" name="Table 449"/>
          <p:cNvGraphicFramePr>
            <a:graphicFrameLocks noGrp="1"/>
          </p:cNvGraphicFramePr>
          <p:nvPr/>
        </p:nvGraphicFramePr>
        <p:xfrm>
          <a:off x="6705600" y="431800"/>
          <a:ext cx="3268980" cy="57782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249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20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20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4152">
                <a:tc>
                  <a:txBody>
                    <a:bodyPr/>
                    <a:lstStyle/>
                    <a:p>
                      <a:endParaRPr lang="en-US" sz="2300" dirty="0"/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300" i="1" dirty="0"/>
                        <a:t>Z</a:t>
                      </a:r>
                      <a:r>
                        <a:rPr lang="en-US" sz="2300" i="1" baseline="-25000" dirty="0"/>
                        <a:t>1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i="1" dirty="0"/>
                        <a:t>Z</a:t>
                      </a:r>
                      <a:r>
                        <a:rPr lang="en-US" sz="2300" i="1" baseline="-25000" dirty="0"/>
                        <a:t>3</a:t>
                      </a:r>
                    </a:p>
                  </a:txBody>
                  <a:tcPr marL="100584" marR="100584" marT="51816" marB="51816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63600">
                <a:tc>
                  <a:txBody>
                    <a:bodyPr/>
                    <a:lstStyle/>
                    <a:p>
                      <a:r>
                        <a:rPr lang="en-US" sz="1200" b="1" dirty="0"/>
                        <a:t>A = black;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1" dirty="0">
                          <a:solidFill>
                            <a:schemeClr val="bg1"/>
                          </a:solidFill>
                        </a:rPr>
                        <a:t>B = white</a:t>
                      </a:r>
                    </a:p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Counts for EACH row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A</a:t>
                      </a:r>
                    </a:p>
                    <a:p>
                      <a:pPr algn="ctr"/>
                      <a:r>
                        <a:rPr lang="en-US" sz="1400" b="1" dirty="0"/>
                        <a:t> /   \</a:t>
                      </a:r>
                    </a:p>
                    <a:p>
                      <a:pPr algn="ctr"/>
                      <a:r>
                        <a:rPr lang="en-US" sz="1400" b="1" dirty="0"/>
                        <a:t>A      </a:t>
                      </a:r>
                      <a:r>
                        <a:rPr lang="en-US" sz="1400" b="1" dirty="0" err="1"/>
                        <a:t>A</a:t>
                      </a:r>
                      <a:endParaRPr lang="en-US" sz="1400" b="1" dirty="0"/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B</a:t>
                      </a:r>
                      <a:r>
                        <a:rPr lang="en-US" sz="1400" b="1" baseline="0" dirty="0"/>
                        <a:t> </a:t>
                      </a:r>
                    </a:p>
                    <a:p>
                      <a:pPr algn="ctr"/>
                      <a:r>
                        <a:rPr lang="en-US" sz="1400" b="1" baseline="0" dirty="0"/>
                        <a:t> /   \</a:t>
                      </a:r>
                    </a:p>
                    <a:p>
                      <a:pPr algn="ctr"/>
                      <a:r>
                        <a:rPr lang="en-US" sz="1400" b="1" baseline="0" dirty="0"/>
                        <a:t>A      </a:t>
                      </a:r>
                      <a:r>
                        <a:rPr lang="en-US" sz="1400" b="1" baseline="0" dirty="0" err="1"/>
                        <a:t>A</a:t>
                      </a:r>
                      <a:endParaRPr lang="en-US" sz="1400" b="1" dirty="0"/>
                    </a:p>
                  </a:txBody>
                  <a:tcPr marL="100584" marR="100584" marT="51816" marB="51816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088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0 </a:t>
                      </a:r>
                      <a:r>
                        <a:rPr lang="en-US" sz="1200" b="1" baseline="0" dirty="0"/>
                        <a:t>   </a:t>
                      </a:r>
                      <a:r>
                        <a:rPr lang="en-US" sz="1200" b="0" i="1" baseline="0" dirty="0"/>
                        <a:t>to  </a:t>
                      </a:r>
                      <a:r>
                        <a:rPr lang="en-US" sz="1200" b="1" dirty="0"/>
                        <a:t>Row 1 </a:t>
                      </a:r>
                    </a:p>
                    <a:p>
                      <a:r>
                        <a:rPr lang="en-US" sz="1200" b="1" dirty="0"/>
                        <a:t>Row 14 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15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2+3=</a:t>
                      </a:r>
                      <a:r>
                        <a:rPr lang="en-US" sz="1600" b="1" dirty="0"/>
                        <a:t>5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/>
                        <a:t>(1+0=</a:t>
                      </a:r>
                      <a:r>
                        <a:rPr lang="en-US" sz="1200" b="1" dirty="0"/>
                        <a:t>1)*2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= 2</a:t>
                      </a:r>
                    </a:p>
                  </a:txBody>
                  <a:tcPr marL="100584" marR="100584" marT="51816" marB="51816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088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1 </a:t>
                      </a:r>
                      <a:r>
                        <a:rPr lang="en-US" sz="1200" b="1" baseline="0" dirty="0"/>
                        <a:t>   </a:t>
                      </a:r>
                      <a:r>
                        <a:rPr lang="en-US" sz="1200" b="0" i="1" baseline="0" dirty="0"/>
                        <a:t>to   </a:t>
                      </a:r>
                      <a:r>
                        <a:rPr lang="en-US" sz="1200" b="1" dirty="0"/>
                        <a:t>Row 2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13 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14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2+3=</a:t>
                      </a:r>
                      <a:r>
                        <a:rPr lang="en-US" sz="1600" b="1" dirty="0"/>
                        <a:t>5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/>
                        <a:t>(1+1=</a:t>
                      </a:r>
                      <a:r>
                        <a:rPr lang="en-US" sz="1200" b="1" dirty="0"/>
                        <a:t>2)*2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= 4</a:t>
                      </a:r>
                    </a:p>
                  </a:txBody>
                  <a:tcPr marL="100584" marR="100584" marT="51816" marB="51816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088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2 </a:t>
                      </a:r>
                      <a:r>
                        <a:rPr lang="en-US" sz="1200" b="1" baseline="0" dirty="0"/>
                        <a:t>  </a:t>
                      </a:r>
                      <a:r>
                        <a:rPr lang="en-US" sz="1200" b="0" i="1" baseline="0" dirty="0"/>
                        <a:t>to  </a:t>
                      </a:r>
                      <a:r>
                        <a:rPr lang="en-US" sz="1200" b="1" dirty="0"/>
                        <a:t>Row 3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12 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13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3+3=</a:t>
                      </a:r>
                      <a:r>
                        <a:rPr lang="en-US" sz="1600" b="1" dirty="0"/>
                        <a:t>6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/>
                        <a:t>(1+0=</a:t>
                      </a:r>
                      <a:r>
                        <a:rPr lang="en-US" sz="1200" b="1" dirty="0"/>
                        <a:t>1)*2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=</a:t>
                      </a:r>
                      <a:r>
                        <a:rPr lang="en-US" sz="1400" b="1" baseline="0" dirty="0"/>
                        <a:t> 2</a:t>
                      </a:r>
                      <a:endParaRPr lang="en-US" sz="1400" b="1" dirty="0"/>
                    </a:p>
                  </a:txBody>
                  <a:tcPr marL="100584" marR="100584" marT="51816" marB="51816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088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3 </a:t>
                      </a:r>
                      <a:r>
                        <a:rPr lang="en-US" sz="1200" b="1" baseline="0" dirty="0"/>
                        <a:t>  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4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11 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12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3+3=</a:t>
                      </a:r>
                      <a:r>
                        <a:rPr lang="en-US" sz="1600" b="1" dirty="0"/>
                        <a:t>6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/>
                        <a:t>(0+1=</a:t>
                      </a:r>
                      <a:r>
                        <a:rPr lang="en-US" sz="1200" b="1" dirty="0"/>
                        <a:t>1)*2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=</a:t>
                      </a:r>
                      <a:r>
                        <a:rPr lang="en-US" sz="1400" b="1" baseline="0" dirty="0"/>
                        <a:t> 2</a:t>
                      </a:r>
                      <a:endParaRPr lang="en-US" sz="1400" b="1" dirty="0"/>
                    </a:p>
                  </a:txBody>
                  <a:tcPr marL="100584" marR="100584" marT="51816" marB="51816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0088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4 </a:t>
                      </a:r>
                      <a:r>
                        <a:rPr lang="en-US" sz="1200" b="1" baseline="0" dirty="0"/>
                        <a:t>  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5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10</a:t>
                      </a:r>
                      <a:r>
                        <a:rPr lang="en-US" sz="1200" b="1" baseline="0" dirty="0"/>
                        <a:t> 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11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4+4=</a:t>
                      </a:r>
                      <a:r>
                        <a:rPr lang="en-US" sz="1600" b="1" dirty="0"/>
                        <a:t>8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/>
                        <a:t>(0+1=</a:t>
                      </a:r>
                      <a:r>
                        <a:rPr lang="en-US" sz="1200" b="1" dirty="0"/>
                        <a:t>1)*2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= 2</a:t>
                      </a:r>
                    </a:p>
                  </a:txBody>
                  <a:tcPr marL="100584" marR="100584" marT="51816" marB="51816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0088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5 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6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9 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 Row 10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5+4=</a:t>
                      </a:r>
                      <a:r>
                        <a:rPr lang="en-US" sz="1600" b="1" dirty="0"/>
                        <a:t>9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/>
                        <a:t>(0+0=</a:t>
                      </a:r>
                      <a:r>
                        <a:rPr lang="en-US" sz="1200" b="1" dirty="0"/>
                        <a:t>0)*2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= 0</a:t>
                      </a:r>
                    </a:p>
                  </a:txBody>
                  <a:tcPr marL="100584" marR="100584" marT="51816" marB="51816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0088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6 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7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8 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9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1+2=</a:t>
                      </a:r>
                      <a:r>
                        <a:rPr lang="en-US" sz="1600" b="1" dirty="0"/>
                        <a:t>3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/>
                        <a:t>(3+0=</a:t>
                      </a:r>
                      <a:r>
                        <a:rPr lang="en-US" sz="1200" b="1" dirty="0"/>
                        <a:t>3)*2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 = 6</a:t>
                      </a:r>
                    </a:p>
                  </a:txBody>
                  <a:tcPr marL="100584" marR="100584" marT="51816" marB="51816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3035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7 </a:t>
                      </a:r>
                      <a:r>
                        <a:rPr lang="en-US" sz="1200" b="1" baseline="0" dirty="0"/>
                        <a:t>  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8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15 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0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1+1=</a:t>
                      </a:r>
                      <a:r>
                        <a:rPr lang="en-US" sz="1200" b="1" dirty="0"/>
                        <a:t>2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/>
                        <a:t>1+1=</a:t>
                      </a:r>
                      <a:r>
                        <a:rPr lang="en-US" sz="1400" b="1" dirty="0"/>
                        <a:t>2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2+2 = </a:t>
                      </a:r>
                      <a:r>
                        <a:rPr lang="en-US" sz="1400" b="1" dirty="0"/>
                        <a:t>4</a:t>
                      </a:r>
                    </a:p>
                  </a:txBody>
                  <a:tcPr marL="100584" marR="100584" marT="51816" marB="51816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2388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Sum x 2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88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/>
                        <a:t>24</a:t>
                      </a:r>
                    </a:p>
                  </a:txBody>
                  <a:tcPr marL="100584" marR="100584" marT="51816" marB="51816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451" name="TextBox 450"/>
          <p:cNvSpPr txBox="1"/>
          <p:nvPr/>
        </p:nvSpPr>
        <p:spPr>
          <a:xfrm>
            <a:off x="6873241" y="0"/>
            <a:ext cx="2689423" cy="410641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dirty="0"/>
              <a:t>Configuration Variables </a:t>
            </a:r>
          </a:p>
        </p:txBody>
      </p:sp>
      <p:sp>
        <p:nvSpPr>
          <p:cNvPr id="452" name="TextBox 451"/>
          <p:cNvSpPr txBox="1"/>
          <p:nvPr/>
        </p:nvSpPr>
        <p:spPr>
          <a:xfrm>
            <a:off x="1" y="5872481"/>
            <a:ext cx="725283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15</a:t>
            </a:r>
          </a:p>
        </p:txBody>
      </p:sp>
      <p:sp>
        <p:nvSpPr>
          <p:cNvPr id="453" name="TextBox 452"/>
          <p:cNvSpPr txBox="1"/>
          <p:nvPr/>
        </p:nvSpPr>
        <p:spPr>
          <a:xfrm>
            <a:off x="1" y="5527041"/>
            <a:ext cx="725283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14</a:t>
            </a:r>
          </a:p>
        </p:txBody>
      </p:sp>
      <p:sp>
        <p:nvSpPr>
          <p:cNvPr id="454" name="TextBox 453"/>
          <p:cNvSpPr txBox="1"/>
          <p:nvPr/>
        </p:nvSpPr>
        <p:spPr>
          <a:xfrm>
            <a:off x="1" y="5181601"/>
            <a:ext cx="725283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13</a:t>
            </a:r>
          </a:p>
        </p:txBody>
      </p:sp>
      <p:sp>
        <p:nvSpPr>
          <p:cNvPr id="455" name="TextBox 454"/>
          <p:cNvSpPr txBox="1"/>
          <p:nvPr/>
        </p:nvSpPr>
        <p:spPr>
          <a:xfrm>
            <a:off x="1" y="4836161"/>
            <a:ext cx="725283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12</a:t>
            </a:r>
          </a:p>
        </p:txBody>
      </p:sp>
      <p:sp>
        <p:nvSpPr>
          <p:cNvPr id="456" name="TextBox 455"/>
          <p:cNvSpPr txBox="1"/>
          <p:nvPr/>
        </p:nvSpPr>
        <p:spPr>
          <a:xfrm>
            <a:off x="1" y="4490721"/>
            <a:ext cx="725283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11</a:t>
            </a:r>
          </a:p>
        </p:txBody>
      </p:sp>
      <p:sp>
        <p:nvSpPr>
          <p:cNvPr id="457" name="TextBox 456"/>
          <p:cNvSpPr txBox="1"/>
          <p:nvPr/>
        </p:nvSpPr>
        <p:spPr>
          <a:xfrm>
            <a:off x="1" y="4145281"/>
            <a:ext cx="725283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10</a:t>
            </a:r>
          </a:p>
        </p:txBody>
      </p:sp>
      <p:sp>
        <p:nvSpPr>
          <p:cNvPr id="458" name="TextBox 457"/>
          <p:cNvSpPr txBox="1"/>
          <p:nvPr/>
        </p:nvSpPr>
        <p:spPr>
          <a:xfrm>
            <a:off x="0" y="379984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9</a:t>
            </a:r>
          </a:p>
        </p:txBody>
      </p:sp>
      <p:sp>
        <p:nvSpPr>
          <p:cNvPr id="459" name="TextBox 458"/>
          <p:cNvSpPr txBox="1"/>
          <p:nvPr/>
        </p:nvSpPr>
        <p:spPr>
          <a:xfrm>
            <a:off x="0" y="345440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8</a:t>
            </a:r>
          </a:p>
        </p:txBody>
      </p:sp>
      <p:sp>
        <p:nvSpPr>
          <p:cNvPr id="460" name="TextBox 459"/>
          <p:cNvSpPr txBox="1"/>
          <p:nvPr/>
        </p:nvSpPr>
        <p:spPr>
          <a:xfrm>
            <a:off x="0" y="310896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7</a:t>
            </a:r>
          </a:p>
        </p:txBody>
      </p:sp>
      <p:sp>
        <p:nvSpPr>
          <p:cNvPr id="462" name="TextBox 461"/>
          <p:cNvSpPr txBox="1"/>
          <p:nvPr/>
        </p:nvSpPr>
        <p:spPr>
          <a:xfrm>
            <a:off x="6454140" y="6649722"/>
            <a:ext cx="1718003" cy="302920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i="1" dirty="0"/>
              <a:t>Z</a:t>
            </a:r>
            <a:r>
              <a:rPr lang="en-US" sz="1300" b="1" i="1" baseline="-25000" dirty="0"/>
              <a:t>1</a:t>
            </a:r>
            <a:r>
              <a:rPr lang="en-US" sz="1300" b="1" dirty="0"/>
              <a:t> for Row </a:t>
            </a:r>
            <a:r>
              <a:rPr lang="en-US" sz="1300" b="1" i="1" dirty="0"/>
              <a:t>N</a:t>
            </a:r>
            <a:r>
              <a:rPr lang="en-US" sz="1300" b="1" dirty="0"/>
              <a:t> to </a:t>
            </a:r>
            <a:r>
              <a:rPr lang="en-US" sz="1300" b="1" i="1" dirty="0"/>
              <a:t>N+1</a:t>
            </a:r>
            <a:r>
              <a:rPr lang="en-US" sz="1300" b="1" dirty="0"/>
              <a:t> = </a:t>
            </a:r>
          </a:p>
        </p:txBody>
      </p:sp>
      <p:grpSp>
        <p:nvGrpSpPr>
          <p:cNvPr id="6" name="Group 494"/>
          <p:cNvGrpSpPr/>
          <p:nvPr/>
        </p:nvGrpSpPr>
        <p:grpSpPr>
          <a:xfrm>
            <a:off x="8046722" y="6390635"/>
            <a:ext cx="1740472" cy="669335"/>
            <a:chOff x="7162800" y="5715000"/>
            <a:chExt cx="1582247" cy="590590"/>
          </a:xfrm>
        </p:grpSpPr>
        <p:grpSp>
          <p:nvGrpSpPr>
            <p:cNvPr id="7" name="Group 472"/>
            <p:cNvGrpSpPr/>
            <p:nvPr/>
          </p:nvGrpSpPr>
          <p:grpSpPr>
            <a:xfrm>
              <a:off x="7162800" y="5715000"/>
              <a:ext cx="716887" cy="562789"/>
              <a:chOff x="7494760" y="6019800"/>
              <a:chExt cx="716887" cy="562789"/>
            </a:xfrm>
          </p:grpSpPr>
          <p:sp>
            <p:nvSpPr>
              <p:cNvPr id="463" name="TextBox 462"/>
              <p:cNvSpPr txBox="1"/>
              <p:nvPr/>
            </p:nvSpPr>
            <p:spPr>
              <a:xfrm>
                <a:off x="7696200" y="6019800"/>
                <a:ext cx="259687" cy="2579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00" b="1" dirty="0"/>
                  <a:t>A</a:t>
                </a:r>
              </a:p>
            </p:txBody>
          </p:sp>
          <p:sp>
            <p:nvSpPr>
              <p:cNvPr id="464" name="TextBox 463"/>
              <p:cNvSpPr txBox="1"/>
              <p:nvPr/>
            </p:nvSpPr>
            <p:spPr>
              <a:xfrm>
                <a:off x="7951960" y="6324600"/>
                <a:ext cx="259687" cy="2579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00" b="1" dirty="0"/>
                  <a:t>A</a:t>
                </a:r>
              </a:p>
            </p:txBody>
          </p:sp>
          <p:sp>
            <p:nvSpPr>
              <p:cNvPr id="465" name="TextBox 464"/>
              <p:cNvSpPr txBox="1"/>
              <p:nvPr/>
            </p:nvSpPr>
            <p:spPr>
              <a:xfrm>
                <a:off x="7494760" y="6324600"/>
                <a:ext cx="259687" cy="2579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00" b="1" dirty="0"/>
                  <a:t>A</a:t>
                </a:r>
              </a:p>
            </p:txBody>
          </p:sp>
          <p:cxnSp>
            <p:nvCxnSpPr>
              <p:cNvPr id="467" name="Straight Connector 466"/>
              <p:cNvCxnSpPr/>
              <p:nvPr/>
            </p:nvCxnSpPr>
            <p:spPr>
              <a:xfrm flipH="1">
                <a:off x="7696200" y="6248400"/>
                <a:ext cx="89780" cy="1663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0" name="Straight Connector 469"/>
              <p:cNvCxnSpPr/>
              <p:nvPr/>
            </p:nvCxnSpPr>
            <p:spPr>
              <a:xfrm>
                <a:off x="7924800" y="6248400"/>
                <a:ext cx="138820" cy="1524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" name="Group 473"/>
            <p:cNvGrpSpPr/>
            <p:nvPr/>
          </p:nvGrpSpPr>
          <p:grpSpPr>
            <a:xfrm>
              <a:off x="8000998" y="5742807"/>
              <a:ext cx="744049" cy="562783"/>
              <a:chOff x="7418558" y="5715006"/>
              <a:chExt cx="744049" cy="562783"/>
            </a:xfrm>
          </p:grpSpPr>
          <p:sp>
            <p:nvSpPr>
              <p:cNvPr id="475" name="TextBox 474"/>
              <p:cNvSpPr txBox="1"/>
              <p:nvPr/>
            </p:nvSpPr>
            <p:spPr>
              <a:xfrm>
                <a:off x="7696200" y="6019800"/>
                <a:ext cx="259687" cy="2579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00" b="1" dirty="0"/>
                  <a:t>A</a:t>
                </a:r>
              </a:p>
            </p:txBody>
          </p:sp>
          <p:sp>
            <p:nvSpPr>
              <p:cNvPr id="476" name="TextBox 475"/>
              <p:cNvSpPr txBox="1"/>
              <p:nvPr/>
            </p:nvSpPr>
            <p:spPr>
              <a:xfrm>
                <a:off x="7902920" y="5715006"/>
                <a:ext cx="259687" cy="2579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00" b="1" dirty="0"/>
                  <a:t>A</a:t>
                </a:r>
              </a:p>
            </p:txBody>
          </p:sp>
          <p:sp>
            <p:nvSpPr>
              <p:cNvPr id="477" name="TextBox 476"/>
              <p:cNvSpPr txBox="1"/>
              <p:nvPr/>
            </p:nvSpPr>
            <p:spPr>
              <a:xfrm>
                <a:off x="7418558" y="5715006"/>
                <a:ext cx="259687" cy="2579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00" b="1" dirty="0"/>
                  <a:t>A</a:t>
                </a:r>
              </a:p>
            </p:txBody>
          </p:sp>
          <p:cxnSp>
            <p:nvCxnSpPr>
              <p:cNvPr id="478" name="Straight Connector 477"/>
              <p:cNvCxnSpPr/>
              <p:nvPr/>
            </p:nvCxnSpPr>
            <p:spPr>
              <a:xfrm flipH="1">
                <a:off x="7875760" y="5943600"/>
                <a:ext cx="89780" cy="1663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9" name="Straight Connector 478"/>
              <p:cNvCxnSpPr/>
              <p:nvPr/>
            </p:nvCxnSpPr>
            <p:spPr>
              <a:xfrm>
                <a:off x="7647160" y="5943600"/>
                <a:ext cx="138820" cy="1524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80" name="TextBox 479"/>
            <p:cNvSpPr txBox="1"/>
            <p:nvPr/>
          </p:nvSpPr>
          <p:spPr>
            <a:xfrm>
              <a:off x="7772398" y="5791205"/>
              <a:ext cx="284460" cy="3530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</p:grpSp>
      <p:sp>
        <p:nvSpPr>
          <p:cNvPr id="481" name="TextBox 480"/>
          <p:cNvSpPr txBox="1"/>
          <p:nvPr/>
        </p:nvSpPr>
        <p:spPr>
          <a:xfrm>
            <a:off x="6537960" y="7167882"/>
            <a:ext cx="1718003" cy="302920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i="1" dirty="0"/>
              <a:t>Z</a:t>
            </a:r>
            <a:r>
              <a:rPr lang="en-US" sz="1300" b="1" i="1" baseline="-25000" dirty="0"/>
              <a:t>3</a:t>
            </a:r>
            <a:r>
              <a:rPr lang="en-US" sz="1300" b="1" dirty="0"/>
              <a:t> for Row </a:t>
            </a:r>
            <a:r>
              <a:rPr lang="en-US" sz="1300" b="1" i="1" dirty="0"/>
              <a:t>N</a:t>
            </a:r>
            <a:r>
              <a:rPr lang="en-US" sz="1300" b="1" dirty="0"/>
              <a:t> to </a:t>
            </a:r>
            <a:r>
              <a:rPr lang="en-US" sz="1300" b="1" i="1" dirty="0"/>
              <a:t>N+1</a:t>
            </a:r>
            <a:r>
              <a:rPr lang="en-US" sz="1300" b="1" dirty="0"/>
              <a:t> = </a:t>
            </a:r>
          </a:p>
        </p:txBody>
      </p:sp>
      <p:grpSp>
        <p:nvGrpSpPr>
          <p:cNvPr id="9" name="Group 481"/>
          <p:cNvGrpSpPr/>
          <p:nvPr/>
        </p:nvGrpSpPr>
        <p:grpSpPr>
          <a:xfrm>
            <a:off x="8046716" y="6995154"/>
            <a:ext cx="788582" cy="637827"/>
            <a:chOff x="7494754" y="6019800"/>
            <a:chExt cx="716893" cy="562789"/>
          </a:xfrm>
        </p:grpSpPr>
        <p:sp>
          <p:nvSpPr>
            <p:cNvPr id="483" name="TextBox 482"/>
            <p:cNvSpPr txBox="1"/>
            <p:nvPr/>
          </p:nvSpPr>
          <p:spPr>
            <a:xfrm>
              <a:off x="7696200" y="6019800"/>
              <a:ext cx="252400" cy="25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/>
                <a:t>B</a:t>
              </a:r>
            </a:p>
          </p:txBody>
        </p:sp>
        <p:sp>
          <p:nvSpPr>
            <p:cNvPr id="484" name="TextBox 483"/>
            <p:cNvSpPr txBox="1"/>
            <p:nvPr/>
          </p:nvSpPr>
          <p:spPr>
            <a:xfrm>
              <a:off x="7951960" y="6324600"/>
              <a:ext cx="259687" cy="25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/>
                <a:t>A</a:t>
              </a:r>
            </a:p>
          </p:txBody>
        </p:sp>
        <p:sp>
          <p:nvSpPr>
            <p:cNvPr id="485" name="TextBox 484"/>
            <p:cNvSpPr txBox="1"/>
            <p:nvPr/>
          </p:nvSpPr>
          <p:spPr>
            <a:xfrm>
              <a:off x="7494754" y="6324600"/>
              <a:ext cx="259687" cy="25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/>
                <a:t>A</a:t>
              </a:r>
            </a:p>
          </p:txBody>
        </p:sp>
        <p:cxnSp>
          <p:nvCxnSpPr>
            <p:cNvPr id="486" name="Straight Connector 485"/>
            <p:cNvCxnSpPr/>
            <p:nvPr/>
          </p:nvCxnSpPr>
          <p:spPr>
            <a:xfrm flipH="1">
              <a:off x="7696200" y="6248400"/>
              <a:ext cx="89780" cy="1663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7" name="Straight Connector 486"/>
            <p:cNvCxnSpPr/>
            <p:nvPr/>
          </p:nvCxnSpPr>
          <p:spPr>
            <a:xfrm>
              <a:off x="7924800" y="6248400"/>
              <a:ext cx="138820" cy="1524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487"/>
          <p:cNvGrpSpPr/>
          <p:nvPr/>
        </p:nvGrpSpPr>
        <p:grpSpPr>
          <a:xfrm>
            <a:off x="8968736" y="7026676"/>
            <a:ext cx="818458" cy="637821"/>
            <a:chOff x="7418554" y="5715006"/>
            <a:chExt cx="744053" cy="562783"/>
          </a:xfrm>
        </p:grpSpPr>
        <p:sp>
          <p:nvSpPr>
            <p:cNvPr id="489" name="TextBox 488"/>
            <p:cNvSpPr txBox="1"/>
            <p:nvPr/>
          </p:nvSpPr>
          <p:spPr>
            <a:xfrm>
              <a:off x="7696200" y="6019800"/>
              <a:ext cx="252400" cy="25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/>
                <a:t>B</a:t>
              </a:r>
            </a:p>
          </p:txBody>
        </p:sp>
        <p:sp>
          <p:nvSpPr>
            <p:cNvPr id="490" name="TextBox 489"/>
            <p:cNvSpPr txBox="1"/>
            <p:nvPr/>
          </p:nvSpPr>
          <p:spPr>
            <a:xfrm>
              <a:off x="7902920" y="5715006"/>
              <a:ext cx="259687" cy="25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/>
                <a:t>A</a:t>
              </a:r>
            </a:p>
          </p:txBody>
        </p:sp>
        <p:sp>
          <p:nvSpPr>
            <p:cNvPr id="491" name="TextBox 490"/>
            <p:cNvSpPr txBox="1"/>
            <p:nvPr/>
          </p:nvSpPr>
          <p:spPr>
            <a:xfrm>
              <a:off x="7418554" y="5715006"/>
              <a:ext cx="259687" cy="25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/>
                <a:t>A</a:t>
              </a:r>
            </a:p>
          </p:txBody>
        </p:sp>
        <p:cxnSp>
          <p:nvCxnSpPr>
            <p:cNvPr id="492" name="Straight Connector 491"/>
            <p:cNvCxnSpPr/>
            <p:nvPr/>
          </p:nvCxnSpPr>
          <p:spPr>
            <a:xfrm flipH="1">
              <a:off x="7875760" y="5943600"/>
              <a:ext cx="89780" cy="1663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3" name="Straight Connector 492"/>
            <p:cNvCxnSpPr/>
            <p:nvPr/>
          </p:nvCxnSpPr>
          <p:spPr>
            <a:xfrm>
              <a:off x="7647160" y="5943600"/>
              <a:ext cx="138820" cy="1524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4" name="TextBox 493"/>
          <p:cNvSpPr txBox="1"/>
          <p:nvPr/>
        </p:nvSpPr>
        <p:spPr>
          <a:xfrm>
            <a:off x="8717280" y="7081520"/>
            <a:ext cx="333970" cy="410641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dirty="0"/>
              <a:t>+</a:t>
            </a:r>
          </a:p>
        </p:txBody>
      </p:sp>
      <p:sp>
        <p:nvSpPr>
          <p:cNvPr id="496" name="TextBox 495"/>
          <p:cNvSpPr txBox="1"/>
          <p:nvPr/>
        </p:nvSpPr>
        <p:spPr>
          <a:xfrm>
            <a:off x="83820" y="6649720"/>
            <a:ext cx="3216169" cy="379864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800" i="1" dirty="0"/>
              <a:t>z</a:t>
            </a:r>
            <a:r>
              <a:rPr lang="en-US" sz="1800" i="1" baseline="-25000" dirty="0"/>
              <a:t>1</a:t>
            </a:r>
            <a:r>
              <a:rPr lang="en-US" sz="1800" dirty="0"/>
              <a:t> = </a:t>
            </a:r>
            <a:r>
              <a:rPr lang="en-US" sz="1800" i="1" dirty="0"/>
              <a:t>Z</a:t>
            </a:r>
            <a:r>
              <a:rPr lang="en-US" sz="1800" i="1" baseline="-25000" dirty="0"/>
              <a:t>1</a:t>
            </a:r>
            <a:r>
              <a:rPr lang="en-US" sz="1800" i="1" dirty="0"/>
              <a:t>/(2xN) </a:t>
            </a:r>
            <a:r>
              <a:rPr lang="en-US" sz="1800" dirty="0"/>
              <a:t>= 88/(512) = 0.172 </a:t>
            </a:r>
          </a:p>
        </p:txBody>
      </p:sp>
      <p:sp>
        <p:nvSpPr>
          <p:cNvPr id="498" name="TextBox 497"/>
          <p:cNvSpPr txBox="1"/>
          <p:nvPr/>
        </p:nvSpPr>
        <p:spPr>
          <a:xfrm>
            <a:off x="83820" y="7081520"/>
            <a:ext cx="3333189" cy="379864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800" i="1" dirty="0"/>
              <a:t>z</a:t>
            </a:r>
            <a:r>
              <a:rPr lang="en-US" sz="1800" i="1" baseline="-25000" dirty="0"/>
              <a:t>3</a:t>
            </a:r>
            <a:r>
              <a:rPr lang="en-US" sz="1800" dirty="0"/>
              <a:t> = </a:t>
            </a:r>
            <a:r>
              <a:rPr lang="en-US" sz="1800" i="1" dirty="0"/>
              <a:t>Z</a:t>
            </a:r>
            <a:r>
              <a:rPr lang="en-US" sz="1800" i="1" baseline="-25000" dirty="0"/>
              <a:t>3</a:t>
            </a:r>
            <a:r>
              <a:rPr lang="en-US" sz="1800" i="1" dirty="0"/>
              <a:t>/(2xN) </a:t>
            </a:r>
            <a:r>
              <a:rPr lang="en-US" sz="1800" dirty="0"/>
              <a:t>= 24/(512) = 0.0469 </a:t>
            </a:r>
          </a:p>
        </p:txBody>
      </p:sp>
      <p:sp>
        <p:nvSpPr>
          <p:cNvPr id="343" name="TextBox 342"/>
          <p:cNvSpPr txBox="1"/>
          <p:nvPr/>
        </p:nvSpPr>
        <p:spPr>
          <a:xfrm>
            <a:off x="0" y="276352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6</a:t>
            </a:r>
          </a:p>
        </p:txBody>
      </p:sp>
      <p:sp>
        <p:nvSpPr>
          <p:cNvPr id="395" name="TextBox 394"/>
          <p:cNvSpPr txBox="1"/>
          <p:nvPr/>
        </p:nvSpPr>
        <p:spPr>
          <a:xfrm>
            <a:off x="0" y="241808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5</a:t>
            </a:r>
          </a:p>
        </p:txBody>
      </p:sp>
      <p:sp>
        <p:nvSpPr>
          <p:cNvPr id="396" name="TextBox 395"/>
          <p:cNvSpPr txBox="1"/>
          <p:nvPr/>
        </p:nvSpPr>
        <p:spPr>
          <a:xfrm>
            <a:off x="0" y="207264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4</a:t>
            </a:r>
          </a:p>
        </p:txBody>
      </p:sp>
      <p:sp>
        <p:nvSpPr>
          <p:cNvPr id="397" name="TextBox 396"/>
          <p:cNvSpPr txBox="1"/>
          <p:nvPr/>
        </p:nvSpPr>
        <p:spPr>
          <a:xfrm>
            <a:off x="0" y="172720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3</a:t>
            </a:r>
          </a:p>
        </p:txBody>
      </p:sp>
      <p:sp>
        <p:nvSpPr>
          <p:cNvPr id="398" name="TextBox 397"/>
          <p:cNvSpPr txBox="1"/>
          <p:nvPr/>
        </p:nvSpPr>
        <p:spPr>
          <a:xfrm>
            <a:off x="0" y="138176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2</a:t>
            </a:r>
          </a:p>
        </p:txBody>
      </p:sp>
      <p:sp>
        <p:nvSpPr>
          <p:cNvPr id="399" name="TextBox 398"/>
          <p:cNvSpPr txBox="1"/>
          <p:nvPr/>
        </p:nvSpPr>
        <p:spPr>
          <a:xfrm>
            <a:off x="0" y="103632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1</a:t>
            </a:r>
          </a:p>
        </p:txBody>
      </p:sp>
      <p:sp>
        <p:nvSpPr>
          <p:cNvPr id="400" name="TextBox 399"/>
          <p:cNvSpPr txBox="1"/>
          <p:nvPr/>
        </p:nvSpPr>
        <p:spPr>
          <a:xfrm>
            <a:off x="0" y="69088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0</a:t>
            </a:r>
          </a:p>
        </p:txBody>
      </p:sp>
      <p:sp>
        <p:nvSpPr>
          <p:cNvPr id="401" name="TextBox 400"/>
          <p:cNvSpPr txBox="1"/>
          <p:nvPr/>
        </p:nvSpPr>
        <p:spPr>
          <a:xfrm>
            <a:off x="-83820" y="2"/>
            <a:ext cx="922020" cy="703029"/>
          </a:xfrm>
          <a:prstGeom prst="rect">
            <a:avLst/>
          </a:prstGeom>
          <a:noFill/>
        </p:spPr>
        <p:txBody>
          <a:bodyPr wrap="square" lIns="101870" tIns="50935" rIns="101870" bIns="50935" rtlCol="0">
            <a:spAutoFit/>
          </a:bodyPr>
          <a:lstStyle/>
          <a:p>
            <a:pPr algn="ctr"/>
            <a:r>
              <a:rPr lang="en-US" sz="1300" b="1" dirty="0"/>
              <a:t>Row 15*</a:t>
            </a:r>
          </a:p>
          <a:p>
            <a:pPr algn="ctr"/>
            <a:r>
              <a:rPr lang="en-US" sz="1300" b="1" i="1" dirty="0"/>
              <a:t>*wrap-around</a:t>
            </a:r>
          </a:p>
        </p:txBody>
      </p:sp>
      <p:sp>
        <p:nvSpPr>
          <p:cNvPr id="403" name="TextBox 402"/>
          <p:cNvSpPr txBox="1"/>
          <p:nvPr/>
        </p:nvSpPr>
        <p:spPr>
          <a:xfrm>
            <a:off x="3185160" y="6649722"/>
            <a:ext cx="1718003" cy="302920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i="1" dirty="0"/>
              <a:t>Z</a:t>
            </a:r>
            <a:r>
              <a:rPr lang="en-US" sz="1300" b="1" i="1" baseline="-25000" dirty="0"/>
              <a:t>1</a:t>
            </a:r>
            <a:r>
              <a:rPr lang="en-US" sz="1300" b="1" dirty="0"/>
              <a:t> for Row </a:t>
            </a:r>
            <a:r>
              <a:rPr lang="en-US" sz="1300" b="1" i="1" dirty="0"/>
              <a:t>N</a:t>
            </a:r>
            <a:r>
              <a:rPr lang="en-US" sz="1300" b="1" dirty="0"/>
              <a:t> to </a:t>
            </a:r>
            <a:r>
              <a:rPr lang="en-US" sz="1300" b="1" i="1" dirty="0"/>
              <a:t>N+1</a:t>
            </a:r>
            <a:r>
              <a:rPr lang="en-US" sz="1300" b="1" dirty="0"/>
              <a:t> = </a:t>
            </a:r>
          </a:p>
        </p:txBody>
      </p:sp>
      <p:grpSp>
        <p:nvGrpSpPr>
          <p:cNvPr id="11" name="Group 472"/>
          <p:cNvGrpSpPr/>
          <p:nvPr/>
        </p:nvGrpSpPr>
        <p:grpSpPr>
          <a:xfrm>
            <a:off x="5699756" y="6304274"/>
            <a:ext cx="788582" cy="637827"/>
            <a:chOff x="7494754" y="6019800"/>
            <a:chExt cx="716893" cy="562789"/>
          </a:xfrm>
        </p:grpSpPr>
        <p:sp>
          <p:nvSpPr>
            <p:cNvPr id="413" name="TextBox 412"/>
            <p:cNvSpPr txBox="1"/>
            <p:nvPr/>
          </p:nvSpPr>
          <p:spPr>
            <a:xfrm>
              <a:off x="7696200" y="6019800"/>
              <a:ext cx="259687" cy="25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/>
                <a:t>A</a:t>
              </a:r>
            </a:p>
          </p:txBody>
        </p:sp>
        <p:sp>
          <p:nvSpPr>
            <p:cNvPr id="414" name="TextBox 413"/>
            <p:cNvSpPr txBox="1"/>
            <p:nvPr/>
          </p:nvSpPr>
          <p:spPr>
            <a:xfrm>
              <a:off x="7951960" y="6324600"/>
              <a:ext cx="259687" cy="25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/>
                <a:t>A</a:t>
              </a:r>
            </a:p>
          </p:txBody>
        </p:sp>
        <p:sp>
          <p:nvSpPr>
            <p:cNvPr id="415" name="TextBox 414"/>
            <p:cNvSpPr txBox="1"/>
            <p:nvPr/>
          </p:nvSpPr>
          <p:spPr>
            <a:xfrm>
              <a:off x="7494754" y="6324600"/>
              <a:ext cx="259687" cy="25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/>
                <a:t>A</a:t>
              </a:r>
            </a:p>
          </p:txBody>
        </p:sp>
        <p:cxnSp>
          <p:nvCxnSpPr>
            <p:cNvPr id="416" name="Straight Connector 415"/>
            <p:cNvCxnSpPr/>
            <p:nvPr/>
          </p:nvCxnSpPr>
          <p:spPr>
            <a:xfrm flipH="1">
              <a:off x="7696200" y="6248400"/>
              <a:ext cx="89780" cy="1663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7" name="Straight Connector 416"/>
            <p:cNvCxnSpPr/>
            <p:nvPr/>
          </p:nvCxnSpPr>
          <p:spPr>
            <a:xfrm>
              <a:off x="7924800" y="6248400"/>
              <a:ext cx="138820" cy="1524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473"/>
          <p:cNvGrpSpPr/>
          <p:nvPr/>
        </p:nvGrpSpPr>
        <p:grpSpPr>
          <a:xfrm>
            <a:off x="4777736" y="6304288"/>
            <a:ext cx="818458" cy="637821"/>
            <a:chOff x="7418554" y="5715006"/>
            <a:chExt cx="744053" cy="562783"/>
          </a:xfrm>
        </p:grpSpPr>
        <p:sp>
          <p:nvSpPr>
            <p:cNvPr id="408" name="TextBox 407"/>
            <p:cNvSpPr txBox="1"/>
            <p:nvPr/>
          </p:nvSpPr>
          <p:spPr>
            <a:xfrm>
              <a:off x="7696200" y="6019800"/>
              <a:ext cx="259687" cy="25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/>
                <a:t>A</a:t>
              </a:r>
            </a:p>
          </p:txBody>
        </p:sp>
        <p:sp>
          <p:nvSpPr>
            <p:cNvPr id="409" name="TextBox 408"/>
            <p:cNvSpPr txBox="1"/>
            <p:nvPr/>
          </p:nvSpPr>
          <p:spPr>
            <a:xfrm>
              <a:off x="7902920" y="5715006"/>
              <a:ext cx="259687" cy="25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/>
                <a:t>A</a:t>
              </a:r>
            </a:p>
          </p:txBody>
        </p:sp>
        <p:sp>
          <p:nvSpPr>
            <p:cNvPr id="410" name="TextBox 409"/>
            <p:cNvSpPr txBox="1"/>
            <p:nvPr/>
          </p:nvSpPr>
          <p:spPr>
            <a:xfrm>
              <a:off x="7418554" y="5715006"/>
              <a:ext cx="259687" cy="25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/>
                <a:t>A</a:t>
              </a:r>
            </a:p>
          </p:txBody>
        </p:sp>
        <p:cxnSp>
          <p:nvCxnSpPr>
            <p:cNvPr id="411" name="Straight Connector 410"/>
            <p:cNvCxnSpPr/>
            <p:nvPr/>
          </p:nvCxnSpPr>
          <p:spPr>
            <a:xfrm flipH="1">
              <a:off x="7875760" y="5943600"/>
              <a:ext cx="89780" cy="1663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2" name="Straight Connector 411"/>
            <p:cNvCxnSpPr/>
            <p:nvPr/>
          </p:nvCxnSpPr>
          <p:spPr>
            <a:xfrm>
              <a:off x="7647160" y="5943600"/>
              <a:ext cx="138820" cy="1524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7" name="TextBox 406"/>
          <p:cNvSpPr txBox="1"/>
          <p:nvPr/>
        </p:nvSpPr>
        <p:spPr>
          <a:xfrm>
            <a:off x="5448300" y="6477000"/>
            <a:ext cx="333970" cy="410641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dirty="0"/>
              <a:t>+</a:t>
            </a:r>
          </a:p>
        </p:txBody>
      </p:sp>
      <p:sp>
        <p:nvSpPr>
          <p:cNvPr id="418" name="TextBox 417"/>
          <p:cNvSpPr txBox="1"/>
          <p:nvPr/>
        </p:nvSpPr>
        <p:spPr>
          <a:xfrm>
            <a:off x="3268980" y="7167882"/>
            <a:ext cx="1718003" cy="302920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i="1" dirty="0"/>
              <a:t>Z</a:t>
            </a:r>
            <a:r>
              <a:rPr lang="en-US" sz="1300" b="1" i="1" baseline="-25000" dirty="0"/>
              <a:t>3</a:t>
            </a:r>
            <a:r>
              <a:rPr lang="en-US" sz="1300" b="1" dirty="0"/>
              <a:t> for Row </a:t>
            </a:r>
            <a:r>
              <a:rPr lang="en-US" sz="1300" b="1" i="1" dirty="0"/>
              <a:t>N</a:t>
            </a:r>
            <a:r>
              <a:rPr lang="en-US" sz="1300" b="1" dirty="0"/>
              <a:t> to </a:t>
            </a:r>
            <a:r>
              <a:rPr lang="en-US" sz="1300" b="1" i="1" dirty="0"/>
              <a:t>N+1</a:t>
            </a:r>
            <a:r>
              <a:rPr lang="en-US" sz="1300" b="1" dirty="0"/>
              <a:t> = </a:t>
            </a:r>
          </a:p>
        </p:txBody>
      </p:sp>
      <p:grpSp>
        <p:nvGrpSpPr>
          <p:cNvPr id="13" name="Group 418"/>
          <p:cNvGrpSpPr/>
          <p:nvPr/>
        </p:nvGrpSpPr>
        <p:grpSpPr>
          <a:xfrm>
            <a:off x="5699756" y="6995154"/>
            <a:ext cx="788582" cy="637827"/>
            <a:chOff x="7494754" y="6019800"/>
            <a:chExt cx="716893" cy="562789"/>
          </a:xfrm>
        </p:grpSpPr>
        <p:sp>
          <p:nvSpPr>
            <p:cNvPr id="420" name="TextBox 419"/>
            <p:cNvSpPr txBox="1"/>
            <p:nvPr/>
          </p:nvSpPr>
          <p:spPr>
            <a:xfrm>
              <a:off x="7696200" y="6019800"/>
              <a:ext cx="252400" cy="25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/>
                <a:t>B</a:t>
              </a:r>
            </a:p>
          </p:txBody>
        </p:sp>
        <p:sp>
          <p:nvSpPr>
            <p:cNvPr id="421" name="TextBox 420"/>
            <p:cNvSpPr txBox="1"/>
            <p:nvPr/>
          </p:nvSpPr>
          <p:spPr>
            <a:xfrm>
              <a:off x="7951960" y="6324600"/>
              <a:ext cx="259687" cy="25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/>
                <a:t>A</a:t>
              </a:r>
            </a:p>
          </p:txBody>
        </p:sp>
        <p:sp>
          <p:nvSpPr>
            <p:cNvPr id="422" name="TextBox 421"/>
            <p:cNvSpPr txBox="1"/>
            <p:nvPr/>
          </p:nvSpPr>
          <p:spPr>
            <a:xfrm>
              <a:off x="7494754" y="6324600"/>
              <a:ext cx="259687" cy="25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/>
                <a:t>A</a:t>
              </a:r>
            </a:p>
          </p:txBody>
        </p:sp>
        <p:cxnSp>
          <p:nvCxnSpPr>
            <p:cNvPr id="423" name="Straight Connector 422"/>
            <p:cNvCxnSpPr/>
            <p:nvPr/>
          </p:nvCxnSpPr>
          <p:spPr>
            <a:xfrm flipH="1">
              <a:off x="7696200" y="6248400"/>
              <a:ext cx="89780" cy="1663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4" name="Straight Connector 423"/>
            <p:cNvCxnSpPr/>
            <p:nvPr/>
          </p:nvCxnSpPr>
          <p:spPr>
            <a:xfrm>
              <a:off x="7924800" y="6248400"/>
              <a:ext cx="138820" cy="1524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424"/>
          <p:cNvGrpSpPr/>
          <p:nvPr/>
        </p:nvGrpSpPr>
        <p:grpSpPr>
          <a:xfrm>
            <a:off x="4861556" y="6995168"/>
            <a:ext cx="818458" cy="637821"/>
            <a:chOff x="7418554" y="5715006"/>
            <a:chExt cx="744053" cy="562783"/>
          </a:xfrm>
        </p:grpSpPr>
        <p:sp>
          <p:nvSpPr>
            <p:cNvPr id="426" name="TextBox 425"/>
            <p:cNvSpPr txBox="1"/>
            <p:nvPr/>
          </p:nvSpPr>
          <p:spPr>
            <a:xfrm>
              <a:off x="7696200" y="6019800"/>
              <a:ext cx="252400" cy="25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/>
                <a:t>B</a:t>
              </a:r>
            </a:p>
          </p:txBody>
        </p:sp>
        <p:sp>
          <p:nvSpPr>
            <p:cNvPr id="427" name="TextBox 426"/>
            <p:cNvSpPr txBox="1"/>
            <p:nvPr/>
          </p:nvSpPr>
          <p:spPr>
            <a:xfrm>
              <a:off x="7902920" y="5715006"/>
              <a:ext cx="259687" cy="25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/>
                <a:t>A</a:t>
              </a:r>
            </a:p>
          </p:txBody>
        </p:sp>
        <p:sp>
          <p:nvSpPr>
            <p:cNvPr id="428" name="TextBox 427"/>
            <p:cNvSpPr txBox="1"/>
            <p:nvPr/>
          </p:nvSpPr>
          <p:spPr>
            <a:xfrm>
              <a:off x="7418554" y="5715006"/>
              <a:ext cx="259687" cy="25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/>
                <a:t>A</a:t>
              </a:r>
            </a:p>
          </p:txBody>
        </p:sp>
        <p:cxnSp>
          <p:nvCxnSpPr>
            <p:cNvPr id="429" name="Straight Connector 428"/>
            <p:cNvCxnSpPr/>
            <p:nvPr/>
          </p:nvCxnSpPr>
          <p:spPr>
            <a:xfrm flipH="1">
              <a:off x="7875760" y="5943600"/>
              <a:ext cx="89780" cy="1663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7" name="Straight Connector 446"/>
            <p:cNvCxnSpPr/>
            <p:nvPr/>
          </p:nvCxnSpPr>
          <p:spPr>
            <a:xfrm>
              <a:off x="7647160" y="5943600"/>
              <a:ext cx="138820" cy="1524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8" name="TextBox 447"/>
          <p:cNvSpPr txBox="1"/>
          <p:nvPr/>
        </p:nvSpPr>
        <p:spPr>
          <a:xfrm>
            <a:off x="5448300" y="7081520"/>
            <a:ext cx="333970" cy="410641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dirty="0"/>
              <a:t>+</a:t>
            </a:r>
          </a:p>
        </p:txBody>
      </p:sp>
      <p:sp>
        <p:nvSpPr>
          <p:cNvPr id="461" name="TextBox 460"/>
          <p:cNvSpPr txBox="1"/>
          <p:nvPr/>
        </p:nvSpPr>
        <p:spPr>
          <a:xfrm>
            <a:off x="3306273" y="6304281"/>
            <a:ext cx="1440298" cy="34908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600" b="1" dirty="0"/>
              <a:t>For Rows </a:t>
            </a:r>
            <a:r>
              <a:rPr lang="en-US" sz="1600" b="1" i="1" dirty="0"/>
              <a:t>0 .. 7</a:t>
            </a:r>
            <a:endParaRPr lang="en-US" sz="1600" b="1" dirty="0"/>
          </a:p>
        </p:txBody>
      </p:sp>
      <p:sp>
        <p:nvSpPr>
          <p:cNvPr id="466" name="TextBox 465"/>
          <p:cNvSpPr txBox="1"/>
          <p:nvPr/>
        </p:nvSpPr>
        <p:spPr>
          <a:xfrm>
            <a:off x="6454140" y="6304281"/>
            <a:ext cx="1990129" cy="34908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600" b="1" dirty="0"/>
              <a:t>For Rows </a:t>
            </a:r>
            <a:r>
              <a:rPr lang="en-US" sz="1600" b="1" i="1" dirty="0"/>
              <a:t>14 .. 8 &amp; 15</a:t>
            </a:r>
            <a:endParaRPr lang="en-US" sz="1600" b="1" dirty="0"/>
          </a:p>
        </p:txBody>
      </p:sp>
      <p:sp>
        <p:nvSpPr>
          <p:cNvPr id="392" name="Rectangle 391"/>
          <p:cNvSpPr/>
          <p:nvPr/>
        </p:nvSpPr>
        <p:spPr>
          <a:xfrm rot="10800000">
            <a:off x="1173480" y="37998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77" name="Rectangle 276"/>
          <p:cNvSpPr/>
          <p:nvPr/>
        </p:nvSpPr>
        <p:spPr>
          <a:xfrm rot="10800000">
            <a:off x="3520440" y="51815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40" name="Rectangle 239"/>
          <p:cNvSpPr/>
          <p:nvPr/>
        </p:nvSpPr>
        <p:spPr>
          <a:xfrm rot="10800000">
            <a:off x="3520440" y="58724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97" name="Rectangle 296"/>
          <p:cNvSpPr/>
          <p:nvPr/>
        </p:nvSpPr>
        <p:spPr>
          <a:xfrm rot="10800000">
            <a:off x="3017521" y="48361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43" name="Rectangle 142"/>
          <p:cNvSpPr/>
          <p:nvPr/>
        </p:nvSpPr>
        <p:spPr>
          <a:xfrm rot="10800000">
            <a:off x="3352800" y="55270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79" name="Rectangle 278"/>
          <p:cNvSpPr/>
          <p:nvPr/>
        </p:nvSpPr>
        <p:spPr>
          <a:xfrm rot="10800000">
            <a:off x="3200400" y="5181600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27" name="Rectangle 326"/>
          <p:cNvSpPr/>
          <p:nvPr/>
        </p:nvSpPr>
        <p:spPr>
          <a:xfrm rot="10800000">
            <a:off x="4693920" y="41452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13" name="Rectangle 312"/>
          <p:cNvSpPr/>
          <p:nvPr/>
        </p:nvSpPr>
        <p:spPr>
          <a:xfrm rot="10800000">
            <a:off x="3520440" y="44907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02" name="Rectangle 201"/>
          <p:cNvSpPr/>
          <p:nvPr/>
        </p:nvSpPr>
        <p:spPr>
          <a:xfrm>
            <a:off x="1844041" y="24180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47" name="Rectangle 146"/>
          <p:cNvSpPr/>
          <p:nvPr/>
        </p:nvSpPr>
        <p:spPr>
          <a:xfrm>
            <a:off x="3017521" y="6908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62" name="Rectangle 161"/>
          <p:cNvSpPr/>
          <p:nvPr/>
        </p:nvSpPr>
        <p:spPr>
          <a:xfrm>
            <a:off x="5029201" y="6908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60" name="Rectangle 259"/>
          <p:cNvSpPr/>
          <p:nvPr/>
        </p:nvSpPr>
        <p:spPr>
          <a:xfrm>
            <a:off x="3185161" y="10363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72" name="Rectangle 171"/>
          <p:cNvSpPr/>
          <p:nvPr/>
        </p:nvSpPr>
        <p:spPr>
          <a:xfrm>
            <a:off x="1341121" y="13817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71" name="Rectangle 170"/>
          <p:cNvSpPr/>
          <p:nvPr/>
        </p:nvSpPr>
        <p:spPr>
          <a:xfrm>
            <a:off x="1676401" y="13817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69" name="Rectangle 168"/>
          <p:cNvSpPr/>
          <p:nvPr/>
        </p:nvSpPr>
        <p:spPr>
          <a:xfrm>
            <a:off x="1508761" y="17271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78" name="Rectangle 177"/>
          <p:cNvSpPr/>
          <p:nvPr/>
        </p:nvSpPr>
        <p:spPr>
          <a:xfrm>
            <a:off x="2346961" y="13817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79" name="Rectangle 178"/>
          <p:cNvSpPr/>
          <p:nvPr/>
        </p:nvSpPr>
        <p:spPr>
          <a:xfrm>
            <a:off x="3017521" y="13817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85" name="Rectangle 184"/>
          <p:cNvSpPr/>
          <p:nvPr/>
        </p:nvSpPr>
        <p:spPr>
          <a:xfrm>
            <a:off x="3352801" y="13817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81" name="Rectangle 180"/>
          <p:cNvSpPr/>
          <p:nvPr/>
        </p:nvSpPr>
        <p:spPr>
          <a:xfrm>
            <a:off x="3520441" y="17271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74" name="Rectangle 173"/>
          <p:cNvSpPr/>
          <p:nvPr/>
        </p:nvSpPr>
        <p:spPr>
          <a:xfrm>
            <a:off x="2514601" y="17271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73" name="Rectangle 172"/>
          <p:cNvSpPr/>
          <p:nvPr/>
        </p:nvSpPr>
        <p:spPr>
          <a:xfrm>
            <a:off x="2179321" y="17271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12" name="Rectangle 211"/>
          <p:cNvSpPr/>
          <p:nvPr/>
        </p:nvSpPr>
        <p:spPr>
          <a:xfrm>
            <a:off x="2346961" y="20726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13" name="Rectangle 212"/>
          <p:cNvSpPr/>
          <p:nvPr/>
        </p:nvSpPr>
        <p:spPr>
          <a:xfrm>
            <a:off x="3017521" y="20726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10" name="Rectangle 209"/>
          <p:cNvSpPr/>
          <p:nvPr/>
        </p:nvSpPr>
        <p:spPr>
          <a:xfrm>
            <a:off x="2849881" y="24180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09" name="Rectangle 208"/>
          <p:cNvSpPr/>
          <p:nvPr/>
        </p:nvSpPr>
        <p:spPr>
          <a:xfrm>
            <a:off x="3185161" y="24180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15" name="Rectangle 214"/>
          <p:cNvSpPr/>
          <p:nvPr/>
        </p:nvSpPr>
        <p:spPr>
          <a:xfrm>
            <a:off x="3520441" y="24180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48" name="Rectangle 347"/>
          <p:cNvSpPr/>
          <p:nvPr/>
        </p:nvSpPr>
        <p:spPr>
          <a:xfrm>
            <a:off x="1676401" y="27635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56" name="Rectangle 355"/>
          <p:cNvSpPr/>
          <p:nvPr/>
        </p:nvSpPr>
        <p:spPr>
          <a:xfrm>
            <a:off x="3017521" y="27635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45" name="Rectangle 344"/>
          <p:cNvSpPr/>
          <p:nvPr/>
        </p:nvSpPr>
        <p:spPr>
          <a:xfrm>
            <a:off x="1844041" y="31089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51" name="Rectangle 350"/>
          <p:cNvSpPr/>
          <p:nvPr/>
        </p:nvSpPr>
        <p:spPr>
          <a:xfrm>
            <a:off x="2514601" y="31089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59" name="Rectangle 358"/>
          <p:cNvSpPr/>
          <p:nvPr/>
        </p:nvSpPr>
        <p:spPr>
          <a:xfrm>
            <a:off x="3855721" y="31089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61" name="Rectangle 360"/>
          <p:cNvSpPr/>
          <p:nvPr/>
        </p:nvSpPr>
        <p:spPr>
          <a:xfrm>
            <a:off x="4191001" y="31089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34" name="Rectangle 433"/>
          <p:cNvSpPr/>
          <p:nvPr/>
        </p:nvSpPr>
        <p:spPr>
          <a:xfrm rot="10800000">
            <a:off x="4023361" y="34543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31" name="Rectangle 430"/>
          <p:cNvSpPr/>
          <p:nvPr/>
        </p:nvSpPr>
        <p:spPr>
          <a:xfrm rot="10800000">
            <a:off x="4693921" y="34543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85" name="Rectangle 384"/>
          <p:cNvSpPr/>
          <p:nvPr/>
        </p:nvSpPr>
        <p:spPr>
          <a:xfrm rot="10800000">
            <a:off x="3185160" y="37998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83" name="Rectangle 382"/>
          <p:cNvSpPr/>
          <p:nvPr/>
        </p:nvSpPr>
        <p:spPr>
          <a:xfrm rot="10800000">
            <a:off x="3520440" y="37998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79" name="Rectangle 378"/>
          <p:cNvSpPr/>
          <p:nvPr/>
        </p:nvSpPr>
        <p:spPr>
          <a:xfrm rot="10800000">
            <a:off x="4861560" y="37998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46" name="Rectangle 345"/>
          <p:cNvSpPr/>
          <p:nvPr/>
        </p:nvSpPr>
        <p:spPr>
          <a:xfrm>
            <a:off x="1508761" y="31089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02" name="TextBox 401">
            <a:extLst>
              <a:ext uri="{FF2B5EF4-FFF2-40B4-BE49-F238E27FC236}">
                <a16:creationId xmlns:a16="http://schemas.microsoft.com/office/drawing/2014/main" id="{8DB0008E-347A-4FB4-9C06-16D37B22439D}"/>
              </a:ext>
            </a:extLst>
          </p:cNvPr>
          <p:cNvSpPr txBox="1"/>
          <p:nvPr/>
        </p:nvSpPr>
        <p:spPr>
          <a:xfrm>
            <a:off x="2018812" y="-11947"/>
            <a:ext cx="3680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Initial Grid: A Scale-Free-Like Pattern</a:t>
            </a:r>
          </a:p>
        </p:txBody>
      </p:sp>
    </p:spTree>
    <p:extLst>
      <p:ext uri="{BB962C8B-B14F-4D97-AF65-F5344CB8AC3E}">
        <p14:creationId xmlns:p14="http://schemas.microsoft.com/office/powerpoint/2010/main" val="17610451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75"/>
          <p:cNvSpPr/>
          <p:nvPr/>
        </p:nvSpPr>
        <p:spPr>
          <a:xfrm>
            <a:off x="1005841" y="17881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1676401" y="17881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1341121" y="17881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838201" y="144271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1173481" y="144271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1508761" y="1442719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1844041" y="1442719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2514601" y="1442719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2849881" y="144271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2179321" y="1442719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3185161" y="144271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24" name="Rectangle 123"/>
          <p:cNvSpPr/>
          <p:nvPr/>
        </p:nvSpPr>
        <p:spPr>
          <a:xfrm>
            <a:off x="3520441" y="1442719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25" name="Rectangle 124"/>
          <p:cNvSpPr/>
          <p:nvPr/>
        </p:nvSpPr>
        <p:spPr>
          <a:xfrm>
            <a:off x="3855721" y="144271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26" name="Rectangle 125"/>
          <p:cNvSpPr/>
          <p:nvPr/>
        </p:nvSpPr>
        <p:spPr>
          <a:xfrm>
            <a:off x="4191001" y="144271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27" name="Rectangle 126"/>
          <p:cNvSpPr/>
          <p:nvPr/>
        </p:nvSpPr>
        <p:spPr>
          <a:xfrm>
            <a:off x="4526281" y="1442719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28" name="Rectangle 127"/>
          <p:cNvSpPr/>
          <p:nvPr/>
        </p:nvSpPr>
        <p:spPr>
          <a:xfrm>
            <a:off x="5196841" y="144271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29" name="Rectangle 128"/>
          <p:cNvSpPr/>
          <p:nvPr/>
        </p:nvSpPr>
        <p:spPr>
          <a:xfrm>
            <a:off x="5867401" y="1442719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30" name="Rectangle 129"/>
          <p:cNvSpPr/>
          <p:nvPr/>
        </p:nvSpPr>
        <p:spPr>
          <a:xfrm>
            <a:off x="4861561" y="144271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48" name="Rectangle 147"/>
          <p:cNvSpPr/>
          <p:nvPr/>
        </p:nvSpPr>
        <p:spPr>
          <a:xfrm>
            <a:off x="2682241" y="17881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53" name="Rectangle 152"/>
          <p:cNvSpPr/>
          <p:nvPr/>
        </p:nvSpPr>
        <p:spPr>
          <a:xfrm>
            <a:off x="3352801" y="17881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54" name="Rectangle 153"/>
          <p:cNvSpPr/>
          <p:nvPr/>
        </p:nvSpPr>
        <p:spPr>
          <a:xfrm>
            <a:off x="3688081" y="17881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55" name="Rectangle 154"/>
          <p:cNvSpPr/>
          <p:nvPr/>
        </p:nvSpPr>
        <p:spPr>
          <a:xfrm>
            <a:off x="4358641" y="17881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56" name="Rectangle 155"/>
          <p:cNvSpPr/>
          <p:nvPr/>
        </p:nvSpPr>
        <p:spPr>
          <a:xfrm>
            <a:off x="4023361" y="17881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63" name="Rectangle 162"/>
          <p:cNvSpPr/>
          <p:nvPr/>
        </p:nvSpPr>
        <p:spPr>
          <a:xfrm>
            <a:off x="5699761" y="17881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64" name="Rectangle 163"/>
          <p:cNvSpPr/>
          <p:nvPr/>
        </p:nvSpPr>
        <p:spPr>
          <a:xfrm>
            <a:off x="5364481" y="17881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670561" y="17881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65" name="Rectangle 164"/>
          <p:cNvSpPr/>
          <p:nvPr/>
        </p:nvSpPr>
        <p:spPr>
          <a:xfrm>
            <a:off x="6035041" y="1788159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 rot="10800000">
            <a:off x="5364480" y="66243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 rot="10800000">
            <a:off x="4693920" y="66243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41" name="Rectangle 140"/>
          <p:cNvSpPr/>
          <p:nvPr/>
        </p:nvSpPr>
        <p:spPr>
          <a:xfrm rot="10800000">
            <a:off x="4358640" y="66243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42" name="Rectangle 141"/>
          <p:cNvSpPr/>
          <p:nvPr/>
        </p:nvSpPr>
        <p:spPr>
          <a:xfrm rot="10800000">
            <a:off x="4023360" y="66243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49" name="Rectangle 148"/>
          <p:cNvSpPr/>
          <p:nvPr/>
        </p:nvSpPr>
        <p:spPr>
          <a:xfrm rot="10800000">
            <a:off x="3017520" y="66243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57" name="Rectangle 156"/>
          <p:cNvSpPr/>
          <p:nvPr/>
        </p:nvSpPr>
        <p:spPr>
          <a:xfrm rot="10800000">
            <a:off x="1676400" y="66243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58" name="Rectangle 157"/>
          <p:cNvSpPr/>
          <p:nvPr/>
        </p:nvSpPr>
        <p:spPr>
          <a:xfrm rot="10800000">
            <a:off x="1341120" y="66243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59" name="Rectangle 158"/>
          <p:cNvSpPr/>
          <p:nvPr/>
        </p:nvSpPr>
        <p:spPr>
          <a:xfrm rot="10800000">
            <a:off x="670560" y="66243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66" name="Rectangle 165"/>
          <p:cNvSpPr/>
          <p:nvPr/>
        </p:nvSpPr>
        <p:spPr>
          <a:xfrm rot="10800000">
            <a:off x="6035040" y="662431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67" name="Rectangle 166"/>
          <p:cNvSpPr/>
          <p:nvPr/>
        </p:nvSpPr>
        <p:spPr>
          <a:xfrm>
            <a:off x="1173481" y="28244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68" name="Rectangle 167"/>
          <p:cNvSpPr/>
          <p:nvPr/>
        </p:nvSpPr>
        <p:spPr>
          <a:xfrm>
            <a:off x="1844041" y="28244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70" name="Rectangle 169"/>
          <p:cNvSpPr/>
          <p:nvPr/>
        </p:nvSpPr>
        <p:spPr>
          <a:xfrm>
            <a:off x="1005841" y="24790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75" name="Rectangle 174"/>
          <p:cNvSpPr/>
          <p:nvPr/>
        </p:nvSpPr>
        <p:spPr>
          <a:xfrm>
            <a:off x="3185161" y="28244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76" name="Rectangle 175"/>
          <p:cNvSpPr/>
          <p:nvPr/>
        </p:nvSpPr>
        <p:spPr>
          <a:xfrm>
            <a:off x="2849881" y="28244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77" name="Rectangle 176"/>
          <p:cNvSpPr/>
          <p:nvPr/>
        </p:nvSpPr>
        <p:spPr>
          <a:xfrm>
            <a:off x="2011681" y="24790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80" name="Rectangle 179"/>
          <p:cNvSpPr/>
          <p:nvPr/>
        </p:nvSpPr>
        <p:spPr>
          <a:xfrm>
            <a:off x="2682241" y="24790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82" name="Rectangle 181"/>
          <p:cNvSpPr/>
          <p:nvPr/>
        </p:nvSpPr>
        <p:spPr>
          <a:xfrm>
            <a:off x="3855721" y="28244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83" name="Rectangle 182"/>
          <p:cNvSpPr/>
          <p:nvPr/>
        </p:nvSpPr>
        <p:spPr>
          <a:xfrm>
            <a:off x="4526281" y="28244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84" name="Rectangle 183"/>
          <p:cNvSpPr/>
          <p:nvPr/>
        </p:nvSpPr>
        <p:spPr>
          <a:xfrm>
            <a:off x="4191001" y="28244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86" name="Rectangle 185"/>
          <p:cNvSpPr/>
          <p:nvPr/>
        </p:nvSpPr>
        <p:spPr>
          <a:xfrm>
            <a:off x="3688081" y="24790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87" name="Rectangle 186"/>
          <p:cNvSpPr/>
          <p:nvPr/>
        </p:nvSpPr>
        <p:spPr>
          <a:xfrm>
            <a:off x="4358641" y="24790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88" name="Rectangle 187"/>
          <p:cNvSpPr/>
          <p:nvPr/>
        </p:nvSpPr>
        <p:spPr>
          <a:xfrm>
            <a:off x="4023361" y="24790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90" name="Rectangle 189"/>
          <p:cNvSpPr/>
          <p:nvPr/>
        </p:nvSpPr>
        <p:spPr>
          <a:xfrm>
            <a:off x="5196841" y="28244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91" name="Rectangle 190"/>
          <p:cNvSpPr/>
          <p:nvPr/>
        </p:nvSpPr>
        <p:spPr>
          <a:xfrm>
            <a:off x="5867401" y="28244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93" name="Rectangle 192"/>
          <p:cNvSpPr/>
          <p:nvPr/>
        </p:nvSpPr>
        <p:spPr>
          <a:xfrm>
            <a:off x="4693921" y="24790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97" name="Rectangle 196"/>
          <p:cNvSpPr/>
          <p:nvPr/>
        </p:nvSpPr>
        <p:spPr>
          <a:xfrm>
            <a:off x="670561" y="24790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98" name="Rectangle 197"/>
          <p:cNvSpPr/>
          <p:nvPr/>
        </p:nvSpPr>
        <p:spPr>
          <a:xfrm>
            <a:off x="6035041" y="247903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99" name="Rectangle 198"/>
          <p:cNvSpPr/>
          <p:nvPr/>
        </p:nvSpPr>
        <p:spPr>
          <a:xfrm>
            <a:off x="6202681" y="2824479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00" name="Rectangle 199"/>
          <p:cNvSpPr/>
          <p:nvPr/>
        </p:nvSpPr>
        <p:spPr>
          <a:xfrm>
            <a:off x="838201" y="28244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03" name="Rectangle 202"/>
          <p:cNvSpPr/>
          <p:nvPr/>
        </p:nvSpPr>
        <p:spPr>
          <a:xfrm>
            <a:off x="1508761" y="35153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05" name="Rectangle 204"/>
          <p:cNvSpPr/>
          <p:nvPr/>
        </p:nvSpPr>
        <p:spPr>
          <a:xfrm>
            <a:off x="1676401" y="31699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06" name="Rectangle 205"/>
          <p:cNvSpPr/>
          <p:nvPr/>
        </p:nvSpPr>
        <p:spPr>
          <a:xfrm>
            <a:off x="1341121" y="31699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07" name="Rectangle 206"/>
          <p:cNvSpPr/>
          <p:nvPr/>
        </p:nvSpPr>
        <p:spPr>
          <a:xfrm>
            <a:off x="2179321" y="35153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08" name="Rectangle 207"/>
          <p:cNvSpPr/>
          <p:nvPr/>
        </p:nvSpPr>
        <p:spPr>
          <a:xfrm>
            <a:off x="2514601" y="35153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11" name="Rectangle 210"/>
          <p:cNvSpPr/>
          <p:nvPr/>
        </p:nvSpPr>
        <p:spPr>
          <a:xfrm>
            <a:off x="2011681" y="31699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14" name="Rectangle 213"/>
          <p:cNvSpPr/>
          <p:nvPr/>
        </p:nvSpPr>
        <p:spPr>
          <a:xfrm>
            <a:off x="2682241" y="31699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16" name="Rectangle 215"/>
          <p:cNvSpPr/>
          <p:nvPr/>
        </p:nvSpPr>
        <p:spPr>
          <a:xfrm>
            <a:off x="3855721" y="35153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18" name="Rectangle 217"/>
          <p:cNvSpPr/>
          <p:nvPr/>
        </p:nvSpPr>
        <p:spPr>
          <a:xfrm>
            <a:off x="4191001" y="35153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19" name="Rectangle 218"/>
          <p:cNvSpPr/>
          <p:nvPr/>
        </p:nvSpPr>
        <p:spPr>
          <a:xfrm>
            <a:off x="3352801" y="31699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20" name="Rectangle 219"/>
          <p:cNvSpPr/>
          <p:nvPr/>
        </p:nvSpPr>
        <p:spPr>
          <a:xfrm>
            <a:off x="3688081" y="31699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22" name="Rectangle 221"/>
          <p:cNvSpPr/>
          <p:nvPr/>
        </p:nvSpPr>
        <p:spPr>
          <a:xfrm>
            <a:off x="4023361" y="31699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23" name="Rectangle 222"/>
          <p:cNvSpPr/>
          <p:nvPr/>
        </p:nvSpPr>
        <p:spPr>
          <a:xfrm>
            <a:off x="4861561" y="35153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25" name="Rectangle 224"/>
          <p:cNvSpPr/>
          <p:nvPr/>
        </p:nvSpPr>
        <p:spPr>
          <a:xfrm>
            <a:off x="5867401" y="35153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26" name="Rectangle 225"/>
          <p:cNvSpPr/>
          <p:nvPr/>
        </p:nvSpPr>
        <p:spPr>
          <a:xfrm>
            <a:off x="5532121" y="35153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27" name="Rectangle 226"/>
          <p:cNvSpPr/>
          <p:nvPr/>
        </p:nvSpPr>
        <p:spPr>
          <a:xfrm>
            <a:off x="4693921" y="31699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28" name="Rectangle 227"/>
          <p:cNvSpPr/>
          <p:nvPr/>
        </p:nvSpPr>
        <p:spPr>
          <a:xfrm>
            <a:off x="5029201" y="31699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29" name="Rectangle 228"/>
          <p:cNvSpPr/>
          <p:nvPr/>
        </p:nvSpPr>
        <p:spPr>
          <a:xfrm>
            <a:off x="5699761" y="31699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30" name="Rectangle 229"/>
          <p:cNvSpPr/>
          <p:nvPr/>
        </p:nvSpPr>
        <p:spPr>
          <a:xfrm>
            <a:off x="5364481" y="31699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31" name="Rectangle 230"/>
          <p:cNvSpPr/>
          <p:nvPr/>
        </p:nvSpPr>
        <p:spPr>
          <a:xfrm>
            <a:off x="670561" y="31699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32" name="Rectangle 231"/>
          <p:cNvSpPr/>
          <p:nvPr/>
        </p:nvSpPr>
        <p:spPr>
          <a:xfrm>
            <a:off x="6035041" y="3169919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33" name="Rectangle 232"/>
          <p:cNvSpPr/>
          <p:nvPr/>
        </p:nvSpPr>
        <p:spPr>
          <a:xfrm>
            <a:off x="6202681" y="3515359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34" name="Rectangle 233"/>
          <p:cNvSpPr/>
          <p:nvPr/>
        </p:nvSpPr>
        <p:spPr>
          <a:xfrm>
            <a:off x="838201" y="35153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35" name="Rectangle 234"/>
          <p:cNvSpPr/>
          <p:nvPr/>
        </p:nvSpPr>
        <p:spPr>
          <a:xfrm rot="10800000">
            <a:off x="5532120" y="69697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36" name="Rectangle 235"/>
          <p:cNvSpPr/>
          <p:nvPr/>
        </p:nvSpPr>
        <p:spPr>
          <a:xfrm rot="10800000">
            <a:off x="4861560" y="69697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37" name="Rectangle 236"/>
          <p:cNvSpPr/>
          <p:nvPr/>
        </p:nvSpPr>
        <p:spPr>
          <a:xfrm rot="10800000">
            <a:off x="5196840" y="69697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39" name="Rectangle 238"/>
          <p:cNvSpPr/>
          <p:nvPr/>
        </p:nvSpPr>
        <p:spPr>
          <a:xfrm rot="10800000">
            <a:off x="4191000" y="69697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41" name="Rectangle 240"/>
          <p:cNvSpPr/>
          <p:nvPr/>
        </p:nvSpPr>
        <p:spPr>
          <a:xfrm rot="10800000">
            <a:off x="3855720" y="69697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42" name="Rectangle 241"/>
          <p:cNvSpPr/>
          <p:nvPr/>
        </p:nvSpPr>
        <p:spPr>
          <a:xfrm rot="10800000">
            <a:off x="3185160" y="69697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43" name="Rectangle 242"/>
          <p:cNvSpPr/>
          <p:nvPr/>
        </p:nvSpPr>
        <p:spPr>
          <a:xfrm rot="10800000">
            <a:off x="2849880" y="69697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45" name="Rectangle 244"/>
          <p:cNvSpPr/>
          <p:nvPr/>
        </p:nvSpPr>
        <p:spPr>
          <a:xfrm rot="10800000">
            <a:off x="2514600" y="69697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48" name="Rectangle 247"/>
          <p:cNvSpPr/>
          <p:nvPr/>
        </p:nvSpPr>
        <p:spPr>
          <a:xfrm rot="10800000">
            <a:off x="838200" y="69697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49" name="Rectangle 248"/>
          <p:cNvSpPr/>
          <p:nvPr/>
        </p:nvSpPr>
        <p:spPr>
          <a:xfrm rot="10800000">
            <a:off x="1173480" y="69697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51" name="Rectangle 250"/>
          <p:cNvSpPr/>
          <p:nvPr/>
        </p:nvSpPr>
        <p:spPr>
          <a:xfrm rot="10800000">
            <a:off x="6202680" y="696975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55" name="Rectangle 254"/>
          <p:cNvSpPr/>
          <p:nvPr/>
        </p:nvSpPr>
        <p:spPr>
          <a:xfrm>
            <a:off x="1173481" y="21335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56" name="Rectangle 255"/>
          <p:cNvSpPr/>
          <p:nvPr/>
        </p:nvSpPr>
        <p:spPr>
          <a:xfrm>
            <a:off x="1844041" y="21335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57" name="Rectangle 256"/>
          <p:cNvSpPr/>
          <p:nvPr/>
        </p:nvSpPr>
        <p:spPr>
          <a:xfrm>
            <a:off x="1508761" y="21335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58" name="Rectangle 257"/>
          <p:cNvSpPr/>
          <p:nvPr/>
        </p:nvSpPr>
        <p:spPr>
          <a:xfrm>
            <a:off x="2179321" y="21335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59" name="Rectangle 258"/>
          <p:cNvSpPr/>
          <p:nvPr/>
        </p:nvSpPr>
        <p:spPr>
          <a:xfrm>
            <a:off x="2514601" y="21335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61" name="Rectangle 260"/>
          <p:cNvSpPr/>
          <p:nvPr/>
        </p:nvSpPr>
        <p:spPr>
          <a:xfrm>
            <a:off x="2849881" y="21335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62" name="Rectangle 261"/>
          <p:cNvSpPr/>
          <p:nvPr/>
        </p:nvSpPr>
        <p:spPr>
          <a:xfrm>
            <a:off x="3520441" y="21335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63" name="Rectangle 262"/>
          <p:cNvSpPr/>
          <p:nvPr/>
        </p:nvSpPr>
        <p:spPr>
          <a:xfrm>
            <a:off x="3855721" y="21335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65" name="Rectangle 264"/>
          <p:cNvSpPr/>
          <p:nvPr/>
        </p:nvSpPr>
        <p:spPr>
          <a:xfrm>
            <a:off x="4191001" y="21335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66" name="Rectangle 265"/>
          <p:cNvSpPr/>
          <p:nvPr/>
        </p:nvSpPr>
        <p:spPr>
          <a:xfrm>
            <a:off x="4861561" y="21335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67" name="Rectangle 266"/>
          <p:cNvSpPr/>
          <p:nvPr/>
        </p:nvSpPr>
        <p:spPr>
          <a:xfrm>
            <a:off x="5196841" y="21335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68" name="Rectangle 267"/>
          <p:cNvSpPr/>
          <p:nvPr/>
        </p:nvSpPr>
        <p:spPr>
          <a:xfrm>
            <a:off x="5867401" y="21335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69" name="Rectangle 268"/>
          <p:cNvSpPr/>
          <p:nvPr/>
        </p:nvSpPr>
        <p:spPr>
          <a:xfrm>
            <a:off x="5532121" y="21335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70" name="Rectangle 269"/>
          <p:cNvSpPr/>
          <p:nvPr/>
        </p:nvSpPr>
        <p:spPr>
          <a:xfrm>
            <a:off x="6202681" y="2133599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71" name="Rectangle 270"/>
          <p:cNvSpPr/>
          <p:nvPr/>
        </p:nvSpPr>
        <p:spPr>
          <a:xfrm>
            <a:off x="838201" y="21335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72" name="Rectangle 271"/>
          <p:cNvSpPr/>
          <p:nvPr/>
        </p:nvSpPr>
        <p:spPr>
          <a:xfrm rot="10800000">
            <a:off x="5532120" y="62788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75" name="Rectangle 274"/>
          <p:cNvSpPr/>
          <p:nvPr/>
        </p:nvSpPr>
        <p:spPr>
          <a:xfrm rot="10800000">
            <a:off x="4526280" y="62788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78" name="Rectangle 277"/>
          <p:cNvSpPr/>
          <p:nvPr/>
        </p:nvSpPr>
        <p:spPr>
          <a:xfrm rot="10800000">
            <a:off x="3855720" y="62788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80" name="Rectangle 279"/>
          <p:cNvSpPr/>
          <p:nvPr/>
        </p:nvSpPr>
        <p:spPr>
          <a:xfrm rot="10800000">
            <a:off x="2849880" y="62788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81" name="Rectangle 280"/>
          <p:cNvSpPr/>
          <p:nvPr/>
        </p:nvSpPr>
        <p:spPr>
          <a:xfrm rot="10800000">
            <a:off x="2179320" y="62788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83" name="Rectangle 282"/>
          <p:cNvSpPr/>
          <p:nvPr/>
        </p:nvSpPr>
        <p:spPr>
          <a:xfrm rot="10800000">
            <a:off x="1844040" y="62788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84" name="Rectangle 283"/>
          <p:cNvSpPr/>
          <p:nvPr/>
        </p:nvSpPr>
        <p:spPr>
          <a:xfrm rot="10800000">
            <a:off x="1508760" y="62788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86" name="Rectangle 285"/>
          <p:cNvSpPr/>
          <p:nvPr/>
        </p:nvSpPr>
        <p:spPr>
          <a:xfrm rot="10800000">
            <a:off x="1173480" y="62788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87" name="Rectangle 286"/>
          <p:cNvSpPr/>
          <p:nvPr/>
        </p:nvSpPr>
        <p:spPr>
          <a:xfrm rot="10800000">
            <a:off x="5867400" y="62788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88" name="Rectangle 287"/>
          <p:cNvSpPr/>
          <p:nvPr/>
        </p:nvSpPr>
        <p:spPr>
          <a:xfrm rot="10800000">
            <a:off x="6202680" y="6278879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90" name="Rectangle 289"/>
          <p:cNvSpPr/>
          <p:nvPr/>
        </p:nvSpPr>
        <p:spPr>
          <a:xfrm rot="10800000">
            <a:off x="5364481" y="59334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91" name="Rectangle 290"/>
          <p:cNvSpPr/>
          <p:nvPr/>
        </p:nvSpPr>
        <p:spPr>
          <a:xfrm rot="10800000">
            <a:off x="4693921" y="59334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95" name="Rectangle 294"/>
          <p:cNvSpPr/>
          <p:nvPr/>
        </p:nvSpPr>
        <p:spPr>
          <a:xfrm rot="10800000">
            <a:off x="3352801" y="59334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96" name="Rectangle 295"/>
          <p:cNvSpPr/>
          <p:nvPr/>
        </p:nvSpPr>
        <p:spPr>
          <a:xfrm rot="10800000">
            <a:off x="3688081" y="59334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98" name="Rectangle 297"/>
          <p:cNvSpPr/>
          <p:nvPr/>
        </p:nvSpPr>
        <p:spPr>
          <a:xfrm rot="10800000">
            <a:off x="2682241" y="59334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99" name="Rectangle 298"/>
          <p:cNvSpPr/>
          <p:nvPr/>
        </p:nvSpPr>
        <p:spPr>
          <a:xfrm rot="10800000">
            <a:off x="2011681" y="59334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00" name="Rectangle 299"/>
          <p:cNvSpPr/>
          <p:nvPr/>
        </p:nvSpPr>
        <p:spPr>
          <a:xfrm rot="10800000">
            <a:off x="2346961" y="59334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01" name="Rectangle 300"/>
          <p:cNvSpPr/>
          <p:nvPr/>
        </p:nvSpPr>
        <p:spPr>
          <a:xfrm rot="10800000">
            <a:off x="1676401" y="59334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02" name="Rectangle 301"/>
          <p:cNvSpPr/>
          <p:nvPr/>
        </p:nvSpPr>
        <p:spPr>
          <a:xfrm rot="10800000">
            <a:off x="1341121" y="59334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03" name="Rectangle 302"/>
          <p:cNvSpPr/>
          <p:nvPr/>
        </p:nvSpPr>
        <p:spPr>
          <a:xfrm rot="10800000">
            <a:off x="670561" y="59334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05" name="Rectangle 304"/>
          <p:cNvSpPr/>
          <p:nvPr/>
        </p:nvSpPr>
        <p:spPr>
          <a:xfrm rot="10800000">
            <a:off x="6035040" y="593343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06" name="Rectangle 305"/>
          <p:cNvSpPr/>
          <p:nvPr/>
        </p:nvSpPr>
        <p:spPr>
          <a:xfrm rot="10800000">
            <a:off x="5699761" y="59334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09" name="Rectangle 308"/>
          <p:cNvSpPr/>
          <p:nvPr/>
        </p:nvSpPr>
        <p:spPr>
          <a:xfrm rot="10800000">
            <a:off x="4861560" y="55879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10" name="Rectangle 309"/>
          <p:cNvSpPr/>
          <p:nvPr/>
        </p:nvSpPr>
        <p:spPr>
          <a:xfrm rot="10800000">
            <a:off x="5196840" y="55879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11" name="Rectangle 310"/>
          <p:cNvSpPr/>
          <p:nvPr/>
        </p:nvSpPr>
        <p:spPr>
          <a:xfrm rot="10800000">
            <a:off x="4526280" y="55879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14" name="Rectangle 313"/>
          <p:cNvSpPr/>
          <p:nvPr/>
        </p:nvSpPr>
        <p:spPr>
          <a:xfrm rot="10800000">
            <a:off x="3855720" y="55879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15" name="Rectangle 314"/>
          <p:cNvSpPr/>
          <p:nvPr/>
        </p:nvSpPr>
        <p:spPr>
          <a:xfrm rot="10800000">
            <a:off x="3185160" y="55879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16" name="Rectangle 315"/>
          <p:cNvSpPr/>
          <p:nvPr/>
        </p:nvSpPr>
        <p:spPr>
          <a:xfrm rot="10800000">
            <a:off x="2849880" y="55879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18" name="Rectangle 317"/>
          <p:cNvSpPr/>
          <p:nvPr/>
        </p:nvSpPr>
        <p:spPr>
          <a:xfrm rot="10800000">
            <a:off x="2514600" y="55879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19" name="Rectangle 318"/>
          <p:cNvSpPr/>
          <p:nvPr/>
        </p:nvSpPr>
        <p:spPr>
          <a:xfrm rot="10800000">
            <a:off x="1844040" y="55879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20" name="Rectangle 319"/>
          <p:cNvSpPr/>
          <p:nvPr/>
        </p:nvSpPr>
        <p:spPr>
          <a:xfrm rot="10800000">
            <a:off x="1508760" y="55879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21" name="Rectangle 320"/>
          <p:cNvSpPr/>
          <p:nvPr/>
        </p:nvSpPr>
        <p:spPr>
          <a:xfrm rot="10800000">
            <a:off x="838200" y="55879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24" name="Rectangle 323"/>
          <p:cNvSpPr/>
          <p:nvPr/>
        </p:nvSpPr>
        <p:spPr>
          <a:xfrm rot="10800000">
            <a:off x="6202680" y="558799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28" name="Rectangle 327"/>
          <p:cNvSpPr/>
          <p:nvPr/>
        </p:nvSpPr>
        <p:spPr>
          <a:xfrm rot="10800000">
            <a:off x="5029200" y="52425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29" name="Rectangle 328"/>
          <p:cNvSpPr/>
          <p:nvPr/>
        </p:nvSpPr>
        <p:spPr>
          <a:xfrm rot="10800000">
            <a:off x="4358640" y="52425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30" name="Rectangle 329"/>
          <p:cNvSpPr/>
          <p:nvPr/>
        </p:nvSpPr>
        <p:spPr>
          <a:xfrm rot="10800000">
            <a:off x="4023360" y="52425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31" name="Rectangle 330"/>
          <p:cNvSpPr/>
          <p:nvPr/>
        </p:nvSpPr>
        <p:spPr>
          <a:xfrm rot="10800000">
            <a:off x="3352800" y="52425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32" name="Rectangle 331"/>
          <p:cNvSpPr/>
          <p:nvPr/>
        </p:nvSpPr>
        <p:spPr>
          <a:xfrm rot="10800000">
            <a:off x="3688080" y="52425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33" name="Rectangle 332"/>
          <p:cNvSpPr/>
          <p:nvPr/>
        </p:nvSpPr>
        <p:spPr>
          <a:xfrm rot="10800000">
            <a:off x="3017520" y="52425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34" name="Rectangle 333"/>
          <p:cNvSpPr/>
          <p:nvPr/>
        </p:nvSpPr>
        <p:spPr>
          <a:xfrm rot="10800000">
            <a:off x="2682240" y="52425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36" name="Rectangle 335"/>
          <p:cNvSpPr/>
          <p:nvPr/>
        </p:nvSpPr>
        <p:spPr>
          <a:xfrm rot="10800000">
            <a:off x="2346960" y="52425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37" name="Rectangle 336"/>
          <p:cNvSpPr/>
          <p:nvPr/>
        </p:nvSpPr>
        <p:spPr>
          <a:xfrm rot="10800000">
            <a:off x="1676400" y="52425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39" name="Rectangle 338"/>
          <p:cNvSpPr/>
          <p:nvPr/>
        </p:nvSpPr>
        <p:spPr>
          <a:xfrm rot="10800000">
            <a:off x="670560" y="52425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40" name="Rectangle 339"/>
          <p:cNvSpPr/>
          <p:nvPr/>
        </p:nvSpPr>
        <p:spPr>
          <a:xfrm rot="10800000">
            <a:off x="1005840" y="52425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41" name="Rectangle 340"/>
          <p:cNvSpPr/>
          <p:nvPr/>
        </p:nvSpPr>
        <p:spPr>
          <a:xfrm rot="10800000">
            <a:off x="6035040" y="524255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42" name="Rectangle 341"/>
          <p:cNvSpPr/>
          <p:nvPr/>
        </p:nvSpPr>
        <p:spPr>
          <a:xfrm rot="10800000">
            <a:off x="5699760" y="52425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44" name="Rectangle 343"/>
          <p:cNvSpPr/>
          <p:nvPr/>
        </p:nvSpPr>
        <p:spPr>
          <a:xfrm>
            <a:off x="1173481" y="42062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49" name="Rectangle 348"/>
          <p:cNvSpPr/>
          <p:nvPr/>
        </p:nvSpPr>
        <p:spPr>
          <a:xfrm>
            <a:off x="1341121" y="38607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50" name="Rectangle 349"/>
          <p:cNvSpPr/>
          <p:nvPr/>
        </p:nvSpPr>
        <p:spPr>
          <a:xfrm>
            <a:off x="2179321" y="42062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52" name="Rectangle 351"/>
          <p:cNvSpPr/>
          <p:nvPr/>
        </p:nvSpPr>
        <p:spPr>
          <a:xfrm>
            <a:off x="3185161" y="42062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53" name="Rectangle 352"/>
          <p:cNvSpPr/>
          <p:nvPr/>
        </p:nvSpPr>
        <p:spPr>
          <a:xfrm>
            <a:off x="2849881" y="42062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54" name="Rectangle 353"/>
          <p:cNvSpPr/>
          <p:nvPr/>
        </p:nvSpPr>
        <p:spPr>
          <a:xfrm>
            <a:off x="2011681" y="38607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55" name="Rectangle 354"/>
          <p:cNvSpPr/>
          <p:nvPr/>
        </p:nvSpPr>
        <p:spPr>
          <a:xfrm>
            <a:off x="2346961" y="38607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57" name="Rectangle 356"/>
          <p:cNvSpPr/>
          <p:nvPr/>
        </p:nvSpPr>
        <p:spPr>
          <a:xfrm>
            <a:off x="2682241" y="38607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58" name="Rectangle 357"/>
          <p:cNvSpPr/>
          <p:nvPr/>
        </p:nvSpPr>
        <p:spPr>
          <a:xfrm>
            <a:off x="3520441" y="42062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60" name="Rectangle 359"/>
          <p:cNvSpPr/>
          <p:nvPr/>
        </p:nvSpPr>
        <p:spPr>
          <a:xfrm>
            <a:off x="4526281" y="42062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62" name="Rectangle 361"/>
          <p:cNvSpPr/>
          <p:nvPr/>
        </p:nvSpPr>
        <p:spPr>
          <a:xfrm>
            <a:off x="3352801" y="38607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63" name="Rectangle 362"/>
          <p:cNvSpPr/>
          <p:nvPr/>
        </p:nvSpPr>
        <p:spPr>
          <a:xfrm>
            <a:off x="3688081" y="38607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64" name="Rectangle 363"/>
          <p:cNvSpPr/>
          <p:nvPr/>
        </p:nvSpPr>
        <p:spPr>
          <a:xfrm>
            <a:off x="4358641" y="38607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65" name="Rectangle 364"/>
          <p:cNvSpPr/>
          <p:nvPr/>
        </p:nvSpPr>
        <p:spPr>
          <a:xfrm>
            <a:off x="4023361" y="38607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66" name="Rectangle 365"/>
          <p:cNvSpPr/>
          <p:nvPr/>
        </p:nvSpPr>
        <p:spPr>
          <a:xfrm>
            <a:off x="4861561" y="42062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67" name="Rectangle 366"/>
          <p:cNvSpPr/>
          <p:nvPr/>
        </p:nvSpPr>
        <p:spPr>
          <a:xfrm>
            <a:off x="5196841" y="42062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68" name="Rectangle 367"/>
          <p:cNvSpPr/>
          <p:nvPr/>
        </p:nvSpPr>
        <p:spPr>
          <a:xfrm>
            <a:off x="5867401" y="42062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69" name="Rectangle 368"/>
          <p:cNvSpPr/>
          <p:nvPr/>
        </p:nvSpPr>
        <p:spPr>
          <a:xfrm>
            <a:off x="5532121" y="42062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70" name="Rectangle 369"/>
          <p:cNvSpPr/>
          <p:nvPr/>
        </p:nvSpPr>
        <p:spPr>
          <a:xfrm>
            <a:off x="4693921" y="38607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72" name="Rectangle 371"/>
          <p:cNvSpPr/>
          <p:nvPr/>
        </p:nvSpPr>
        <p:spPr>
          <a:xfrm>
            <a:off x="5699761" y="38607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73" name="Rectangle 372"/>
          <p:cNvSpPr/>
          <p:nvPr/>
        </p:nvSpPr>
        <p:spPr>
          <a:xfrm>
            <a:off x="5364481" y="38607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74" name="Rectangle 373"/>
          <p:cNvSpPr/>
          <p:nvPr/>
        </p:nvSpPr>
        <p:spPr>
          <a:xfrm>
            <a:off x="670561" y="38607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75" name="Rectangle 374"/>
          <p:cNvSpPr/>
          <p:nvPr/>
        </p:nvSpPr>
        <p:spPr>
          <a:xfrm>
            <a:off x="6035041" y="3860799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76" name="Rectangle 375"/>
          <p:cNvSpPr/>
          <p:nvPr/>
        </p:nvSpPr>
        <p:spPr>
          <a:xfrm>
            <a:off x="6202681" y="4206239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80" name="Rectangle 379"/>
          <p:cNvSpPr/>
          <p:nvPr/>
        </p:nvSpPr>
        <p:spPr>
          <a:xfrm rot="10800000">
            <a:off x="5196840" y="48971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81" name="Rectangle 380"/>
          <p:cNvSpPr/>
          <p:nvPr/>
        </p:nvSpPr>
        <p:spPr>
          <a:xfrm rot="10800000">
            <a:off x="4526280" y="48971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82" name="Rectangle 381"/>
          <p:cNvSpPr/>
          <p:nvPr/>
        </p:nvSpPr>
        <p:spPr>
          <a:xfrm rot="10800000">
            <a:off x="4191000" y="48971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84" name="Rectangle 383"/>
          <p:cNvSpPr/>
          <p:nvPr/>
        </p:nvSpPr>
        <p:spPr>
          <a:xfrm rot="10800000">
            <a:off x="3855720" y="48971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86" name="Rectangle 385"/>
          <p:cNvSpPr/>
          <p:nvPr/>
        </p:nvSpPr>
        <p:spPr>
          <a:xfrm rot="10800000">
            <a:off x="2849880" y="48971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87" name="Rectangle 386"/>
          <p:cNvSpPr/>
          <p:nvPr/>
        </p:nvSpPr>
        <p:spPr>
          <a:xfrm rot="10800000">
            <a:off x="2179320" y="48971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88" name="Rectangle 387"/>
          <p:cNvSpPr/>
          <p:nvPr/>
        </p:nvSpPr>
        <p:spPr>
          <a:xfrm rot="10800000">
            <a:off x="2514600" y="48971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91" name="Rectangle 390"/>
          <p:cNvSpPr/>
          <p:nvPr/>
        </p:nvSpPr>
        <p:spPr>
          <a:xfrm rot="10800000">
            <a:off x="838200" y="48971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94" name="Rectangle 393"/>
          <p:cNvSpPr/>
          <p:nvPr/>
        </p:nvSpPr>
        <p:spPr>
          <a:xfrm rot="10800000">
            <a:off x="6202680" y="489711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30" name="Rectangle 429"/>
          <p:cNvSpPr/>
          <p:nvPr/>
        </p:nvSpPr>
        <p:spPr>
          <a:xfrm rot="10800000">
            <a:off x="5364481" y="45516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32" name="Rectangle 431"/>
          <p:cNvSpPr/>
          <p:nvPr/>
        </p:nvSpPr>
        <p:spPr>
          <a:xfrm rot="10800000">
            <a:off x="5029201" y="45516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33" name="Rectangle 432"/>
          <p:cNvSpPr/>
          <p:nvPr/>
        </p:nvSpPr>
        <p:spPr>
          <a:xfrm rot="10800000">
            <a:off x="4358641" y="45516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35" name="Rectangle 434"/>
          <p:cNvSpPr/>
          <p:nvPr/>
        </p:nvSpPr>
        <p:spPr>
          <a:xfrm rot="10800000">
            <a:off x="3352801" y="45516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36" name="Rectangle 435"/>
          <p:cNvSpPr/>
          <p:nvPr/>
        </p:nvSpPr>
        <p:spPr>
          <a:xfrm rot="10800000">
            <a:off x="3688081" y="45516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37" name="Rectangle 436"/>
          <p:cNvSpPr/>
          <p:nvPr/>
        </p:nvSpPr>
        <p:spPr>
          <a:xfrm rot="10800000">
            <a:off x="3017521" y="45516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38" name="Rectangle 437"/>
          <p:cNvSpPr/>
          <p:nvPr/>
        </p:nvSpPr>
        <p:spPr>
          <a:xfrm rot="10800000">
            <a:off x="2682241" y="45516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39" name="Rectangle 438"/>
          <p:cNvSpPr/>
          <p:nvPr/>
        </p:nvSpPr>
        <p:spPr>
          <a:xfrm rot="10800000">
            <a:off x="2011681" y="45516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40" name="Rectangle 439"/>
          <p:cNvSpPr/>
          <p:nvPr/>
        </p:nvSpPr>
        <p:spPr>
          <a:xfrm rot="10800000">
            <a:off x="2346961" y="45516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41" name="Rectangle 440"/>
          <p:cNvSpPr/>
          <p:nvPr/>
        </p:nvSpPr>
        <p:spPr>
          <a:xfrm rot="10800000">
            <a:off x="1676401" y="45516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42" name="Rectangle 441"/>
          <p:cNvSpPr/>
          <p:nvPr/>
        </p:nvSpPr>
        <p:spPr>
          <a:xfrm rot="10800000">
            <a:off x="1341121" y="45516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43" name="Rectangle 442"/>
          <p:cNvSpPr/>
          <p:nvPr/>
        </p:nvSpPr>
        <p:spPr>
          <a:xfrm rot="10800000">
            <a:off x="670561" y="45516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44" name="Rectangle 443"/>
          <p:cNvSpPr/>
          <p:nvPr/>
        </p:nvSpPr>
        <p:spPr>
          <a:xfrm rot="10800000">
            <a:off x="1005841" y="45516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46" name="Rectangle 445"/>
          <p:cNvSpPr/>
          <p:nvPr/>
        </p:nvSpPr>
        <p:spPr>
          <a:xfrm rot="10800000">
            <a:off x="6035040" y="455167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90" name="Rectangle 389"/>
          <p:cNvSpPr/>
          <p:nvPr/>
        </p:nvSpPr>
        <p:spPr>
          <a:xfrm rot="10800000">
            <a:off x="1508760" y="48971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89" name="Rectangle 388"/>
          <p:cNvSpPr/>
          <p:nvPr/>
        </p:nvSpPr>
        <p:spPr>
          <a:xfrm rot="10800000">
            <a:off x="1844040" y="48971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38" name="Rectangle 337"/>
          <p:cNvSpPr/>
          <p:nvPr/>
        </p:nvSpPr>
        <p:spPr>
          <a:xfrm rot="10800000">
            <a:off x="1341120" y="52425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22" name="Rectangle 321"/>
          <p:cNvSpPr/>
          <p:nvPr/>
        </p:nvSpPr>
        <p:spPr>
          <a:xfrm rot="10800000">
            <a:off x="1173480" y="55879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35" name="Rectangle 334"/>
          <p:cNvSpPr/>
          <p:nvPr/>
        </p:nvSpPr>
        <p:spPr>
          <a:xfrm rot="10800000">
            <a:off x="2011680" y="52425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17" name="Rectangle 316"/>
          <p:cNvSpPr/>
          <p:nvPr/>
        </p:nvSpPr>
        <p:spPr>
          <a:xfrm rot="10800000">
            <a:off x="2179320" y="55879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04" name="Rectangle 303"/>
          <p:cNvSpPr/>
          <p:nvPr/>
        </p:nvSpPr>
        <p:spPr>
          <a:xfrm rot="10800000">
            <a:off x="1005841" y="59334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85" name="Rectangle 284"/>
          <p:cNvSpPr/>
          <p:nvPr/>
        </p:nvSpPr>
        <p:spPr>
          <a:xfrm rot="10800000">
            <a:off x="838200" y="62788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60" name="Rectangle 159"/>
          <p:cNvSpPr/>
          <p:nvPr/>
        </p:nvSpPr>
        <p:spPr>
          <a:xfrm rot="10800000">
            <a:off x="1005840" y="66243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94" name="Rectangle 193"/>
          <p:cNvSpPr/>
          <p:nvPr/>
        </p:nvSpPr>
        <p:spPr>
          <a:xfrm>
            <a:off x="5029201" y="24790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95" name="Rectangle 194"/>
          <p:cNvSpPr/>
          <p:nvPr/>
        </p:nvSpPr>
        <p:spPr>
          <a:xfrm>
            <a:off x="5699761" y="24790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96" name="Rectangle 195"/>
          <p:cNvSpPr/>
          <p:nvPr/>
        </p:nvSpPr>
        <p:spPr>
          <a:xfrm>
            <a:off x="5364481" y="24790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89" name="Rectangle 188"/>
          <p:cNvSpPr/>
          <p:nvPr/>
        </p:nvSpPr>
        <p:spPr>
          <a:xfrm>
            <a:off x="4861561" y="28244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92" name="Rectangle 191"/>
          <p:cNvSpPr/>
          <p:nvPr/>
        </p:nvSpPr>
        <p:spPr>
          <a:xfrm>
            <a:off x="5532121" y="28244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21" name="Rectangle 220"/>
          <p:cNvSpPr/>
          <p:nvPr/>
        </p:nvSpPr>
        <p:spPr>
          <a:xfrm>
            <a:off x="4358641" y="31699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17" name="Rectangle 216"/>
          <p:cNvSpPr/>
          <p:nvPr/>
        </p:nvSpPr>
        <p:spPr>
          <a:xfrm>
            <a:off x="4526281" y="35153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46" name="Rectangle 145"/>
          <p:cNvSpPr/>
          <p:nvPr/>
        </p:nvSpPr>
        <p:spPr>
          <a:xfrm>
            <a:off x="2346961" y="17881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45" name="Rectangle 144"/>
          <p:cNvSpPr/>
          <p:nvPr/>
        </p:nvSpPr>
        <p:spPr>
          <a:xfrm>
            <a:off x="2011681" y="17881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51" name="Rectangle 150"/>
          <p:cNvSpPr/>
          <p:nvPr/>
        </p:nvSpPr>
        <p:spPr>
          <a:xfrm rot="10800000">
            <a:off x="2011680" y="66243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82" name="Rectangle 281"/>
          <p:cNvSpPr/>
          <p:nvPr/>
        </p:nvSpPr>
        <p:spPr>
          <a:xfrm rot="10800000">
            <a:off x="2514600" y="62788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46" name="Rectangle 245"/>
          <p:cNvSpPr/>
          <p:nvPr/>
        </p:nvSpPr>
        <p:spPr>
          <a:xfrm rot="10800000">
            <a:off x="1844040" y="69697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52" name="Rectangle 151"/>
          <p:cNvSpPr/>
          <p:nvPr/>
        </p:nvSpPr>
        <p:spPr>
          <a:xfrm rot="10800000">
            <a:off x="2346960" y="66243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50" name="Rectangle 149"/>
          <p:cNvSpPr/>
          <p:nvPr/>
        </p:nvSpPr>
        <p:spPr>
          <a:xfrm rot="10800000">
            <a:off x="2682240" y="66243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44" name="Rectangle 243"/>
          <p:cNvSpPr/>
          <p:nvPr/>
        </p:nvSpPr>
        <p:spPr>
          <a:xfrm rot="10800000">
            <a:off x="2179320" y="69697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61" name="Rectangle 160"/>
          <p:cNvSpPr/>
          <p:nvPr/>
        </p:nvSpPr>
        <p:spPr>
          <a:xfrm>
            <a:off x="4693921" y="17881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64" name="Rectangle 263"/>
          <p:cNvSpPr/>
          <p:nvPr/>
        </p:nvSpPr>
        <p:spPr>
          <a:xfrm>
            <a:off x="4526281" y="21335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24" name="Rectangle 223"/>
          <p:cNvSpPr/>
          <p:nvPr/>
        </p:nvSpPr>
        <p:spPr>
          <a:xfrm>
            <a:off x="5196841" y="35153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71" name="Rectangle 370"/>
          <p:cNvSpPr/>
          <p:nvPr/>
        </p:nvSpPr>
        <p:spPr>
          <a:xfrm>
            <a:off x="5029201" y="38607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38" name="Rectangle 237"/>
          <p:cNvSpPr/>
          <p:nvPr/>
        </p:nvSpPr>
        <p:spPr>
          <a:xfrm rot="10800000">
            <a:off x="4526280" y="69697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78" name="Rectangle 377"/>
          <p:cNvSpPr/>
          <p:nvPr/>
        </p:nvSpPr>
        <p:spPr>
          <a:xfrm rot="10800000">
            <a:off x="5532120" y="48971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26" name="Rectangle 325"/>
          <p:cNvSpPr/>
          <p:nvPr/>
        </p:nvSpPr>
        <p:spPr>
          <a:xfrm rot="10800000">
            <a:off x="5364480" y="52425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04" name="Rectangle 203"/>
          <p:cNvSpPr/>
          <p:nvPr/>
        </p:nvSpPr>
        <p:spPr>
          <a:xfrm>
            <a:off x="1005841" y="31699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01" name="Rectangle 200"/>
          <p:cNvSpPr/>
          <p:nvPr/>
        </p:nvSpPr>
        <p:spPr>
          <a:xfrm>
            <a:off x="1173481" y="35153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47" name="Rectangle 346"/>
          <p:cNvSpPr/>
          <p:nvPr/>
        </p:nvSpPr>
        <p:spPr>
          <a:xfrm>
            <a:off x="1005841" y="38607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77" name="Rectangle 376"/>
          <p:cNvSpPr/>
          <p:nvPr/>
        </p:nvSpPr>
        <p:spPr>
          <a:xfrm>
            <a:off x="838199" y="4174733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45" name="Rectangle 444"/>
          <p:cNvSpPr/>
          <p:nvPr/>
        </p:nvSpPr>
        <p:spPr>
          <a:xfrm rot="10800000">
            <a:off x="5699761" y="45516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93" name="Rectangle 392"/>
          <p:cNvSpPr/>
          <p:nvPr/>
        </p:nvSpPr>
        <p:spPr>
          <a:xfrm rot="10800000">
            <a:off x="5867400" y="48971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08" name="Rectangle 307"/>
          <p:cNvSpPr/>
          <p:nvPr/>
        </p:nvSpPr>
        <p:spPr>
          <a:xfrm rot="10800000">
            <a:off x="5532120" y="55879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23" name="Rectangle 322"/>
          <p:cNvSpPr/>
          <p:nvPr/>
        </p:nvSpPr>
        <p:spPr>
          <a:xfrm rot="10800000">
            <a:off x="5867402" y="55879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 rot="10800000">
            <a:off x="5699760" y="66243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50" name="Rectangle 249"/>
          <p:cNvSpPr/>
          <p:nvPr/>
        </p:nvSpPr>
        <p:spPr>
          <a:xfrm rot="10800000">
            <a:off x="5867400" y="69697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92" name="Rectangle 291"/>
          <p:cNvSpPr/>
          <p:nvPr/>
        </p:nvSpPr>
        <p:spPr>
          <a:xfrm rot="10800000">
            <a:off x="5029201" y="59334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73" name="Rectangle 272"/>
          <p:cNvSpPr/>
          <p:nvPr/>
        </p:nvSpPr>
        <p:spPr>
          <a:xfrm rot="10800000">
            <a:off x="4861560" y="62788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74" name="Rectangle 273"/>
          <p:cNvSpPr/>
          <p:nvPr/>
        </p:nvSpPr>
        <p:spPr>
          <a:xfrm rot="10800000">
            <a:off x="5196840" y="62788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 rot="10800000">
            <a:off x="5029200" y="66243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12" name="Rectangle 311"/>
          <p:cNvSpPr/>
          <p:nvPr/>
        </p:nvSpPr>
        <p:spPr>
          <a:xfrm rot="10800000">
            <a:off x="4191000" y="55879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93" name="Rectangle 292"/>
          <p:cNvSpPr/>
          <p:nvPr/>
        </p:nvSpPr>
        <p:spPr>
          <a:xfrm rot="10800000">
            <a:off x="4358641" y="59334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94" name="Rectangle 293"/>
          <p:cNvSpPr/>
          <p:nvPr/>
        </p:nvSpPr>
        <p:spPr>
          <a:xfrm rot="10800000">
            <a:off x="4023361" y="59334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76" name="Rectangle 275"/>
          <p:cNvSpPr/>
          <p:nvPr/>
        </p:nvSpPr>
        <p:spPr>
          <a:xfrm rot="10800000">
            <a:off x="4191000" y="62788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44" name="Rectangle 143"/>
          <p:cNvSpPr/>
          <p:nvPr/>
        </p:nvSpPr>
        <p:spPr>
          <a:xfrm rot="10800000">
            <a:off x="3688080" y="66243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49" name="Rectangle 448"/>
          <p:cNvSpPr/>
          <p:nvPr/>
        </p:nvSpPr>
        <p:spPr>
          <a:xfrm>
            <a:off x="5532121" y="144271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47" name="Rectangle 246"/>
          <p:cNvSpPr/>
          <p:nvPr/>
        </p:nvSpPr>
        <p:spPr>
          <a:xfrm rot="10800000">
            <a:off x="1508760" y="69697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52" name="TextBox 451"/>
          <p:cNvSpPr txBox="1"/>
          <p:nvPr/>
        </p:nvSpPr>
        <p:spPr>
          <a:xfrm>
            <a:off x="1" y="6969761"/>
            <a:ext cx="725283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15</a:t>
            </a:r>
          </a:p>
        </p:txBody>
      </p:sp>
      <p:sp>
        <p:nvSpPr>
          <p:cNvPr id="453" name="TextBox 452"/>
          <p:cNvSpPr txBox="1"/>
          <p:nvPr/>
        </p:nvSpPr>
        <p:spPr>
          <a:xfrm>
            <a:off x="1" y="6624321"/>
            <a:ext cx="725283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14</a:t>
            </a:r>
          </a:p>
        </p:txBody>
      </p:sp>
      <p:sp>
        <p:nvSpPr>
          <p:cNvPr id="454" name="TextBox 453"/>
          <p:cNvSpPr txBox="1"/>
          <p:nvPr/>
        </p:nvSpPr>
        <p:spPr>
          <a:xfrm>
            <a:off x="1" y="6278881"/>
            <a:ext cx="725283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13</a:t>
            </a:r>
          </a:p>
        </p:txBody>
      </p:sp>
      <p:sp>
        <p:nvSpPr>
          <p:cNvPr id="455" name="TextBox 454"/>
          <p:cNvSpPr txBox="1"/>
          <p:nvPr/>
        </p:nvSpPr>
        <p:spPr>
          <a:xfrm>
            <a:off x="1" y="5933441"/>
            <a:ext cx="725283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12</a:t>
            </a:r>
          </a:p>
        </p:txBody>
      </p:sp>
      <p:sp>
        <p:nvSpPr>
          <p:cNvPr id="456" name="TextBox 455"/>
          <p:cNvSpPr txBox="1"/>
          <p:nvPr/>
        </p:nvSpPr>
        <p:spPr>
          <a:xfrm>
            <a:off x="1" y="5588001"/>
            <a:ext cx="725283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11</a:t>
            </a:r>
          </a:p>
        </p:txBody>
      </p:sp>
      <p:sp>
        <p:nvSpPr>
          <p:cNvPr id="457" name="TextBox 456"/>
          <p:cNvSpPr txBox="1"/>
          <p:nvPr/>
        </p:nvSpPr>
        <p:spPr>
          <a:xfrm>
            <a:off x="1" y="5242561"/>
            <a:ext cx="725283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10</a:t>
            </a:r>
          </a:p>
        </p:txBody>
      </p:sp>
      <p:sp>
        <p:nvSpPr>
          <p:cNvPr id="458" name="TextBox 457"/>
          <p:cNvSpPr txBox="1"/>
          <p:nvPr/>
        </p:nvSpPr>
        <p:spPr>
          <a:xfrm>
            <a:off x="0" y="489712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9</a:t>
            </a:r>
          </a:p>
        </p:txBody>
      </p:sp>
      <p:sp>
        <p:nvSpPr>
          <p:cNvPr id="459" name="TextBox 458"/>
          <p:cNvSpPr txBox="1"/>
          <p:nvPr/>
        </p:nvSpPr>
        <p:spPr>
          <a:xfrm>
            <a:off x="0" y="455168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8</a:t>
            </a:r>
          </a:p>
        </p:txBody>
      </p:sp>
      <p:sp>
        <p:nvSpPr>
          <p:cNvPr id="460" name="TextBox 459"/>
          <p:cNvSpPr txBox="1"/>
          <p:nvPr/>
        </p:nvSpPr>
        <p:spPr>
          <a:xfrm>
            <a:off x="0" y="420624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7</a:t>
            </a:r>
          </a:p>
        </p:txBody>
      </p:sp>
      <p:sp>
        <p:nvSpPr>
          <p:cNvPr id="343" name="TextBox 342"/>
          <p:cNvSpPr txBox="1"/>
          <p:nvPr/>
        </p:nvSpPr>
        <p:spPr>
          <a:xfrm>
            <a:off x="0" y="386080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6</a:t>
            </a:r>
          </a:p>
        </p:txBody>
      </p:sp>
      <p:sp>
        <p:nvSpPr>
          <p:cNvPr id="395" name="TextBox 394"/>
          <p:cNvSpPr txBox="1"/>
          <p:nvPr/>
        </p:nvSpPr>
        <p:spPr>
          <a:xfrm>
            <a:off x="0" y="351536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5</a:t>
            </a:r>
          </a:p>
        </p:txBody>
      </p:sp>
      <p:sp>
        <p:nvSpPr>
          <p:cNvPr id="396" name="TextBox 395"/>
          <p:cNvSpPr txBox="1"/>
          <p:nvPr/>
        </p:nvSpPr>
        <p:spPr>
          <a:xfrm>
            <a:off x="0" y="316992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4</a:t>
            </a:r>
          </a:p>
        </p:txBody>
      </p:sp>
      <p:sp>
        <p:nvSpPr>
          <p:cNvPr id="397" name="TextBox 396"/>
          <p:cNvSpPr txBox="1"/>
          <p:nvPr/>
        </p:nvSpPr>
        <p:spPr>
          <a:xfrm>
            <a:off x="0" y="282448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3</a:t>
            </a:r>
          </a:p>
        </p:txBody>
      </p:sp>
      <p:sp>
        <p:nvSpPr>
          <p:cNvPr id="398" name="TextBox 397"/>
          <p:cNvSpPr txBox="1"/>
          <p:nvPr/>
        </p:nvSpPr>
        <p:spPr>
          <a:xfrm>
            <a:off x="0" y="247904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2</a:t>
            </a:r>
          </a:p>
        </p:txBody>
      </p:sp>
      <p:sp>
        <p:nvSpPr>
          <p:cNvPr id="399" name="TextBox 398"/>
          <p:cNvSpPr txBox="1"/>
          <p:nvPr/>
        </p:nvSpPr>
        <p:spPr>
          <a:xfrm>
            <a:off x="0" y="213360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1</a:t>
            </a:r>
          </a:p>
        </p:txBody>
      </p:sp>
      <p:sp>
        <p:nvSpPr>
          <p:cNvPr id="400" name="TextBox 399"/>
          <p:cNvSpPr txBox="1"/>
          <p:nvPr/>
        </p:nvSpPr>
        <p:spPr>
          <a:xfrm>
            <a:off x="0" y="178816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0</a:t>
            </a:r>
          </a:p>
        </p:txBody>
      </p:sp>
      <p:sp>
        <p:nvSpPr>
          <p:cNvPr id="401" name="TextBox 400"/>
          <p:cNvSpPr txBox="1"/>
          <p:nvPr/>
        </p:nvSpPr>
        <p:spPr>
          <a:xfrm>
            <a:off x="-83820" y="1097282"/>
            <a:ext cx="922020" cy="703029"/>
          </a:xfrm>
          <a:prstGeom prst="rect">
            <a:avLst/>
          </a:prstGeom>
          <a:noFill/>
        </p:spPr>
        <p:txBody>
          <a:bodyPr wrap="square" lIns="101870" tIns="50935" rIns="101870" bIns="50935" rtlCol="0">
            <a:spAutoFit/>
          </a:bodyPr>
          <a:lstStyle/>
          <a:p>
            <a:pPr algn="ctr"/>
            <a:r>
              <a:rPr lang="en-US" sz="1300" b="1" dirty="0"/>
              <a:t>Row 15*</a:t>
            </a:r>
          </a:p>
          <a:p>
            <a:pPr algn="ctr"/>
            <a:r>
              <a:rPr lang="en-US" sz="1300" b="1" i="1" dirty="0"/>
              <a:t>*wrap-around</a:t>
            </a:r>
          </a:p>
        </p:txBody>
      </p:sp>
      <p:sp>
        <p:nvSpPr>
          <p:cNvPr id="392" name="Rectangle 391"/>
          <p:cNvSpPr/>
          <p:nvPr/>
        </p:nvSpPr>
        <p:spPr>
          <a:xfrm rot="10800000">
            <a:off x="1173480" y="48971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77" name="Rectangle 276"/>
          <p:cNvSpPr/>
          <p:nvPr/>
        </p:nvSpPr>
        <p:spPr>
          <a:xfrm rot="10800000">
            <a:off x="3520440" y="62788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40" name="Rectangle 239"/>
          <p:cNvSpPr/>
          <p:nvPr/>
        </p:nvSpPr>
        <p:spPr>
          <a:xfrm rot="10800000">
            <a:off x="3520440" y="69697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97" name="Rectangle 296"/>
          <p:cNvSpPr/>
          <p:nvPr/>
        </p:nvSpPr>
        <p:spPr>
          <a:xfrm rot="10800000">
            <a:off x="3017521" y="59334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43" name="Rectangle 142"/>
          <p:cNvSpPr/>
          <p:nvPr/>
        </p:nvSpPr>
        <p:spPr>
          <a:xfrm rot="10800000">
            <a:off x="3352800" y="66243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79" name="Rectangle 278"/>
          <p:cNvSpPr/>
          <p:nvPr/>
        </p:nvSpPr>
        <p:spPr>
          <a:xfrm rot="10800000">
            <a:off x="3200400" y="6278880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27" name="Rectangle 326"/>
          <p:cNvSpPr/>
          <p:nvPr/>
        </p:nvSpPr>
        <p:spPr>
          <a:xfrm rot="10800000">
            <a:off x="4693920" y="52425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13" name="Rectangle 312"/>
          <p:cNvSpPr/>
          <p:nvPr/>
        </p:nvSpPr>
        <p:spPr>
          <a:xfrm rot="10800000">
            <a:off x="3520440" y="55879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02" name="Rectangle 201"/>
          <p:cNvSpPr/>
          <p:nvPr/>
        </p:nvSpPr>
        <p:spPr>
          <a:xfrm>
            <a:off x="1844041" y="35153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47" name="Rectangle 146"/>
          <p:cNvSpPr/>
          <p:nvPr/>
        </p:nvSpPr>
        <p:spPr>
          <a:xfrm>
            <a:off x="3017521" y="17881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62" name="Rectangle 161"/>
          <p:cNvSpPr/>
          <p:nvPr/>
        </p:nvSpPr>
        <p:spPr>
          <a:xfrm>
            <a:off x="5029201" y="17881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60" name="Rectangle 259"/>
          <p:cNvSpPr/>
          <p:nvPr/>
        </p:nvSpPr>
        <p:spPr>
          <a:xfrm>
            <a:off x="3185161" y="21335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72" name="Rectangle 171"/>
          <p:cNvSpPr/>
          <p:nvPr/>
        </p:nvSpPr>
        <p:spPr>
          <a:xfrm>
            <a:off x="1341121" y="24790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71" name="Rectangle 170"/>
          <p:cNvSpPr/>
          <p:nvPr/>
        </p:nvSpPr>
        <p:spPr>
          <a:xfrm>
            <a:off x="1676401" y="24790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69" name="Rectangle 168"/>
          <p:cNvSpPr/>
          <p:nvPr/>
        </p:nvSpPr>
        <p:spPr>
          <a:xfrm>
            <a:off x="1508761" y="28244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78" name="Rectangle 177"/>
          <p:cNvSpPr/>
          <p:nvPr/>
        </p:nvSpPr>
        <p:spPr>
          <a:xfrm>
            <a:off x="2346961" y="24790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79" name="Rectangle 178"/>
          <p:cNvSpPr/>
          <p:nvPr/>
        </p:nvSpPr>
        <p:spPr>
          <a:xfrm>
            <a:off x="3017521" y="24790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85" name="Rectangle 184"/>
          <p:cNvSpPr/>
          <p:nvPr/>
        </p:nvSpPr>
        <p:spPr>
          <a:xfrm>
            <a:off x="3352801" y="24790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81" name="Rectangle 180"/>
          <p:cNvSpPr/>
          <p:nvPr/>
        </p:nvSpPr>
        <p:spPr>
          <a:xfrm>
            <a:off x="3520441" y="28244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74" name="Rectangle 173"/>
          <p:cNvSpPr/>
          <p:nvPr/>
        </p:nvSpPr>
        <p:spPr>
          <a:xfrm>
            <a:off x="2514601" y="28244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73" name="Rectangle 172"/>
          <p:cNvSpPr/>
          <p:nvPr/>
        </p:nvSpPr>
        <p:spPr>
          <a:xfrm>
            <a:off x="2179321" y="28244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12" name="Rectangle 211"/>
          <p:cNvSpPr/>
          <p:nvPr/>
        </p:nvSpPr>
        <p:spPr>
          <a:xfrm>
            <a:off x="2346961" y="31699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13" name="Rectangle 212"/>
          <p:cNvSpPr/>
          <p:nvPr/>
        </p:nvSpPr>
        <p:spPr>
          <a:xfrm>
            <a:off x="3017521" y="31699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10" name="Rectangle 209"/>
          <p:cNvSpPr/>
          <p:nvPr/>
        </p:nvSpPr>
        <p:spPr>
          <a:xfrm>
            <a:off x="2849881" y="35153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09" name="Rectangle 208"/>
          <p:cNvSpPr/>
          <p:nvPr/>
        </p:nvSpPr>
        <p:spPr>
          <a:xfrm>
            <a:off x="3185161" y="35153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15" name="Rectangle 214"/>
          <p:cNvSpPr/>
          <p:nvPr/>
        </p:nvSpPr>
        <p:spPr>
          <a:xfrm>
            <a:off x="3520441" y="35153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48" name="Rectangle 347"/>
          <p:cNvSpPr/>
          <p:nvPr/>
        </p:nvSpPr>
        <p:spPr>
          <a:xfrm>
            <a:off x="1676401" y="38607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56" name="Rectangle 355"/>
          <p:cNvSpPr/>
          <p:nvPr/>
        </p:nvSpPr>
        <p:spPr>
          <a:xfrm>
            <a:off x="3017521" y="38607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45" name="Rectangle 344"/>
          <p:cNvSpPr/>
          <p:nvPr/>
        </p:nvSpPr>
        <p:spPr>
          <a:xfrm>
            <a:off x="1844041" y="42062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51" name="Rectangle 350"/>
          <p:cNvSpPr/>
          <p:nvPr/>
        </p:nvSpPr>
        <p:spPr>
          <a:xfrm>
            <a:off x="2514601" y="42062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59" name="Rectangle 358"/>
          <p:cNvSpPr/>
          <p:nvPr/>
        </p:nvSpPr>
        <p:spPr>
          <a:xfrm>
            <a:off x="3855721" y="42062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61" name="Rectangle 360"/>
          <p:cNvSpPr/>
          <p:nvPr/>
        </p:nvSpPr>
        <p:spPr>
          <a:xfrm>
            <a:off x="4191001" y="42062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34" name="Rectangle 433"/>
          <p:cNvSpPr/>
          <p:nvPr/>
        </p:nvSpPr>
        <p:spPr>
          <a:xfrm rot="10800000">
            <a:off x="4023361" y="45516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31" name="Rectangle 430"/>
          <p:cNvSpPr/>
          <p:nvPr/>
        </p:nvSpPr>
        <p:spPr>
          <a:xfrm rot="10800000">
            <a:off x="4693921" y="45516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85" name="Rectangle 384"/>
          <p:cNvSpPr/>
          <p:nvPr/>
        </p:nvSpPr>
        <p:spPr>
          <a:xfrm rot="10800000">
            <a:off x="3185160" y="48971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83" name="Rectangle 382"/>
          <p:cNvSpPr/>
          <p:nvPr/>
        </p:nvSpPr>
        <p:spPr>
          <a:xfrm rot="10800000">
            <a:off x="3520440" y="48971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79" name="Rectangle 378"/>
          <p:cNvSpPr/>
          <p:nvPr/>
        </p:nvSpPr>
        <p:spPr>
          <a:xfrm rot="10800000">
            <a:off x="4861560" y="48971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46" name="Rectangle 345"/>
          <p:cNvSpPr/>
          <p:nvPr/>
        </p:nvSpPr>
        <p:spPr>
          <a:xfrm>
            <a:off x="1508761" y="42062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02" name="TextBox 401">
            <a:extLst>
              <a:ext uri="{FF2B5EF4-FFF2-40B4-BE49-F238E27FC236}">
                <a16:creationId xmlns:a16="http://schemas.microsoft.com/office/drawing/2014/main" id="{DA4A8DD9-6871-4D54-BA3F-BFC4D69A2751}"/>
              </a:ext>
            </a:extLst>
          </p:cNvPr>
          <p:cNvSpPr txBox="1"/>
          <p:nvPr/>
        </p:nvSpPr>
        <p:spPr>
          <a:xfrm>
            <a:off x="1093205" y="68539"/>
            <a:ext cx="726237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Scale-Free-Like Pattern after Free Energy Minimization </a:t>
            </a:r>
          </a:p>
          <a:p>
            <a:pPr algn="ctr"/>
            <a:r>
              <a:rPr lang="en-US" b="1" i="1" dirty="0"/>
              <a:t>Experimental Series 2: Scale Free-Like Pattern</a:t>
            </a:r>
          </a:p>
          <a:p>
            <a:pPr algn="ctr"/>
            <a:r>
              <a:rPr lang="en-US" b="1" i="1" dirty="0"/>
              <a:t>Trial 2.a (h = 1.65) </a:t>
            </a:r>
          </a:p>
          <a:p>
            <a:pPr algn="ctr"/>
            <a:r>
              <a:rPr lang="en-US" sz="1600" b="1" i="1" dirty="0"/>
              <a:t>(Note: this is larger than the estimated equilibrium h-value)</a:t>
            </a:r>
          </a:p>
        </p:txBody>
      </p:sp>
      <p:sp>
        <p:nvSpPr>
          <p:cNvPr id="404" name="TextBox 403">
            <a:extLst>
              <a:ext uri="{FF2B5EF4-FFF2-40B4-BE49-F238E27FC236}">
                <a16:creationId xmlns:a16="http://schemas.microsoft.com/office/drawing/2014/main" id="{AAB2D4B5-8C23-4B89-855B-4184D68EA509}"/>
              </a:ext>
            </a:extLst>
          </p:cNvPr>
          <p:cNvSpPr txBox="1"/>
          <p:nvPr/>
        </p:nvSpPr>
        <p:spPr>
          <a:xfrm>
            <a:off x="6754748" y="533400"/>
            <a:ext cx="3303652" cy="1026195"/>
          </a:xfrm>
          <a:prstGeom prst="rect">
            <a:avLst/>
          </a:prstGeom>
          <a:noFill/>
        </p:spPr>
        <p:txBody>
          <a:bodyPr wrap="square" lIns="101870" tIns="50935" rIns="101870" bIns="50935" rtlCol="0">
            <a:spAutoFit/>
          </a:bodyPr>
          <a:lstStyle/>
          <a:p>
            <a:pPr algn="ctr"/>
            <a:r>
              <a:rPr lang="en-US" b="1" i="1" dirty="0"/>
              <a:t>A Modification from the Original  Scale Free-Like Composition: </a:t>
            </a:r>
          </a:p>
        </p:txBody>
      </p:sp>
      <p:sp>
        <p:nvSpPr>
          <p:cNvPr id="405" name="TextBox 404">
            <a:extLst>
              <a:ext uri="{FF2B5EF4-FFF2-40B4-BE49-F238E27FC236}">
                <a16:creationId xmlns:a16="http://schemas.microsoft.com/office/drawing/2014/main" id="{26FA1A29-3322-4032-9746-C356D42CA46A}"/>
              </a:ext>
            </a:extLst>
          </p:cNvPr>
          <p:cNvSpPr txBox="1"/>
          <p:nvPr/>
        </p:nvSpPr>
        <p:spPr>
          <a:xfrm>
            <a:off x="7149790" y="1720369"/>
            <a:ext cx="2689423" cy="410641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dirty="0"/>
              <a:t>Configuration Variables </a:t>
            </a:r>
          </a:p>
        </p:txBody>
      </p:sp>
      <p:sp>
        <p:nvSpPr>
          <p:cNvPr id="406" name="TextBox 405">
            <a:extLst>
              <a:ext uri="{FF2B5EF4-FFF2-40B4-BE49-F238E27FC236}">
                <a16:creationId xmlns:a16="http://schemas.microsoft.com/office/drawing/2014/main" id="{539EA025-9AB7-45A5-B499-F62B0791BA07}"/>
              </a:ext>
            </a:extLst>
          </p:cNvPr>
          <p:cNvSpPr txBox="1"/>
          <p:nvPr/>
        </p:nvSpPr>
        <p:spPr>
          <a:xfrm>
            <a:off x="7186766" y="2777412"/>
            <a:ext cx="2557335" cy="410641"/>
          </a:xfrm>
          <a:prstGeom prst="rect">
            <a:avLst/>
          </a:prstGeom>
          <a:noFill/>
        </p:spPr>
        <p:txBody>
          <a:bodyPr wrap="square" lIns="101870" tIns="50935" rIns="101870" bIns="50935" rtlCol="0">
            <a:spAutoFit/>
          </a:bodyPr>
          <a:lstStyle/>
          <a:p>
            <a:r>
              <a:rPr lang="en-US" i="1" dirty="0"/>
              <a:t>z</a:t>
            </a:r>
            <a:r>
              <a:rPr lang="en-US" i="1" baseline="-25000" dirty="0"/>
              <a:t>1</a:t>
            </a:r>
            <a:r>
              <a:rPr lang="en-US" dirty="0"/>
              <a:t> = 88/512 = 0.1719 </a:t>
            </a:r>
          </a:p>
        </p:txBody>
      </p:sp>
      <p:sp>
        <p:nvSpPr>
          <p:cNvPr id="419" name="TextBox 418">
            <a:extLst>
              <a:ext uri="{FF2B5EF4-FFF2-40B4-BE49-F238E27FC236}">
                <a16:creationId xmlns:a16="http://schemas.microsoft.com/office/drawing/2014/main" id="{7B37FA42-76D0-4591-903B-2CE3917F741C}"/>
              </a:ext>
            </a:extLst>
          </p:cNvPr>
          <p:cNvSpPr txBox="1"/>
          <p:nvPr/>
        </p:nvSpPr>
        <p:spPr>
          <a:xfrm>
            <a:off x="7187150" y="3194479"/>
            <a:ext cx="2557335" cy="410641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i="1" dirty="0"/>
              <a:t>z</a:t>
            </a:r>
            <a:r>
              <a:rPr lang="en-US" i="1" baseline="-25000" dirty="0"/>
              <a:t>3</a:t>
            </a:r>
            <a:r>
              <a:rPr lang="en-US" dirty="0"/>
              <a:t> = 24/(512) = 0.0469 </a:t>
            </a:r>
          </a:p>
        </p:txBody>
      </p:sp>
      <p:sp>
        <p:nvSpPr>
          <p:cNvPr id="425" name="TextBox 424">
            <a:extLst>
              <a:ext uri="{FF2B5EF4-FFF2-40B4-BE49-F238E27FC236}">
                <a16:creationId xmlns:a16="http://schemas.microsoft.com/office/drawing/2014/main" id="{67B236AE-69C4-4970-A27B-503BDFFD4F04}"/>
              </a:ext>
            </a:extLst>
          </p:cNvPr>
          <p:cNvSpPr txBox="1"/>
          <p:nvPr/>
        </p:nvSpPr>
        <p:spPr>
          <a:xfrm>
            <a:off x="7625947" y="4343426"/>
            <a:ext cx="1785656" cy="410641"/>
          </a:xfrm>
          <a:prstGeom prst="rect">
            <a:avLst/>
          </a:prstGeom>
          <a:noFill/>
        </p:spPr>
        <p:txBody>
          <a:bodyPr wrap="square" lIns="101870" tIns="50935" rIns="101870" bIns="50935" rtlCol="0">
            <a:spAutoFit/>
          </a:bodyPr>
          <a:lstStyle/>
          <a:p>
            <a:r>
              <a:rPr lang="en-US" i="1" dirty="0"/>
              <a:t>z</a:t>
            </a:r>
            <a:r>
              <a:rPr lang="en-US" i="1" baseline="-25000" dirty="0"/>
              <a:t>1</a:t>
            </a:r>
            <a:r>
              <a:rPr lang="en-US" dirty="0"/>
              <a:t> = 0.1614 </a:t>
            </a:r>
          </a:p>
        </p:txBody>
      </p:sp>
      <p:sp>
        <p:nvSpPr>
          <p:cNvPr id="468" name="TextBox 467">
            <a:extLst>
              <a:ext uri="{FF2B5EF4-FFF2-40B4-BE49-F238E27FC236}">
                <a16:creationId xmlns:a16="http://schemas.microsoft.com/office/drawing/2014/main" id="{9DBF55E7-3609-41FE-8EE1-0732D72F1E8F}"/>
              </a:ext>
            </a:extLst>
          </p:cNvPr>
          <p:cNvSpPr txBox="1"/>
          <p:nvPr/>
        </p:nvSpPr>
        <p:spPr>
          <a:xfrm>
            <a:off x="7702583" y="5614444"/>
            <a:ext cx="1407982" cy="410641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i="1" dirty="0"/>
              <a:t>z</a:t>
            </a:r>
            <a:r>
              <a:rPr lang="en-US" i="1" baseline="-25000" dirty="0"/>
              <a:t>3</a:t>
            </a:r>
            <a:r>
              <a:rPr lang="en-US" dirty="0"/>
              <a:t> = 0.0859 </a:t>
            </a:r>
          </a:p>
        </p:txBody>
      </p:sp>
      <p:sp>
        <p:nvSpPr>
          <p:cNvPr id="469" name="TextBox 468">
            <a:extLst>
              <a:ext uri="{FF2B5EF4-FFF2-40B4-BE49-F238E27FC236}">
                <a16:creationId xmlns:a16="http://schemas.microsoft.com/office/drawing/2014/main" id="{574FD7F9-B241-46C7-807E-67EBA4560846}"/>
              </a:ext>
            </a:extLst>
          </p:cNvPr>
          <p:cNvSpPr txBox="1"/>
          <p:nvPr/>
        </p:nvSpPr>
        <p:spPr>
          <a:xfrm>
            <a:off x="7036003" y="2438400"/>
            <a:ext cx="2859628" cy="410641"/>
          </a:xfrm>
          <a:prstGeom prst="rect">
            <a:avLst/>
          </a:prstGeom>
          <a:noFill/>
        </p:spPr>
        <p:txBody>
          <a:bodyPr wrap="square" lIns="101870" tIns="50935" rIns="101870" bIns="50935" rtlCol="0">
            <a:spAutoFit/>
          </a:bodyPr>
          <a:lstStyle/>
          <a:p>
            <a:r>
              <a:rPr lang="en-US" b="1" dirty="0"/>
              <a:t>Before FE Minimization:</a:t>
            </a:r>
          </a:p>
        </p:txBody>
      </p:sp>
      <p:sp>
        <p:nvSpPr>
          <p:cNvPr id="471" name="TextBox 470">
            <a:extLst>
              <a:ext uri="{FF2B5EF4-FFF2-40B4-BE49-F238E27FC236}">
                <a16:creationId xmlns:a16="http://schemas.microsoft.com/office/drawing/2014/main" id="{642EA309-6C39-436D-A91B-EFA6E46C5215}"/>
              </a:ext>
            </a:extLst>
          </p:cNvPr>
          <p:cNvSpPr txBox="1"/>
          <p:nvPr/>
        </p:nvSpPr>
        <p:spPr>
          <a:xfrm>
            <a:off x="7139028" y="4004295"/>
            <a:ext cx="2726445" cy="410641"/>
          </a:xfrm>
          <a:prstGeom prst="rect">
            <a:avLst/>
          </a:prstGeom>
          <a:noFill/>
        </p:spPr>
        <p:txBody>
          <a:bodyPr wrap="square" lIns="101870" tIns="50935" rIns="101870" bIns="50935" rtlCol="0">
            <a:spAutoFit/>
          </a:bodyPr>
          <a:lstStyle/>
          <a:p>
            <a:r>
              <a:rPr lang="en-US" b="1" dirty="0"/>
              <a:t>After FE Minimization:</a:t>
            </a:r>
          </a:p>
        </p:txBody>
      </p:sp>
      <p:sp>
        <p:nvSpPr>
          <p:cNvPr id="472" name="TextBox 471">
            <a:extLst>
              <a:ext uri="{FF2B5EF4-FFF2-40B4-BE49-F238E27FC236}">
                <a16:creationId xmlns:a16="http://schemas.microsoft.com/office/drawing/2014/main" id="{BCCA5C0C-5636-4F53-9190-6AE6D332918A}"/>
              </a:ext>
            </a:extLst>
          </p:cNvPr>
          <p:cNvSpPr txBox="1"/>
          <p:nvPr/>
        </p:nvSpPr>
        <p:spPr>
          <a:xfrm>
            <a:off x="7054514" y="4743840"/>
            <a:ext cx="28226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z</a:t>
            </a:r>
            <a:r>
              <a:rPr lang="en-US" i="1" baseline="-25000" dirty="0"/>
              <a:t>1</a:t>
            </a:r>
            <a:r>
              <a:rPr lang="en-US" dirty="0"/>
              <a:t> is slightly decreased from the original value</a:t>
            </a:r>
            <a:endParaRPr lang="en-US" i="1" dirty="0"/>
          </a:p>
        </p:txBody>
      </p:sp>
      <p:sp>
        <p:nvSpPr>
          <p:cNvPr id="473" name="TextBox 472">
            <a:extLst>
              <a:ext uri="{FF2B5EF4-FFF2-40B4-BE49-F238E27FC236}">
                <a16:creationId xmlns:a16="http://schemas.microsoft.com/office/drawing/2014/main" id="{40820F87-8D7F-4BDC-9691-F18EA1ABCE3B}"/>
              </a:ext>
            </a:extLst>
          </p:cNvPr>
          <p:cNvSpPr txBox="1"/>
          <p:nvPr/>
        </p:nvSpPr>
        <p:spPr>
          <a:xfrm>
            <a:off x="6995271" y="6021434"/>
            <a:ext cx="28226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z</a:t>
            </a:r>
            <a:r>
              <a:rPr lang="en-US" i="1" baseline="-25000" dirty="0"/>
              <a:t>3</a:t>
            </a:r>
            <a:r>
              <a:rPr lang="en-US" dirty="0"/>
              <a:t> is about </a:t>
            </a:r>
            <a:r>
              <a:rPr lang="en-US" b="1" i="1" dirty="0"/>
              <a:t>double</a:t>
            </a:r>
            <a:r>
              <a:rPr lang="en-US" dirty="0"/>
              <a:t> the original value –     more </a:t>
            </a:r>
            <a:r>
              <a:rPr lang="en-US" b="1" dirty="0"/>
              <a:t>A-B-A</a:t>
            </a:r>
            <a:r>
              <a:rPr lang="en-US" dirty="0"/>
              <a:t> triplets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21380909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C96793-178D-4641-9EA7-96B7D1F89FE1}"/>
              </a:ext>
            </a:extLst>
          </p:cNvPr>
          <p:cNvSpPr txBox="1"/>
          <p:nvPr/>
        </p:nvSpPr>
        <p:spPr>
          <a:xfrm>
            <a:off x="2080989" y="180945"/>
            <a:ext cx="589642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Scale Free-Like: Trial 2.b</a:t>
            </a:r>
          </a:p>
          <a:p>
            <a:r>
              <a:rPr lang="en-US" sz="1600" dirty="0"/>
              <a:t>2D-CVM_def-pttrns_anlytc-FE-vary-e0-and-e1_v1pt3_2018-12-29.py</a:t>
            </a:r>
          </a:p>
          <a:p>
            <a:pPr algn="ctr"/>
            <a:r>
              <a:rPr lang="en-US" sz="1600" dirty="0"/>
              <a:t>01/12/2019</a:t>
            </a:r>
          </a:p>
          <a:p>
            <a:endParaRPr lang="en-US" sz="1600" dirty="0"/>
          </a:p>
          <a:p>
            <a:endParaRPr lang="en-US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A381D31-DEAD-4260-AA94-7DA1C6E445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758" t="32828" r="18939" b="36868"/>
          <a:stretch/>
        </p:blipFill>
        <p:spPr>
          <a:xfrm>
            <a:off x="1143000" y="1143000"/>
            <a:ext cx="8051800" cy="603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00453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2F91BCE-8FEC-4EE8-87CD-44D9A4D11B2B}"/>
              </a:ext>
            </a:extLst>
          </p:cNvPr>
          <p:cNvSpPr txBox="1"/>
          <p:nvPr/>
        </p:nvSpPr>
        <p:spPr>
          <a:xfrm>
            <a:off x="1311755" y="609600"/>
            <a:ext cx="23880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Initial Grid</a:t>
            </a:r>
          </a:p>
          <a:p>
            <a:pPr algn="ctr"/>
            <a:r>
              <a:rPr lang="en-US" sz="1600" i="1" dirty="0"/>
              <a:t>(Pattern 1: Scale Free-Like)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4CF18A-61A3-4AC6-889A-D4E882A64205}"/>
              </a:ext>
            </a:extLst>
          </p:cNvPr>
          <p:cNvSpPr txBox="1"/>
          <p:nvPr/>
        </p:nvSpPr>
        <p:spPr>
          <a:xfrm>
            <a:off x="6789569" y="609600"/>
            <a:ext cx="17046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Resulting Grid </a:t>
            </a:r>
          </a:p>
          <a:p>
            <a:pPr algn="ctr"/>
            <a:r>
              <a:rPr lang="en-US" sz="1600" i="1" dirty="0"/>
              <a:t>(after 100 trials)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232573-64E7-44AB-8331-21F8A4D8C5D9}"/>
              </a:ext>
            </a:extLst>
          </p:cNvPr>
          <p:cNvSpPr txBox="1"/>
          <p:nvPr/>
        </p:nvSpPr>
        <p:spPr>
          <a:xfrm>
            <a:off x="914400" y="108377"/>
            <a:ext cx="83727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Free Energy Minimization Yields More Contiguously-Clustered Pattern: Trial 2.b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A88A0D1-DE3A-4758-99D1-75B3D2E5F8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757" t="45959" r="28471" b="33270"/>
          <a:stretch/>
        </p:blipFill>
        <p:spPr>
          <a:xfrm>
            <a:off x="91863" y="1309235"/>
            <a:ext cx="4815799" cy="361184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EE9487C-F829-4102-B9E9-1404DCC78B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757" t="62666" r="28559" b="15656"/>
          <a:stretch/>
        </p:blipFill>
        <p:spPr>
          <a:xfrm>
            <a:off x="4907662" y="1219406"/>
            <a:ext cx="4820129" cy="378866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8F9321F-67F7-45A3-BBE4-D9B9ECBD3A5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572" t="64936" r="23686" b="13635"/>
          <a:stretch/>
        </p:blipFill>
        <p:spPr>
          <a:xfrm>
            <a:off x="5367080" y="4916148"/>
            <a:ext cx="4356381" cy="271994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9B187ED-B18A-4C78-A66F-196EAEE10C2D}"/>
              </a:ext>
            </a:extLst>
          </p:cNvPr>
          <p:cNvSpPr/>
          <p:nvPr/>
        </p:nvSpPr>
        <p:spPr>
          <a:xfrm>
            <a:off x="5562600" y="7029036"/>
            <a:ext cx="2591259" cy="64463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82" tIns="50941" rIns="101882" bIns="50941"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4D25EF9-D5FD-4E4C-BFF8-A19D56E6531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0757" t="38746" r="23392" b="38888"/>
          <a:stretch/>
        </p:blipFill>
        <p:spPr>
          <a:xfrm>
            <a:off x="188921" y="4974389"/>
            <a:ext cx="4356381" cy="282676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0DC34CB-D3F1-4190-AB40-C14204ADE670}"/>
              </a:ext>
            </a:extLst>
          </p:cNvPr>
          <p:cNvSpPr/>
          <p:nvPr/>
        </p:nvSpPr>
        <p:spPr>
          <a:xfrm>
            <a:off x="551860" y="7001612"/>
            <a:ext cx="2591259" cy="64463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82" tIns="50941" rIns="101882" bIns="50941"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17423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TextBox 401">
            <a:extLst>
              <a:ext uri="{FF2B5EF4-FFF2-40B4-BE49-F238E27FC236}">
                <a16:creationId xmlns:a16="http://schemas.microsoft.com/office/drawing/2014/main" id="{DA4A8DD9-6871-4D54-BA3F-BFC4D69A2751}"/>
              </a:ext>
            </a:extLst>
          </p:cNvPr>
          <p:cNvSpPr txBox="1"/>
          <p:nvPr/>
        </p:nvSpPr>
        <p:spPr>
          <a:xfrm>
            <a:off x="630631" y="93491"/>
            <a:ext cx="7236725" cy="18466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Scale Free-Like Pattern after Free Energy Minimization: </a:t>
            </a:r>
          </a:p>
          <a:p>
            <a:pPr algn="ctr"/>
            <a:r>
              <a:rPr lang="en-US" sz="2400" b="1" i="1" dirty="0"/>
              <a:t>Experimental Series 2: Scale Free-Like Pattern</a:t>
            </a:r>
          </a:p>
          <a:p>
            <a:pPr algn="ctr"/>
            <a:r>
              <a:rPr lang="en-US" sz="2400" b="1" i="1" dirty="0"/>
              <a:t>Trial 2.b (h = 1.16)</a:t>
            </a:r>
          </a:p>
          <a:p>
            <a:pPr algn="ctr"/>
            <a:r>
              <a:rPr lang="en-US" sz="1800" b="1" i="1" dirty="0"/>
              <a:t>(Note: this </a:t>
            </a:r>
            <a:r>
              <a:rPr lang="en-US" sz="1800" b="1" i="1" u="sng" dirty="0"/>
              <a:t>is</a:t>
            </a:r>
            <a:r>
              <a:rPr lang="en-US" sz="1800" b="1" i="1" dirty="0"/>
              <a:t> the estimated equilibrium h-value)</a:t>
            </a:r>
          </a:p>
          <a:p>
            <a:pPr algn="ctr"/>
            <a:endParaRPr lang="en-US" sz="2400" b="1" i="1" dirty="0">
              <a:highlight>
                <a:srgbClr val="FFFF00"/>
              </a:highlight>
            </a:endParaRPr>
          </a:p>
        </p:txBody>
      </p:sp>
      <p:sp>
        <p:nvSpPr>
          <p:cNvPr id="404" name="TextBox 403">
            <a:extLst>
              <a:ext uri="{FF2B5EF4-FFF2-40B4-BE49-F238E27FC236}">
                <a16:creationId xmlns:a16="http://schemas.microsoft.com/office/drawing/2014/main" id="{AAB2D4B5-8C23-4B89-855B-4184D68EA509}"/>
              </a:ext>
            </a:extLst>
          </p:cNvPr>
          <p:cNvSpPr txBox="1"/>
          <p:nvPr/>
        </p:nvSpPr>
        <p:spPr>
          <a:xfrm>
            <a:off x="6754748" y="533400"/>
            <a:ext cx="3303652" cy="1026195"/>
          </a:xfrm>
          <a:prstGeom prst="rect">
            <a:avLst/>
          </a:prstGeom>
          <a:noFill/>
        </p:spPr>
        <p:txBody>
          <a:bodyPr wrap="square" lIns="101870" tIns="50935" rIns="101870" bIns="50935" rtlCol="0">
            <a:spAutoFit/>
          </a:bodyPr>
          <a:lstStyle/>
          <a:p>
            <a:pPr algn="ctr"/>
            <a:r>
              <a:rPr lang="en-US" b="1" i="1" dirty="0"/>
              <a:t>A Modification from the Original  Scale Free-Like Composition: </a:t>
            </a:r>
          </a:p>
        </p:txBody>
      </p:sp>
      <p:sp>
        <p:nvSpPr>
          <p:cNvPr id="405" name="TextBox 404">
            <a:extLst>
              <a:ext uri="{FF2B5EF4-FFF2-40B4-BE49-F238E27FC236}">
                <a16:creationId xmlns:a16="http://schemas.microsoft.com/office/drawing/2014/main" id="{26FA1A29-3322-4032-9746-C356D42CA46A}"/>
              </a:ext>
            </a:extLst>
          </p:cNvPr>
          <p:cNvSpPr txBox="1"/>
          <p:nvPr/>
        </p:nvSpPr>
        <p:spPr>
          <a:xfrm>
            <a:off x="7149790" y="1720369"/>
            <a:ext cx="2689423" cy="410641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dirty="0"/>
              <a:t>Configuration Variables </a:t>
            </a:r>
          </a:p>
        </p:txBody>
      </p:sp>
      <p:sp>
        <p:nvSpPr>
          <p:cNvPr id="406" name="TextBox 405">
            <a:extLst>
              <a:ext uri="{FF2B5EF4-FFF2-40B4-BE49-F238E27FC236}">
                <a16:creationId xmlns:a16="http://schemas.microsoft.com/office/drawing/2014/main" id="{539EA025-9AB7-45A5-B499-F62B0791BA07}"/>
              </a:ext>
            </a:extLst>
          </p:cNvPr>
          <p:cNvSpPr txBox="1"/>
          <p:nvPr/>
        </p:nvSpPr>
        <p:spPr>
          <a:xfrm>
            <a:off x="7186766" y="2777412"/>
            <a:ext cx="2557335" cy="410641"/>
          </a:xfrm>
          <a:prstGeom prst="rect">
            <a:avLst/>
          </a:prstGeom>
          <a:noFill/>
        </p:spPr>
        <p:txBody>
          <a:bodyPr wrap="square" lIns="101870" tIns="50935" rIns="101870" bIns="50935" rtlCol="0">
            <a:spAutoFit/>
          </a:bodyPr>
          <a:lstStyle/>
          <a:p>
            <a:r>
              <a:rPr lang="en-US" i="1" dirty="0"/>
              <a:t>z</a:t>
            </a:r>
            <a:r>
              <a:rPr lang="en-US" i="1" baseline="-25000" dirty="0"/>
              <a:t>1</a:t>
            </a:r>
            <a:r>
              <a:rPr lang="en-US" dirty="0"/>
              <a:t> = 88/512 = 0.1719 </a:t>
            </a:r>
          </a:p>
        </p:txBody>
      </p:sp>
      <p:sp>
        <p:nvSpPr>
          <p:cNvPr id="419" name="TextBox 418">
            <a:extLst>
              <a:ext uri="{FF2B5EF4-FFF2-40B4-BE49-F238E27FC236}">
                <a16:creationId xmlns:a16="http://schemas.microsoft.com/office/drawing/2014/main" id="{7B37FA42-76D0-4591-903B-2CE3917F741C}"/>
              </a:ext>
            </a:extLst>
          </p:cNvPr>
          <p:cNvSpPr txBox="1"/>
          <p:nvPr/>
        </p:nvSpPr>
        <p:spPr>
          <a:xfrm>
            <a:off x="7187150" y="3194479"/>
            <a:ext cx="2557335" cy="410641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i="1" dirty="0"/>
              <a:t>z</a:t>
            </a:r>
            <a:r>
              <a:rPr lang="en-US" i="1" baseline="-25000" dirty="0"/>
              <a:t>3</a:t>
            </a:r>
            <a:r>
              <a:rPr lang="en-US" dirty="0"/>
              <a:t> = 24/(512) = 0.0469 </a:t>
            </a:r>
          </a:p>
        </p:txBody>
      </p:sp>
      <p:sp>
        <p:nvSpPr>
          <p:cNvPr id="425" name="TextBox 424">
            <a:extLst>
              <a:ext uri="{FF2B5EF4-FFF2-40B4-BE49-F238E27FC236}">
                <a16:creationId xmlns:a16="http://schemas.microsoft.com/office/drawing/2014/main" id="{67B236AE-69C4-4970-A27B-503BDFFD4F04}"/>
              </a:ext>
            </a:extLst>
          </p:cNvPr>
          <p:cNvSpPr txBox="1"/>
          <p:nvPr/>
        </p:nvSpPr>
        <p:spPr>
          <a:xfrm>
            <a:off x="7625947" y="4343426"/>
            <a:ext cx="1785656" cy="410641"/>
          </a:xfrm>
          <a:prstGeom prst="rect">
            <a:avLst/>
          </a:prstGeom>
          <a:noFill/>
        </p:spPr>
        <p:txBody>
          <a:bodyPr wrap="square" lIns="101870" tIns="50935" rIns="101870" bIns="50935" rtlCol="0">
            <a:spAutoFit/>
          </a:bodyPr>
          <a:lstStyle/>
          <a:p>
            <a:r>
              <a:rPr lang="en-US" i="1" dirty="0"/>
              <a:t>z</a:t>
            </a:r>
            <a:r>
              <a:rPr lang="en-US" i="1" baseline="-25000" dirty="0"/>
              <a:t>1</a:t>
            </a:r>
            <a:r>
              <a:rPr lang="en-US" dirty="0"/>
              <a:t> = 0.1367 </a:t>
            </a:r>
          </a:p>
        </p:txBody>
      </p:sp>
      <p:sp>
        <p:nvSpPr>
          <p:cNvPr id="468" name="TextBox 467">
            <a:extLst>
              <a:ext uri="{FF2B5EF4-FFF2-40B4-BE49-F238E27FC236}">
                <a16:creationId xmlns:a16="http://schemas.microsoft.com/office/drawing/2014/main" id="{9DBF55E7-3609-41FE-8EE1-0732D72F1E8F}"/>
              </a:ext>
            </a:extLst>
          </p:cNvPr>
          <p:cNvSpPr txBox="1"/>
          <p:nvPr/>
        </p:nvSpPr>
        <p:spPr>
          <a:xfrm>
            <a:off x="7702583" y="6197347"/>
            <a:ext cx="1407982" cy="410641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i="1" dirty="0"/>
              <a:t>z</a:t>
            </a:r>
            <a:r>
              <a:rPr lang="en-US" i="1" baseline="-25000" dirty="0"/>
              <a:t>3</a:t>
            </a:r>
            <a:r>
              <a:rPr lang="en-US" dirty="0"/>
              <a:t> = 0.1016 </a:t>
            </a:r>
          </a:p>
        </p:txBody>
      </p:sp>
      <p:sp>
        <p:nvSpPr>
          <p:cNvPr id="469" name="TextBox 468">
            <a:extLst>
              <a:ext uri="{FF2B5EF4-FFF2-40B4-BE49-F238E27FC236}">
                <a16:creationId xmlns:a16="http://schemas.microsoft.com/office/drawing/2014/main" id="{574FD7F9-B241-46C7-807E-67EBA4560846}"/>
              </a:ext>
            </a:extLst>
          </p:cNvPr>
          <p:cNvSpPr txBox="1"/>
          <p:nvPr/>
        </p:nvSpPr>
        <p:spPr>
          <a:xfrm>
            <a:off x="7036003" y="2438400"/>
            <a:ext cx="2859628" cy="410641"/>
          </a:xfrm>
          <a:prstGeom prst="rect">
            <a:avLst/>
          </a:prstGeom>
          <a:noFill/>
        </p:spPr>
        <p:txBody>
          <a:bodyPr wrap="square" lIns="101870" tIns="50935" rIns="101870" bIns="50935" rtlCol="0">
            <a:spAutoFit/>
          </a:bodyPr>
          <a:lstStyle/>
          <a:p>
            <a:r>
              <a:rPr lang="en-US" b="1" dirty="0"/>
              <a:t>Before FE Minimization:</a:t>
            </a:r>
          </a:p>
        </p:txBody>
      </p:sp>
      <p:sp>
        <p:nvSpPr>
          <p:cNvPr id="471" name="TextBox 470">
            <a:extLst>
              <a:ext uri="{FF2B5EF4-FFF2-40B4-BE49-F238E27FC236}">
                <a16:creationId xmlns:a16="http://schemas.microsoft.com/office/drawing/2014/main" id="{642EA309-6C39-436D-A91B-EFA6E46C5215}"/>
              </a:ext>
            </a:extLst>
          </p:cNvPr>
          <p:cNvSpPr txBox="1"/>
          <p:nvPr/>
        </p:nvSpPr>
        <p:spPr>
          <a:xfrm>
            <a:off x="7139028" y="4004295"/>
            <a:ext cx="2726445" cy="410641"/>
          </a:xfrm>
          <a:prstGeom prst="rect">
            <a:avLst/>
          </a:prstGeom>
          <a:noFill/>
        </p:spPr>
        <p:txBody>
          <a:bodyPr wrap="square" lIns="101870" tIns="50935" rIns="101870" bIns="50935" rtlCol="0">
            <a:spAutoFit/>
          </a:bodyPr>
          <a:lstStyle/>
          <a:p>
            <a:r>
              <a:rPr lang="en-US" b="1" dirty="0"/>
              <a:t>After FE Minimization:</a:t>
            </a:r>
          </a:p>
        </p:txBody>
      </p:sp>
      <p:sp>
        <p:nvSpPr>
          <p:cNvPr id="472" name="TextBox 471">
            <a:extLst>
              <a:ext uri="{FF2B5EF4-FFF2-40B4-BE49-F238E27FC236}">
                <a16:creationId xmlns:a16="http://schemas.microsoft.com/office/drawing/2014/main" id="{BCCA5C0C-5636-4F53-9190-6AE6D332918A}"/>
              </a:ext>
            </a:extLst>
          </p:cNvPr>
          <p:cNvSpPr txBox="1"/>
          <p:nvPr/>
        </p:nvSpPr>
        <p:spPr>
          <a:xfrm>
            <a:off x="7054514" y="4743840"/>
            <a:ext cx="28226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z</a:t>
            </a:r>
            <a:r>
              <a:rPr lang="en-US" i="1" baseline="-25000" dirty="0"/>
              <a:t>1</a:t>
            </a:r>
            <a:r>
              <a:rPr lang="en-US" dirty="0"/>
              <a:t> is slightly decreased from the original value – fewer </a:t>
            </a:r>
            <a:r>
              <a:rPr lang="en-US" b="1" dirty="0"/>
              <a:t>A-A-A</a:t>
            </a:r>
            <a:r>
              <a:rPr lang="en-US" dirty="0"/>
              <a:t> triplets</a:t>
            </a:r>
            <a:endParaRPr lang="en-US" i="1" dirty="0"/>
          </a:p>
        </p:txBody>
      </p:sp>
      <p:sp>
        <p:nvSpPr>
          <p:cNvPr id="473" name="TextBox 472">
            <a:extLst>
              <a:ext uri="{FF2B5EF4-FFF2-40B4-BE49-F238E27FC236}">
                <a16:creationId xmlns:a16="http://schemas.microsoft.com/office/drawing/2014/main" id="{40820F87-8D7F-4BDC-9691-F18EA1ABCE3B}"/>
              </a:ext>
            </a:extLst>
          </p:cNvPr>
          <p:cNvSpPr txBox="1"/>
          <p:nvPr/>
        </p:nvSpPr>
        <p:spPr>
          <a:xfrm>
            <a:off x="6995271" y="6604337"/>
            <a:ext cx="28226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z</a:t>
            </a:r>
            <a:r>
              <a:rPr lang="en-US" i="1" baseline="-25000" dirty="0"/>
              <a:t>3</a:t>
            </a:r>
            <a:r>
              <a:rPr lang="en-US" dirty="0"/>
              <a:t> is </a:t>
            </a:r>
            <a:r>
              <a:rPr lang="en-US" b="1" i="1" dirty="0"/>
              <a:t>more</a:t>
            </a:r>
            <a:r>
              <a:rPr lang="en-US" dirty="0"/>
              <a:t> than </a:t>
            </a:r>
            <a:r>
              <a:rPr lang="en-US" b="1" i="1" dirty="0"/>
              <a:t>double</a:t>
            </a:r>
            <a:r>
              <a:rPr lang="en-US" dirty="0"/>
              <a:t> the original value –     more </a:t>
            </a:r>
            <a:r>
              <a:rPr lang="en-US" b="1" dirty="0"/>
              <a:t>A-B-A</a:t>
            </a:r>
            <a:r>
              <a:rPr lang="en-US" dirty="0"/>
              <a:t> triplets</a:t>
            </a:r>
            <a:endParaRPr lang="en-US" i="1" dirty="0"/>
          </a:p>
        </p:txBody>
      </p:sp>
      <p:sp>
        <p:nvSpPr>
          <p:cNvPr id="325" name="Rectangle 324">
            <a:extLst>
              <a:ext uri="{FF2B5EF4-FFF2-40B4-BE49-F238E27FC236}">
                <a16:creationId xmlns:a16="http://schemas.microsoft.com/office/drawing/2014/main" id="{019D4D72-D0AF-4EC8-933D-4C3F0BAFF79C}"/>
              </a:ext>
            </a:extLst>
          </p:cNvPr>
          <p:cNvSpPr/>
          <p:nvPr/>
        </p:nvSpPr>
        <p:spPr>
          <a:xfrm>
            <a:off x="1005841" y="196231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03" name="Rectangle 402">
            <a:extLst>
              <a:ext uri="{FF2B5EF4-FFF2-40B4-BE49-F238E27FC236}">
                <a16:creationId xmlns:a16="http://schemas.microsoft.com/office/drawing/2014/main" id="{374B9C71-CA27-4E06-9746-6DCD36E65B11}"/>
              </a:ext>
            </a:extLst>
          </p:cNvPr>
          <p:cNvSpPr/>
          <p:nvPr/>
        </p:nvSpPr>
        <p:spPr>
          <a:xfrm>
            <a:off x="1676401" y="196231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07" name="Rectangle 406">
            <a:extLst>
              <a:ext uri="{FF2B5EF4-FFF2-40B4-BE49-F238E27FC236}">
                <a16:creationId xmlns:a16="http://schemas.microsoft.com/office/drawing/2014/main" id="{CAE3F66A-6DE8-4A7F-98F6-2EC389D3B996}"/>
              </a:ext>
            </a:extLst>
          </p:cNvPr>
          <p:cNvSpPr/>
          <p:nvPr/>
        </p:nvSpPr>
        <p:spPr>
          <a:xfrm>
            <a:off x="1341121" y="196231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08" name="Rectangle 407">
            <a:extLst>
              <a:ext uri="{FF2B5EF4-FFF2-40B4-BE49-F238E27FC236}">
                <a16:creationId xmlns:a16="http://schemas.microsoft.com/office/drawing/2014/main" id="{BD07968E-4803-4EC4-807B-B39BC63A9332}"/>
              </a:ext>
            </a:extLst>
          </p:cNvPr>
          <p:cNvSpPr/>
          <p:nvPr/>
        </p:nvSpPr>
        <p:spPr>
          <a:xfrm>
            <a:off x="838201" y="1616872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09" name="Rectangle 408">
            <a:extLst>
              <a:ext uri="{FF2B5EF4-FFF2-40B4-BE49-F238E27FC236}">
                <a16:creationId xmlns:a16="http://schemas.microsoft.com/office/drawing/2014/main" id="{31810B14-AA35-4763-A374-9FA028C465BA}"/>
              </a:ext>
            </a:extLst>
          </p:cNvPr>
          <p:cNvSpPr/>
          <p:nvPr/>
        </p:nvSpPr>
        <p:spPr>
          <a:xfrm>
            <a:off x="1173481" y="1616872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10" name="Rectangle 409">
            <a:extLst>
              <a:ext uri="{FF2B5EF4-FFF2-40B4-BE49-F238E27FC236}">
                <a16:creationId xmlns:a16="http://schemas.microsoft.com/office/drawing/2014/main" id="{0D980196-0A71-4E48-896A-4DFAC9559C2A}"/>
              </a:ext>
            </a:extLst>
          </p:cNvPr>
          <p:cNvSpPr/>
          <p:nvPr/>
        </p:nvSpPr>
        <p:spPr>
          <a:xfrm>
            <a:off x="1508761" y="1616872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11" name="Rectangle 410">
            <a:extLst>
              <a:ext uri="{FF2B5EF4-FFF2-40B4-BE49-F238E27FC236}">
                <a16:creationId xmlns:a16="http://schemas.microsoft.com/office/drawing/2014/main" id="{2C6692A3-617F-473B-B047-58B6AD83045C}"/>
              </a:ext>
            </a:extLst>
          </p:cNvPr>
          <p:cNvSpPr/>
          <p:nvPr/>
        </p:nvSpPr>
        <p:spPr>
          <a:xfrm>
            <a:off x="1844041" y="1616872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12" name="Rectangle 411">
            <a:extLst>
              <a:ext uri="{FF2B5EF4-FFF2-40B4-BE49-F238E27FC236}">
                <a16:creationId xmlns:a16="http://schemas.microsoft.com/office/drawing/2014/main" id="{F392E2FD-9723-4FE8-8F39-8A23E2C301BC}"/>
              </a:ext>
            </a:extLst>
          </p:cNvPr>
          <p:cNvSpPr/>
          <p:nvPr/>
        </p:nvSpPr>
        <p:spPr>
          <a:xfrm>
            <a:off x="2514601" y="1616872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13" name="Rectangle 412">
            <a:extLst>
              <a:ext uri="{FF2B5EF4-FFF2-40B4-BE49-F238E27FC236}">
                <a16:creationId xmlns:a16="http://schemas.microsoft.com/office/drawing/2014/main" id="{19214E7B-8BE2-4267-8168-4C46B24477BF}"/>
              </a:ext>
            </a:extLst>
          </p:cNvPr>
          <p:cNvSpPr/>
          <p:nvPr/>
        </p:nvSpPr>
        <p:spPr>
          <a:xfrm>
            <a:off x="2849881" y="1616872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14" name="Rectangle 413">
            <a:extLst>
              <a:ext uri="{FF2B5EF4-FFF2-40B4-BE49-F238E27FC236}">
                <a16:creationId xmlns:a16="http://schemas.microsoft.com/office/drawing/2014/main" id="{F8E89CBB-0379-43FC-B334-582A0BF4AEFD}"/>
              </a:ext>
            </a:extLst>
          </p:cNvPr>
          <p:cNvSpPr/>
          <p:nvPr/>
        </p:nvSpPr>
        <p:spPr>
          <a:xfrm>
            <a:off x="2179321" y="1616872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15" name="Rectangle 414">
            <a:extLst>
              <a:ext uri="{FF2B5EF4-FFF2-40B4-BE49-F238E27FC236}">
                <a16:creationId xmlns:a16="http://schemas.microsoft.com/office/drawing/2014/main" id="{7A3D2C8A-5A18-4B05-8EDA-79E26BD2240A}"/>
              </a:ext>
            </a:extLst>
          </p:cNvPr>
          <p:cNvSpPr/>
          <p:nvPr/>
        </p:nvSpPr>
        <p:spPr>
          <a:xfrm>
            <a:off x="3185161" y="1616872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16" name="Rectangle 415">
            <a:extLst>
              <a:ext uri="{FF2B5EF4-FFF2-40B4-BE49-F238E27FC236}">
                <a16:creationId xmlns:a16="http://schemas.microsoft.com/office/drawing/2014/main" id="{50921E83-942D-47E3-B927-8A9584A50BF5}"/>
              </a:ext>
            </a:extLst>
          </p:cNvPr>
          <p:cNvSpPr/>
          <p:nvPr/>
        </p:nvSpPr>
        <p:spPr>
          <a:xfrm>
            <a:off x="3520441" y="1616872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17" name="Rectangle 416">
            <a:extLst>
              <a:ext uri="{FF2B5EF4-FFF2-40B4-BE49-F238E27FC236}">
                <a16:creationId xmlns:a16="http://schemas.microsoft.com/office/drawing/2014/main" id="{57A35030-B0D3-4A49-9E8D-50BC1918CE5A}"/>
              </a:ext>
            </a:extLst>
          </p:cNvPr>
          <p:cNvSpPr/>
          <p:nvPr/>
        </p:nvSpPr>
        <p:spPr>
          <a:xfrm>
            <a:off x="3855721" y="1616872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18" name="Rectangle 417">
            <a:extLst>
              <a:ext uri="{FF2B5EF4-FFF2-40B4-BE49-F238E27FC236}">
                <a16:creationId xmlns:a16="http://schemas.microsoft.com/office/drawing/2014/main" id="{7BE22AC5-B072-4F69-BF66-87ADD0D134F7}"/>
              </a:ext>
            </a:extLst>
          </p:cNvPr>
          <p:cNvSpPr/>
          <p:nvPr/>
        </p:nvSpPr>
        <p:spPr>
          <a:xfrm>
            <a:off x="4191001" y="1616872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20" name="Rectangle 419">
            <a:extLst>
              <a:ext uri="{FF2B5EF4-FFF2-40B4-BE49-F238E27FC236}">
                <a16:creationId xmlns:a16="http://schemas.microsoft.com/office/drawing/2014/main" id="{53889AF9-1D3B-4281-ACFD-1275DF004534}"/>
              </a:ext>
            </a:extLst>
          </p:cNvPr>
          <p:cNvSpPr/>
          <p:nvPr/>
        </p:nvSpPr>
        <p:spPr>
          <a:xfrm>
            <a:off x="4526281" y="1616872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21" name="Rectangle 420">
            <a:extLst>
              <a:ext uri="{FF2B5EF4-FFF2-40B4-BE49-F238E27FC236}">
                <a16:creationId xmlns:a16="http://schemas.microsoft.com/office/drawing/2014/main" id="{F56A68DA-9A0B-4E4C-A658-550D2033603B}"/>
              </a:ext>
            </a:extLst>
          </p:cNvPr>
          <p:cNvSpPr/>
          <p:nvPr/>
        </p:nvSpPr>
        <p:spPr>
          <a:xfrm>
            <a:off x="5196841" y="1616872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22" name="Rectangle 421">
            <a:extLst>
              <a:ext uri="{FF2B5EF4-FFF2-40B4-BE49-F238E27FC236}">
                <a16:creationId xmlns:a16="http://schemas.microsoft.com/office/drawing/2014/main" id="{63637CCA-08B1-4EE4-AF3C-007EDB2FD890}"/>
              </a:ext>
            </a:extLst>
          </p:cNvPr>
          <p:cNvSpPr/>
          <p:nvPr/>
        </p:nvSpPr>
        <p:spPr>
          <a:xfrm>
            <a:off x="5867401" y="1616872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23" name="Rectangle 422">
            <a:extLst>
              <a:ext uri="{FF2B5EF4-FFF2-40B4-BE49-F238E27FC236}">
                <a16:creationId xmlns:a16="http://schemas.microsoft.com/office/drawing/2014/main" id="{B4E07E55-A0C1-4B3F-BA29-48ED592358E1}"/>
              </a:ext>
            </a:extLst>
          </p:cNvPr>
          <p:cNvSpPr/>
          <p:nvPr/>
        </p:nvSpPr>
        <p:spPr>
          <a:xfrm>
            <a:off x="4861561" y="1616872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24" name="Rectangle 423">
            <a:extLst>
              <a:ext uri="{FF2B5EF4-FFF2-40B4-BE49-F238E27FC236}">
                <a16:creationId xmlns:a16="http://schemas.microsoft.com/office/drawing/2014/main" id="{2C6CCC13-AC80-4658-BE0B-A163CD4EF0FA}"/>
              </a:ext>
            </a:extLst>
          </p:cNvPr>
          <p:cNvSpPr/>
          <p:nvPr/>
        </p:nvSpPr>
        <p:spPr>
          <a:xfrm>
            <a:off x="2682241" y="196231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26" name="Rectangle 425">
            <a:extLst>
              <a:ext uri="{FF2B5EF4-FFF2-40B4-BE49-F238E27FC236}">
                <a16:creationId xmlns:a16="http://schemas.microsoft.com/office/drawing/2014/main" id="{1F2B082C-22BE-4800-A9DE-192EC73DA28D}"/>
              </a:ext>
            </a:extLst>
          </p:cNvPr>
          <p:cNvSpPr/>
          <p:nvPr/>
        </p:nvSpPr>
        <p:spPr>
          <a:xfrm>
            <a:off x="3352801" y="196231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27" name="Rectangle 426">
            <a:extLst>
              <a:ext uri="{FF2B5EF4-FFF2-40B4-BE49-F238E27FC236}">
                <a16:creationId xmlns:a16="http://schemas.microsoft.com/office/drawing/2014/main" id="{950AF00E-993D-4C9D-8FA2-7F98356F3279}"/>
              </a:ext>
            </a:extLst>
          </p:cNvPr>
          <p:cNvSpPr/>
          <p:nvPr/>
        </p:nvSpPr>
        <p:spPr>
          <a:xfrm>
            <a:off x="3688081" y="196231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28" name="Rectangle 427">
            <a:extLst>
              <a:ext uri="{FF2B5EF4-FFF2-40B4-BE49-F238E27FC236}">
                <a16:creationId xmlns:a16="http://schemas.microsoft.com/office/drawing/2014/main" id="{A1362C7F-934D-4373-A9CC-E3E713F925AD}"/>
              </a:ext>
            </a:extLst>
          </p:cNvPr>
          <p:cNvSpPr/>
          <p:nvPr/>
        </p:nvSpPr>
        <p:spPr>
          <a:xfrm>
            <a:off x="4358641" y="196231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29" name="Rectangle 428">
            <a:extLst>
              <a:ext uri="{FF2B5EF4-FFF2-40B4-BE49-F238E27FC236}">
                <a16:creationId xmlns:a16="http://schemas.microsoft.com/office/drawing/2014/main" id="{0F165CBB-BF25-4139-A0A4-6206409AF125}"/>
              </a:ext>
            </a:extLst>
          </p:cNvPr>
          <p:cNvSpPr/>
          <p:nvPr/>
        </p:nvSpPr>
        <p:spPr>
          <a:xfrm>
            <a:off x="4023361" y="196231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47" name="Rectangle 446">
            <a:extLst>
              <a:ext uri="{FF2B5EF4-FFF2-40B4-BE49-F238E27FC236}">
                <a16:creationId xmlns:a16="http://schemas.microsoft.com/office/drawing/2014/main" id="{BCDFDC64-94C2-46B8-A1BB-2E0C6FCA156B}"/>
              </a:ext>
            </a:extLst>
          </p:cNvPr>
          <p:cNvSpPr/>
          <p:nvPr/>
        </p:nvSpPr>
        <p:spPr>
          <a:xfrm>
            <a:off x="5699761" y="196231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48" name="Rectangle 447">
            <a:extLst>
              <a:ext uri="{FF2B5EF4-FFF2-40B4-BE49-F238E27FC236}">
                <a16:creationId xmlns:a16="http://schemas.microsoft.com/office/drawing/2014/main" id="{0F9C8734-B2F8-418F-9089-51CD68380A7F}"/>
              </a:ext>
            </a:extLst>
          </p:cNvPr>
          <p:cNvSpPr/>
          <p:nvPr/>
        </p:nvSpPr>
        <p:spPr>
          <a:xfrm>
            <a:off x="5364481" y="196231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50" name="Rectangle 449">
            <a:extLst>
              <a:ext uri="{FF2B5EF4-FFF2-40B4-BE49-F238E27FC236}">
                <a16:creationId xmlns:a16="http://schemas.microsoft.com/office/drawing/2014/main" id="{6A05F650-C768-4436-A798-5676A4EAD61F}"/>
              </a:ext>
            </a:extLst>
          </p:cNvPr>
          <p:cNvSpPr/>
          <p:nvPr/>
        </p:nvSpPr>
        <p:spPr>
          <a:xfrm>
            <a:off x="670561" y="196231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51" name="Rectangle 450">
            <a:extLst>
              <a:ext uri="{FF2B5EF4-FFF2-40B4-BE49-F238E27FC236}">
                <a16:creationId xmlns:a16="http://schemas.microsoft.com/office/drawing/2014/main" id="{8AB0F645-4BD3-438B-907C-89A455811416}"/>
              </a:ext>
            </a:extLst>
          </p:cNvPr>
          <p:cNvSpPr/>
          <p:nvPr/>
        </p:nvSpPr>
        <p:spPr>
          <a:xfrm>
            <a:off x="6035041" y="1962312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61" name="Rectangle 460">
            <a:extLst>
              <a:ext uri="{FF2B5EF4-FFF2-40B4-BE49-F238E27FC236}">
                <a16:creationId xmlns:a16="http://schemas.microsoft.com/office/drawing/2014/main" id="{AE6AC82C-77FC-4B03-82B9-62A913001F35}"/>
              </a:ext>
            </a:extLst>
          </p:cNvPr>
          <p:cNvSpPr/>
          <p:nvPr/>
        </p:nvSpPr>
        <p:spPr>
          <a:xfrm rot="10800000">
            <a:off x="5364480" y="679847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62" name="Rectangle 461">
            <a:extLst>
              <a:ext uri="{FF2B5EF4-FFF2-40B4-BE49-F238E27FC236}">
                <a16:creationId xmlns:a16="http://schemas.microsoft.com/office/drawing/2014/main" id="{574D95CD-E318-4E6E-8874-2B4D6B044DC9}"/>
              </a:ext>
            </a:extLst>
          </p:cNvPr>
          <p:cNvSpPr/>
          <p:nvPr/>
        </p:nvSpPr>
        <p:spPr>
          <a:xfrm rot="10800000">
            <a:off x="4693920" y="679847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63" name="Rectangle 462">
            <a:extLst>
              <a:ext uri="{FF2B5EF4-FFF2-40B4-BE49-F238E27FC236}">
                <a16:creationId xmlns:a16="http://schemas.microsoft.com/office/drawing/2014/main" id="{0CDC9754-96A6-458C-9CD5-DF413E71074E}"/>
              </a:ext>
            </a:extLst>
          </p:cNvPr>
          <p:cNvSpPr/>
          <p:nvPr/>
        </p:nvSpPr>
        <p:spPr>
          <a:xfrm rot="10800000">
            <a:off x="4358640" y="679847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64" name="Rectangle 463">
            <a:extLst>
              <a:ext uri="{FF2B5EF4-FFF2-40B4-BE49-F238E27FC236}">
                <a16:creationId xmlns:a16="http://schemas.microsoft.com/office/drawing/2014/main" id="{31AEEFC5-FDAC-47E9-9055-511EC9F88019}"/>
              </a:ext>
            </a:extLst>
          </p:cNvPr>
          <p:cNvSpPr/>
          <p:nvPr/>
        </p:nvSpPr>
        <p:spPr>
          <a:xfrm rot="10800000">
            <a:off x="4023360" y="679847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65" name="Rectangle 464">
            <a:extLst>
              <a:ext uri="{FF2B5EF4-FFF2-40B4-BE49-F238E27FC236}">
                <a16:creationId xmlns:a16="http://schemas.microsoft.com/office/drawing/2014/main" id="{453B50AC-9348-4CDD-A39C-9C7219DEBD85}"/>
              </a:ext>
            </a:extLst>
          </p:cNvPr>
          <p:cNvSpPr/>
          <p:nvPr/>
        </p:nvSpPr>
        <p:spPr>
          <a:xfrm rot="10800000">
            <a:off x="3017520" y="679847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66" name="Rectangle 465">
            <a:extLst>
              <a:ext uri="{FF2B5EF4-FFF2-40B4-BE49-F238E27FC236}">
                <a16:creationId xmlns:a16="http://schemas.microsoft.com/office/drawing/2014/main" id="{00F830C1-C850-4E6B-A0D9-DD0603E7EFB7}"/>
              </a:ext>
            </a:extLst>
          </p:cNvPr>
          <p:cNvSpPr/>
          <p:nvPr/>
        </p:nvSpPr>
        <p:spPr>
          <a:xfrm rot="10800000">
            <a:off x="1676400" y="679847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67" name="Rectangle 466">
            <a:extLst>
              <a:ext uri="{FF2B5EF4-FFF2-40B4-BE49-F238E27FC236}">
                <a16:creationId xmlns:a16="http://schemas.microsoft.com/office/drawing/2014/main" id="{6027D789-C00A-49DC-8300-DF87696B1BE2}"/>
              </a:ext>
            </a:extLst>
          </p:cNvPr>
          <p:cNvSpPr/>
          <p:nvPr/>
        </p:nvSpPr>
        <p:spPr>
          <a:xfrm rot="10800000">
            <a:off x="1341120" y="679847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70" name="Rectangle 469">
            <a:extLst>
              <a:ext uri="{FF2B5EF4-FFF2-40B4-BE49-F238E27FC236}">
                <a16:creationId xmlns:a16="http://schemas.microsoft.com/office/drawing/2014/main" id="{28599728-3C6C-4538-A322-2BC0F8208181}"/>
              </a:ext>
            </a:extLst>
          </p:cNvPr>
          <p:cNvSpPr/>
          <p:nvPr/>
        </p:nvSpPr>
        <p:spPr>
          <a:xfrm rot="10800000">
            <a:off x="670560" y="679847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74" name="Rectangle 473">
            <a:extLst>
              <a:ext uri="{FF2B5EF4-FFF2-40B4-BE49-F238E27FC236}">
                <a16:creationId xmlns:a16="http://schemas.microsoft.com/office/drawing/2014/main" id="{FB1AFA6F-5A84-4E99-B7AF-D78650E8BB80}"/>
              </a:ext>
            </a:extLst>
          </p:cNvPr>
          <p:cNvSpPr/>
          <p:nvPr/>
        </p:nvSpPr>
        <p:spPr>
          <a:xfrm rot="10800000">
            <a:off x="6035040" y="6798472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75" name="Rectangle 474">
            <a:extLst>
              <a:ext uri="{FF2B5EF4-FFF2-40B4-BE49-F238E27FC236}">
                <a16:creationId xmlns:a16="http://schemas.microsoft.com/office/drawing/2014/main" id="{CF2FEA8F-86A7-44FA-84DD-AE447087DB0C}"/>
              </a:ext>
            </a:extLst>
          </p:cNvPr>
          <p:cNvSpPr/>
          <p:nvPr/>
        </p:nvSpPr>
        <p:spPr>
          <a:xfrm>
            <a:off x="1173481" y="299863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76" name="Rectangle 475">
            <a:extLst>
              <a:ext uri="{FF2B5EF4-FFF2-40B4-BE49-F238E27FC236}">
                <a16:creationId xmlns:a16="http://schemas.microsoft.com/office/drawing/2014/main" id="{68C055FB-E077-4E3A-ACC3-8B923589394F}"/>
              </a:ext>
            </a:extLst>
          </p:cNvPr>
          <p:cNvSpPr/>
          <p:nvPr/>
        </p:nvSpPr>
        <p:spPr>
          <a:xfrm>
            <a:off x="1844041" y="299863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77" name="Rectangle 476">
            <a:extLst>
              <a:ext uri="{FF2B5EF4-FFF2-40B4-BE49-F238E27FC236}">
                <a16:creationId xmlns:a16="http://schemas.microsoft.com/office/drawing/2014/main" id="{AF5C23B9-793A-4B34-8870-2416018C2B04}"/>
              </a:ext>
            </a:extLst>
          </p:cNvPr>
          <p:cNvSpPr/>
          <p:nvPr/>
        </p:nvSpPr>
        <p:spPr>
          <a:xfrm>
            <a:off x="1005841" y="265319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78" name="Rectangle 477">
            <a:extLst>
              <a:ext uri="{FF2B5EF4-FFF2-40B4-BE49-F238E27FC236}">
                <a16:creationId xmlns:a16="http://schemas.microsoft.com/office/drawing/2014/main" id="{271ACAA2-8686-41D1-AB52-5B7E77F768BD}"/>
              </a:ext>
            </a:extLst>
          </p:cNvPr>
          <p:cNvSpPr/>
          <p:nvPr/>
        </p:nvSpPr>
        <p:spPr>
          <a:xfrm>
            <a:off x="3185161" y="299863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79" name="Rectangle 478">
            <a:extLst>
              <a:ext uri="{FF2B5EF4-FFF2-40B4-BE49-F238E27FC236}">
                <a16:creationId xmlns:a16="http://schemas.microsoft.com/office/drawing/2014/main" id="{158D9EC7-BC79-4D45-AE5A-A27E83DFADA4}"/>
              </a:ext>
            </a:extLst>
          </p:cNvPr>
          <p:cNvSpPr/>
          <p:nvPr/>
        </p:nvSpPr>
        <p:spPr>
          <a:xfrm>
            <a:off x="2849881" y="299863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80" name="Rectangle 479">
            <a:extLst>
              <a:ext uri="{FF2B5EF4-FFF2-40B4-BE49-F238E27FC236}">
                <a16:creationId xmlns:a16="http://schemas.microsoft.com/office/drawing/2014/main" id="{EB4A53E4-327D-45FE-9A3D-C7FEE36707E2}"/>
              </a:ext>
            </a:extLst>
          </p:cNvPr>
          <p:cNvSpPr/>
          <p:nvPr/>
        </p:nvSpPr>
        <p:spPr>
          <a:xfrm>
            <a:off x="2011681" y="265319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81" name="Rectangle 480">
            <a:extLst>
              <a:ext uri="{FF2B5EF4-FFF2-40B4-BE49-F238E27FC236}">
                <a16:creationId xmlns:a16="http://schemas.microsoft.com/office/drawing/2014/main" id="{4148D574-7AF8-467B-B39F-37204BE217D2}"/>
              </a:ext>
            </a:extLst>
          </p:cNvPr>
          <p:cNvSpPr/>
          <p:nvPr/>
        </p:nvSpPr>
        <p:spPr>
          <a:xfrm>
            <a:off x="2682241" y="265319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82" name="Rectangle 481">
            <a:extLst>
              <a:ext uri="{FF2B5EF4-FFF2-40B4-BE49-F238E27FC236}">
                <a16:creationId xmlns:a16="http://schemas.microsoft.com/office/drawing/2014/main" id="{248B7084-081C-4187-9455-C8AFE3CDE862}"/>
              </a:ext>
            </a:extLst>
          </p:cNvPr>
          <p:cNvSpPr/>
          <p:nvPr/>
        </p:nvSpPr>
        <p:spPr>
          <a:xfrm>
            <a:off x="3855721" y="299863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83" name="Rectangle 482">
            <a:extLst>
              <a:ext uri="{FF2B5EF4-FFF2-40B4-BE49-F238E27FC236}">
                <a16:creationId xmlns:a16="http://schemas.microsoft.com/office/drawing/2014/main" id="{212C3D04-629D-4A45-A9E0-F18756DADDB2}"/>
              </a:ext>
            </a:extLst>
          </p:cNvPr>
          <p:cNvSpPr/>
          <p:nvPr/>
        </p:nvSpPr>
        <p:spPr>
          <a:xfrm>
            <a:off x="4526281" y="299863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84" name="Rectangle 483">
            <a:extLst>
              <a:ext uri="{FF2B5EF4-FFF2-40B4-BE49-F238E27FC236}">
                <a16:creationId xmlns:a16="http://schemas.microsoft.com/office/drawing/2014/main" id="{5084F934-3B40-4487-ADF1-2B7FDABFCDC9}"/>
              </a:ext>
            </a:extLst>
          </p:cNvPr>
          <p:cNvSpPr/>
          <p:nvPr/>
        </p:nvSpPr>
        <p:spPr>
          <a:xfrm>
            <a:off x="4191001" y="299863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85" name="Rectangle 484">
            <a:extLst>
              <a:ext uri="{FF2B5EF4-FFF2-40B4-BE49-F238E27FC236}">
                <a16:creationId xmlns:a16="http://schemas.microsoft.com/office/drawing/2014/main" id="{F5E9608C-30D3-40BA-847F-BD1D92BE444B}"/>
              </a:ext>
            </a:extLst>
          </p:cNvPr>
          <p:cNvSpPr/>
          <p:nvPr/>
        </p:nvSpPr>
        <p:spPr>
          <a:xfrm>
            <a:off x="3688081" y="265319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86" name="Rectangle 485">
            <a:extLst>
              <a:ext uri="{FF2B5EF4-FFF2-40B4-BE49-F238E27FC236}">
                <a16:creationId xmlns:a16="http://schemas.microsoft.com/office/drawing/2014/main" id="{C8F003C3-54C0-422F-AF20-3F11A0D40BAB}"/>
              </a:ext>
            </a:extLst>
          </p:cNvPr>
          <p:cNvSpPr/>
          <p:nvPr/>
        </p:nvSpPr>
        <p:spPr>
          <a:xfrm>
            <a:off x="4358641" y="265319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87" name="Rectangle 486">
            <a:extLst>
              <a:ext uri="{FF2B5EF4-FFF2-40B4-BE49-F238E27FC236}">
                <a16:creationId xmlns:a16="http://schemas.microsoft.com/office/drawing/2014/main" id="{D994575D-A1C0-402A-8170-B23CAC527940}"/>
              </a:ext>
            </a:extLst>
          </p:cNvPr>
          <p:cNvSpPr/>
          <p:nvPr/>
        </p:nvSpPr>
        <p:spPr>
          <a:xfrm>
            <a:off x="4023361" y="265319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88" name="Rectangle 487">
            <a:extLst>
              <a:ext uri="{FF2B5EF4-FFF2-40B4-BE49-F238E27FC236}">
                <a16:creationId xmlns:a16="http://schemas.microsoft.com/office/drawing/2014/main" id="{F25CFA59-26F5-4580-A38C-4923E3D05404}"/>
              </a:ext>
            </a:extLst>
          </p:cNvPr>
          <p:cNvSpPr/>
          <p:nvPr/>
        </p:nvSpPr>
        <p:spPr>
          <a:xfrm>
            <a:off x="5196841" y="299863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89" name="Rectangle 488">
            <a:extLst>
              <a:ext uri="{FF2B5EF4-FFF2-40B4-BE49-F238E27FC236}">
                <a16:creationId xmlns:a16="http://schemas.microsoft.com/office/drawing/2014/main" id="{D869DD04-BC40-4C5B-B4A9-EA6834694799}"/>
              </a:ext>
            </a:extLst>
          </p:cNvPr>
          <p:cNvSpPr/>
          <p:nvPr/>
        </p:nvSpPr>
        <p:spPr>
          <a:xfrm>
            <a:off x="5867401" y="299863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90" name="Rectangle 489">
            <a:extLst>
              <a:ext uri="{FF2B5EF4-FFF2-40B4-BE49-F238E27FC236}">
                <a16:creationId xmlns:a16="http://schemas.microsoft.com/office/drawing/2014/main" id="{E9B6B33A-C75F-4833-9634-955C789E60A0}"/>
              </a:ext>
            </a:extLst>
          </p:cNvPr>
          <p:cNvSpPr/>
          <p:nvPr/>
        </p:nvSpPr>
        <p:spPr>
          <a:xfrm>
            <a:off x="4693921" y="265319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91" name="Rectangle 490">
            <a:extLst>
              <a:ext uri="{FF2B5EF4-FFF2-40B4-BE49-F238E27FC236}">
                <a16:creationId xmlns:a16="http://schemas.microsoft.com/office/drawing/2014/main" id="{1B1DF40C-D337-4ABB-9FF6-47E3EB00E787}"/>
              </a:ext>
            </a:extLst>
          </p:cNvPr>
          <p:cNvSpPr/>
          <p:nvPr/>
        </p:nvSpPr>
        <p:spPr>
          <a:xfrm>
            <a:off x="670561" y="265319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92" name="Rectangle 491">
            <a:extLst>
              <a:ext uri="{FF2B5EF4-FFF2-40B4-BE49-F238E27FC236}">
                <a16:creationId xmlns:a16="http://schemas.microsoft.com/office/drawing/2014/main" id="{2EECC110-1EBE-4FDB-B2D9-1DD271692E35}"/>
              </a:ext>
            </a:extLst>
          </p:cNvPr>
          <p:cNvSpPr/>
          <p:nvPr/>
        </p:nvSpPr>
        <p:spPr>
          <a:xfrm>
            <a:off x="6035041" y="2653192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93" name="Rectangle 492">
            <a:extLst>
              <a:ext uri="{FF2B5EF4-FFF2-40B4-BE49-F238E27FC236}">
                <a16:creationId xmlns:a16="http://schemas.microsoft.com/office/drawing/2014/main" id="{CF7E09D7-1F53-4D2E-BFF7-30A5196C0B8F}"/>
              </a:ext>
            </a:extLst>
          </p:cNvPr>
          <p:cNvSpPr/>
          <p:nvPr/>
        </p:nvSpPr>
        <p:spPr>
          <a:xfrm>
            <a:off x="6202681" y="2998632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94" name="Rectangle 493">
            <a:extLst>
              <a:ext uri="{FF2B5EF4-FFF2-40B4-BE49-F238E27FC236}">
                <a16:creationId xmlns:a16="http://schemas.microsoft.com/office/drawing/2014/main" id="{8BC5926C-E9D1-4499-98D7-41C991BFA04F}"/>
              </a:ext>
            </a:extLst>
          </p:cNvPr>
          <p:cNvSpPr/>
          <p:nvPr/>
        </p:nvSpPr>
        <p:spPr>
          <a:xfrm>
            <a:off x="838201" y="299863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95" name="Rectangle 494">
            <a:extLst>
              <a:ext uri="{FF2B5EF4-FFF2-40B4-BE49-F238E27FC236}">
                <a16:creationId xmlns:a16="http://schemas.microsoft.com/office/drawing/2014/main" id="{8168940B-3E40-4F09-8539-F30642EDA3CC}"/>
              </a:ext>
            </a:extLst>
          </p:cNvPr>
          <p:cNvSpPr/>
          <p:nvPr/>
        </p:nvSpPr>
        <p:spPr>
          <a:xfrm>
            <a:off x="1508761" y="368951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96" name="Rectangle 495">
            <a:extLst>
              <a:ext uri="{FF2B5EF4-FFF2-40B4-BE49-F238E27FC236}">
                <a16:creationId xmlns:a16="http://schemas.microsoft.com/office/drawing/2014/main" id="{8E7F95C2-E882-48FB-BF0E-FA03E303B7C9}"/>
              </a:ext>
            </a:extLst>
          </p:cNvPr>
          <p:cNvSpPr/>
          <p:nvPr/>
        </p:nvSpPr>
        <p:spPr>
          <a:xfrm>
            <a:off x="1676401" y="334407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97" name="Rectangle 496">
            <a:extLst>
              <a:ext uri="{FF2B5EF4-FFF2-40B4-BE49-F238E27FC236}">
                <a16:creationId xmlns:a16="http://schemas.microsoft.com/office/drawing/2014/main" id="{0D71E99B-3699-4C9E-AC86-8EC978C2C652}"/>
              </a:ext>
            </a:extLst>
          </p:cNvPr>
          <p:cNvSpPr/>
          <p:nvPr/>
        </p:nvSpPr>
        <p:spPr>
          <a:xfrm>
            <a:off x="1341121" y="334407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98" name="Rectangle 497">
            <a:extLst>
              <a:ext uri="{FF2B5EF4-FFF2-40B4-BE49-F238E27FC236}">
                <a16:creationId xmlns:a16="http://schemas.microsoft.com/office/drawing/2014/main" id="{A26CAE0E-EDF0-4B9E-AD93-FDB834A257AB}"/>
              </a:ext>
            </a:extLst>
          </p:cNvPr>
          <p:cNvSpPr/>
          <p:nvPr/>
        </p:nvSpPr>
        <p:spPr>
          <a:xfrm>
            <a:off x="2179321" y="368951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99" name="Rectangle 498">
            <a:extLst>
              <a:ext uri="{FF2B5EF4-FFF2-40B4-BE49-F238E27FC236}">
                <a16:creationId xmlns:a16="http://schemas.microsoft.com/office/drawing/2014/main" id="{935C8DC9-742C-46F2-8FA5-6E4CE9E36DCD}"/>
              </a:ext>
            </a:extLst>
          </p:cNvPr>
          <p:cNvSpPr/>
          <p:nvPr/>
        </p:nvSpPr>
        <p:spPr>
          <a:xfrm>
            <a:off x="2514601" y="368951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00" name="Rectangle 499">
            <a:extLst>
              <a:ext uri="{FF2B5EF4-FFF2-40B4-BE49-F238E27FC236}">
                <a16:creationId xmlns:a16="http://schemas.microsoft.com/office/drawing/2014/main" id="{D13A9B45-C93E-4012-A336-768B8D5898EE}"/>
              </a:ext>
            </a:extLst>
          </p:cNvPr>
          <p:cNvSpPr/>
          <p:nvPr/>
        </p:nvSpPr>
        <p:spPr>
          <a:xfrm>
            <a:off x="2011681" y="334407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01" name="Rectangle 500">
            <a:extLst>
              <a:ext uri="{FF2B5EF4-FFF2-40B4-BE49-F238E27FC236}">
                <a16:creationId xmlns:a16="http://schemas.microsoft.com/office/drawing/2014/main" id="{7C1E1237-7FB1-4B73-9FFD-7A4027DC443B}"/>
              </a:ext>
            </a:extLst>
          </p:cNvPr>
          <p:cNvSpPr/>
          <p:nvPr/>
        </p:nvSpPr>
        <p:spPr>
          <a:xfrm>
            <a:off x="2682241" y="334407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02" name="Rectangle 501">
            <a:extLst>
              <a:ext uri="{FF2B5EF4-FFF2-40B4-BE49-F238E27FC236}">
                <a16:creationId xmlns:a16="http://schemas.microsoft.com/office/drawing/2014/main" id="{F29FDD31-3F97-4EB4-BC59-AC414B892AE2}"/>
              </a:ext>
            </a:extLst>
          </p:cNvPr>
          <p:cNvSpPr/>
          <p:nvPr/>
        </p:nvSpPr>
        <p:spPr>
          <a:xfrm>
            <a:off x="3855721" y="368951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03" name="Rectangle 502">
            <a:extLst>
              <a:ext uri="{FF2B5EF4-FFF2-40B4-BE49-F238E27FC236}">
                <a16:creationId xmlns:a16="http://schemas.microsoft.com/office/drawing/2014/main" id="{B1EEF91A-0701-47B4-9BB4-3529EF69871B}"/>
              </a:ext>
            </a:extLst>
          </p:cNvPr>
          <p:cNvSpPr/>
          <p:nvPr/>
        </p:nvSpPr>
        <p:spPr>
          <a:xfrm>
            <a:off x="4191001" y="368951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04" name="Rectangle 503">
            <a:extLst>
              <a:ext uri="{FF2B5EF4-FFF2-40B4-BE49-F238E27FC236}">
                <a16:creationId xmlns:a16="http://schemas.microsoft.com/office/drawing/2014/main" id="{12B47CED-FDB6-4113-980D-9882B0D26EF1}"/>
              </a:ext>
            </a:extLst>
          </p:cNvPr>
          <p:cNvSpPr/>
          <p:nvPr/>
        </p:nvSpPr>
        <p:spPr>
          <a:xfrm>
            <a:off x="3352801" y="334407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05" name="Rectangle 504">
            <a:extLst>
              <a:ext uri="{FF2B5EF4-FFF2-40B4-BE49-F238E27FC236}">
                <a16:creationId xmlns:a16="http://schemas.microsoft.com/office/drawing/2014/main" id="{A654D787-DDF3-4AD8-97A0-B3645FCD1DDF}"/>
              </a:ext>
            </a:extLst>
          </p:cNvPr>
          <p:cNvSpPr/>
          <p:nvPr/>
        </p:nvSpPr>
        <p:spPr>
          <a:xfrm>
            <a:off x="3688081" y="334407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06" name="Rectangle 505">
            <a:extLst>
              <a:ext uri="{FF2B5EF4-FFF2-40B4-BE49-F238E27FC236}">
                <a16:creationId xmlns:a16="http://schemas.microsoft.com/office/drawing/2014/main" id="{DF6EE022-309D-4478-B5FA-8C7ED77B5BB6}"/>
              </a:ext>
            </a:extLst>
          </p:cNvPr>
          <p:cNvSpPr/>
          <p:nvPr/>
        </p:nvSpPr>
        <p:spPr>
          <a:xfrm>
            <a:off x="4023361" y="334407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07" name="Rectangle 506">
            <a:extLst>
              <a:ext uri="{FF2B5EF4-FFF2-40B4-BE49-F238E27FC236}">
                <a16:creationId xmlns:a16="http://schemas.microsoft.com/office/drawing/2014/main" id="{FC59CFBA-E3FE-4641-AFBD-37CF84DEE0B5}"/>
              </a:ext>
            </a:extLst>
          </p:cNvPr>
          <p:cNvSpPr/>
          <p:nvPr/>
        </p:nvSpPr>
        <p:spPr>
          <a:xfrm>
            <a:off x="4861561" y="368951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08" name="Rectangle 507">
            <a:extLst>
              <a:ext uri="{FF2B5EF4-FFF2-40B4-BE49-F238E27FC236}">
                <a16:creationId xmlns:a16="http://schemas.microsoft.com/office/drawing/2014/main" id="{CE093942-C745-4AD4-8998-8CD3157AEE65}"/>
              </a:ext>
            </a:extLst>
          </p:cNvPr>
          <p:cNvSpPr/>
          <p:nvPr/>
        </p:nvSpPr>
        <p:spPr>
          <a:xfrm>
            <a:off x="5867401" y="368951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09" name="Rectangle 508">
            <a:extLst>
              <a:ext uri="{FF2B5EF4-FFF2-40B4-BE49-F238E27FC236}">
                <a16:creationId xmlns:a16="http://schemas.microsoft.com/office/drawing/2014/main" id="{28DB5C65-6284-462F-AF7D-887D7F6D780C}"/>
              </a:ext>
            </a:extLst>
          </p:cNvPr>
          <p:cNvSpPr/>
          <p:nvPr/>
        </p:nvSpPr>
        <p:spPr>
          <a:xfrm>
            <a:off x="5532121" y="368951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10" name="Rectangle 509">
            <a:extLst>
              <a:ext uri="{FF2B5EF4-FFF2-40B4-BE49-F238E27FC236}">
                <a16:creationId xmlns:a16="http://schemas.microsoft.com/office/drawing/2014/main" id="{97C36BED-10AC-404B-A248-2C20FFA2B981}"/>
              </a:ext>
            </a:extLst>
          </p:cNvPr>
          <p:cNvSpPr/>
          <p:nvPr/>
        </p:nvSpPr>
        <p:spPr>
          <a:xfrm>
            <a:off x="4693921" y="334407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11" name="Rectangle 510">
            <a:extLst>
              <a:ext uri="{FF2B5EF4-FFF2-40B4-BE49-F238E27FC236}">
                <a16:creationId xmlns:a16="http://schemas.microsoft.com/office/drawing/2014/main" id="{FBB73327-0121-4D33-9993-DABDE336DDFE}"/>
              </a:ext>
            </a:extLst>
          </p:cNvPr>
          <p:cNvSpPr/>
          <p:nvPr/>
        </p:nvSpPr>
        <p:spPr>
          <a:xfrm>
            <a:off x="5029201" y="334407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12" name="Rectangle 511">
            <a:extLst>
              <a:ext uri="{FF2B5EF4-FFF2-40B4-BE49-F238E27FC236}">
                <a16:creationId xmlns:a16="http://schemas.microsoft.com/office/drawing/2014/main" id="{0D6D8D32-1F8E-466D-8486-A8EB5E6C4D8D}"/>
              </a:ext>
            </a:extLst>
          </p:cNvPr>
          <p:cNvSpPr/>
          <p:nvPr/>
        </p:nvSpPr>
        <p:spPr>
          <a:xfrm>
            <a:off x="5699761" y="334407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513" name="Rectangle 512">
            <a:extLst>
              <a:ext uri="{FF2B5EF4-FFF2-40B4-BE49-F238E27FC236}">
                <a16:creationId xmlns:a16="http://schemas.microsoft.com/office/drawing/2014/main" id="{63FF9A8C-43C2-42E6-840B-4C7F5047DD81}"/>
              </a:ext>
            </a:extLst>
          </p:cNvPr>
          <p:cNvSpPr/>
          <p:nvPr/>
        </p:nvSpPr>
        <p:spPr>
          <a:xfrm>
            <a:off x="5364481" y="334407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14" name="Rectangle 513">
            <a:extLst>
              <a:ext uri="{FF2B5EF4-FFF2-40B4-BE49-F238E27FC236}">
                <a16:creationId xmlns:a16="http://schemas.microsoft.com/office/drawing/2014/main" id="{2D5CCDE5-E6DB-43B9-80D1-561A40B38BB5}"/>
              </a:ext>
            </a:extLst>
          </p:cNvPr>
          <p:cNvSpPr/>
          <p:nvPr/>
        </p:nvSpPr>
        <p:spPr>
          <a:xfrm>
            <a:off x="670561" y="3372948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15" name="Rectangle 514">
            <a:extLst>
              <a:ext uri="{FF2B5EF4-FFF2-40B4-BE49-F238E27FC236}">
                <a16:creationId xmlns:a16="http://schemas.microsoft.com/office/drawing/2014/main" id="{69B2A3C4-3E26-49B4-B9E2-BB1438C37E97}"/>
              </a:ext>
            </a:extLst>
          </p:cNvPr>
          <p:cNvSpPr/>
          <p:nvPr/>
        </p:nvSpPr>
        <p:spPr>
          <a:xfrm>
            <a:off x="6035041" y="3344072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16" name="Rectangle 515">
            <a:extLst>
              <a:ext uri="{FF2B5EF4-FFF2-40B4-BE49-F238E27FC236}">
                <a16:creationId xmlns:a16="http://schemas.microsoft.com/office/drawing/2014/main" id="{A0F5B88D-2B20-46B2-9CFB-349DA4AC62FF}"/>
              </a:ext>
            </a:extLst>
          </p:cNvPr>
          <p:cNvSpPr/>
          <p:nvPr/>
        </p:nvSpPr>
        <p:spPr>
          <a:xfrm>
            <a:off x="6202681" y="3689512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17" name="Rectangle 516">
            <a:extLst>
              <a:ext uri="{FF2B5EF4-FFF2-40B4-BE49-F238E27FC236}">
                <a16:creationId xmlns:a16="http://schemas.microsoft.com/office/drawing/2014/main" id="{93B14ECB-3AFF-4E34-A412-20FA8C04FF48}"/>
              </a:ext>
            </a:extLst>
          </p:cNvPr>
          <p:cNvSpPr/>
          <p:nvPr/>
        </p:nvSpPr>
        <p:spPr>
          <a:xfrm>
            <a:off x="838201" y="368951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18" name="Rectangle 517">
            <a:extLst>
              <a:ext uri="{FF2B5EF4-FFF2-40B4-BE49-F238E27FC236}">
                <a16:creationId xmlns:a16="http://schemas.microsoft.com/office/drawing/2014/main" id="{6CA61FD9-0BEB-4020-AA02-6E707397985A}"/>
              </a:ext>
            </a:extLst>
          </p:cNvPr>
          <p:cNvSpPr/>
          <p:nvPr/>
        </p:nvSpPr>
        <p:spPr>
          <a:xfrm rot="10800000">
            <a:off x="5532120" y="714391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19" name="Rectangle 518">
            <a:extLst>
              <a:ext uri="{FF2B5EF4-FFF2-40B4-BE49-F238E27FC236}">
                <a16:creationId xmlns:a16="http://schemas.microsoft.com/office/drawing/2014/main" id="{C9EF21EE-0578-4D77-9FC6-8E3339F1A0AD}"/>
              </a:ext>
            </a:extLst>
          </p:cNvPr>
          <p:cNvSpPr/>
          <p:nvPr/>
        </p:nvSpPr>
        <p:spPr>
          <a:xfrm rot="10800000">
            <a:off x="4861560" y="714391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20" name="Rectangle 519">
            <a:extLst>
              <a:ext uri="{FF2B5EF4-FFF2-40B4-BE49-F238E27FC236}">
                <a16:creationId xmlns:a16="http://schemas.microsoft.com/office/drawing/2014/main" id="{FA09F4CA-151D-41E3-8258-E1CD93A52D63}"/>
              </a:ext>
            </a:extLst>
          </p:cNvPr>
          <p:cNvSpPr/>
          <p:nvPr/>
        </p:nvSpPr>
        <p:spPr>
          <a:xfrm rot="10800000">
            <a:off x="5196840" y="714391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21" name="Rectangle 520">
            <a:extLst>
              <a:ext uri="{FF2B5EF4-FFF2-40B4-BE49-F238E27FC236}">
                <a16:creationId xmlns:a16="http://schemas.microsoft.com/office/drawing/2014/main" id="{408DAC98-4736-41C9-8EF3-2865722917A2}"/>
              </a:ext>
            </a:extLst>
          </p:cNvPr>
          <p:cNvSpPr/>
          <p:nvPr/>
        </p:nvSpPr>
        <p:spPr>
          <a:xfrm rot="10800000">
            <a:off x="4191000" y="714391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22" name="Rectangle 521">
            <a:extLst>
              <a:ext uri="{FF2B5EF4-FFF2-40B4-BE49-F238E27FC236}">
                <a16:creationId xmlns:a16="http://schemas.microsoft.com/office/drawing/2014/main" id="{F740DE27-E975-40DE-9F3E-17B4BD0628CE}"/>
              </a:ext>
            </a:extLst>
          </p:cNvPr>
          <p:cNvSpPr/>
          <p:nvPr/>
        </p:nvSpPr>
        <p:spPr>
          <a:xfrm rot="10800000">
            <a:off x="3855720" y="714391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23" name="Rectangle 522">
            <a:extLst>
              <a:ext uri="{FF2B5EF4-FFF2-40B4-BE49-F238E27FC236}">
                <a16:creationId xmlns:a16="http://schemas.microsoft.com/office/drawing/2014/main" id="{C425E30F-139A-4DF4-B242-7CC46CE08828}"/>
              </a:ext>
            </a:extLst>
          </p:cNvPr>
          <p:cNvSpPr/>
          <p:nvPr/>
        </p:nvSpPr>
        <p:spPr>
          <a:xfrm rot="10800000">
            <a:off x="3185160" y="714391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24" name="Rectangle 523">
            <a:extLst>
              <a:ext uri="{FF2B5EF4-FFF2-40B4-BE49-F238E27FC236}">
                <a16:creationId xmlns:a16="http://schemas.microsoft.com/office/drawing/2014/main" id="{44F8D825-AF40-4EE8-A623-857BBF0DF7AD}"/>
              </a:ext>
            </a:extLst>
          </p:cNvPr>
          <p:cNvSpPr/>
          <p:nvPr/>
        </p:nvSpPr>
        <p:spPr>
          <a:xfrm rot="10800000">
            <a:off x="2849880" y="714391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25" name="Rectangle 524">
            <a:extLst>
              <a:ext uri="{FF2B5EF4-FFF2-40B4-BE49-F238E27FC236}">
                <a16:creationId xmlns:a16="http://schemas.microsoft.com/office/drawing/2014/main" id="{32F4007E-C1DE-4B67-B5AD-32E58F887265}"/>
              </a:ext>
            </a:extLst>
          </p:cNvPr>
          <p:cNvSpPr/>
          <p:nvPr/>
        </p:nvSpPr>
        <p:spPr>
          <a:xfrm rot="10800000">
            <a:off x="2514600" y="714391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26" name="Rectangle 525">
            <a:extLst>
              <a:ext uri="{FF2B5EF4-FFF2-40B4-BE49-F238E27FC236}">
                <a16:creationId xmlns:a16="http://schemas.microsoft.com/office/drawing/2014/main" id="{6E643086-4269-4B81-8489-2F273A727DFD}"/>
              </a:ext>
            </a:extLst>
          </p:cNvPr>
          <p:cNvSpPr/>
          <p:nvPr/>
        </p:nvSpPr>
        <p:spPr>
          <a:xfrm rot="10800000">
            <a:off x="838200" y="714391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27" name="Rectangle 526">
            <a:extLst>
              <a:ext uri="{FF2B5EF4-FFF2-40B4-BE49-F238E27FC236}">
                <a16:creationId xmlns:a16="http://schemas.microsoft.com/office/drawing/2014/main" id="{BB1B000F-F6BE-4509-8604-E01061A4A14E}"/>
              </a:ext>
            </a:extLst>
          </p:cNvPr>
          <p:cNvSpPr/>
          <p:nvPr/>
        </p:nvSpPr>
        <p:spPr>
          <a:xfrm rot="10800000">
            <a:off x="1173480" y="714391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28" name="Rectangle 527">
            <a:extLst>
              <a:ext uri="{FF2B5EF4-FFF2-40B4-BE49-F238E27FC236}">
                <a16:creationId xmlns:a16="http://schemas.microsoft.com/office/drawing/2014/main" id="{B2BC6A48-3D5F-4473-96AC-15A45D59F368}"/>
              </a:ext>
            </a:extLst>
          </p:cNvPr>
          <p:cNvSpPr/>
          <p:nvPr/>
        </p:nvSpPr>
        <p:spPr>
          <a:xfrm rot="10800000">
            <a:off x="6202680" y="7143912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29" name="Rectangle 528">
            <a:extLst>
              <a:ext uri="{FF2B5EF4-FFF2-40B4-BE49-F238E27FC236}">
                <a16:creationId xmlns:a16="http://schemas.microsoft.com/office/drawing/2014/main" id="{855A4E01-B552-46DA-A8C3-DFC5C651D493}"/>
              </a:ext>
            </a:extLst>
          </p:cNvPr>
          <p:cNvSpPr/>
          <p:nvPr/>
        </p:nvSpPr>
        <p:spPr>
          <a:xfrm>
            <a:off x="1173481" y="230775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30" name="Rectangle 529">
            <a:extLst>
              <a:ext uri="{FF2B5EF4-FFF2-40B4-BE49-F238E27FC236}">
                <a16:creationId xmlns:a16="http://schemas.microsoft.com/office/drawing/2014/main" id="{D2B880D4-17AC-4D36-9665-71CD87B92B1E}"/>
              </a:ext>
            </a:extLst>
          </p:cNvPr>
          <p:cNvSpPr/>
          <p:nvPr/>
        </p:nvSpPr>
        <p:spPr>
          <a:xfrm>
            <a:off x="1844041" y="230775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31" name="Rectangle 530">
            <a:extLst>
              <a:ext uri="{FF2B5EF4-FFF2-40B4-BE49-F238E27FC236}">
                <a16:creationId xmlns:a16="http://schemas.microsoft.com/office/drawing/2014/main" id="{F487EE80-321E-449A-846A-4F845C7AADFB}"/>
              </a:ext>
            </a:extLst>
          </p:cNvPr>
          <p:cNvSpPr/>
          <p:nvPr/>
        </p:nvSpPr>
        <p:spPr>
          <a:xfrm>
            <a:off x="1508761" y="230775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32" name="Rectangle 531">
            <a:extLst>
              <a:ext uri="{FF2B5EF4-FFF2-40B4-BE49-F238E27FC236}">
                <a16:creationId xmlns:a16="http://schemas.microsoft.com/office/drawing/2014/main" id="{79B8C2C0-8C22-4B42-B6CA-A61126755960}"/>
              </a:ext>
            </a:extLst>
          </p:cNvPr>
          <p:cNvSpPr/>
          <p:nvPr/>
        </p:nvSpPr>
        <p:spPr>
          <a:xfrm>
            <a:off x="2179321" y="230775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33" name="Rectangle 532">
            <a:extLst>
              <a:ext uri="{FF2B5EF4-FFF2-40B4-BE49-F238E27FC236}">
                <a16:creationId xmlns:a16="http://schemas.microsoft.com/office/drawing/2014/main" id="{4EFE50F4-F1BC-47C6-BC21-9D56B3F3C169}"/>
              </a:ext>
            </a:extLst>
          </p:cNvPr>
          <p:cNvSpPr/>
          <p:nvPr/>
        </p:nvSpPr>
        <p:spPr>
          <a:xfrm>
            <a:off x="2514601" y="230775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34" name="Rectangle 533">
            <a:extLst>
              <a:ext uri="{FF2B5EF4-FFF2-40B4-BE49-F238E27FC236}">
                <a16:creationId xmlns:a16="http://schemas.microsoft.com/office/drawing/2014/main" id="{F7EA07D0-5F16-40A6-A53E-120C210F483D}"/>
              </a:ext>
            </a:extLst>
          </p:cNvPr>
          <p:cNvSpPr/>
          <p:nvPr/>
        </p:nvSpPr>
        <p:spPr>
          <a:xfrm>
            <a:off x="2849881" y="230775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35" name="Rectangle 534">
            <a:extLst>
              <a:ext uri="{FF2B5EF4-FFF2-40B4-BE49-F238E27FC236}">
                <a16:creationId xmlns:a16="http://schemas.microsoft.com/office/drawing/2014/main" id="{E5C0B8C3-6CA4-4188-BE48-BF4307B4EF83}"/>
              </a:ext>
            </a:extLst>
          </p:cNvPr>
          <p:cNvSpPr/>
          <p:nvPr/>
        </p:nvSpPr>
        <p:spPr>
          <a:xfrm>
            <a:off x="3520441" y="230775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36" name="Rectangle 535">
            <a:extLst>
              <a:ext uri="{FF2B5EF4-FFF2-40B4-BE49-F238E27FC236}">
                <a16:creationId xmlns:a16="http://schemas.microsoft.com/office/drawing/2014/main" id="{39FED4B5-C6A4-461D-A97C-A31A015205D1}"/>
              </a:ext>
            </a:extLst>
          </p:cNvPr>
          <p:cNvSpPr/>
          <p:nvPr/>
        </p:nvSpPr>
        <p:spPr>
          <a:xfrm>
            <a:off x="3855721" y="230775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37" name="Rectangle 536">
            <a:extLst>
              <a:ext uri="{FF2B5EF4-FFF2-40B4-BE49-F238E27FC236}">
                <a16:creationId xmlns:a16="http://schemas.microsoft.com/office/drawing/2014/main" id="{3BF9E989-3F95-4E40-A324-61264A20EAC8}"/>
              </a:ext>
            </a:extLst>
          </p:cNvPr>
          <p:cNvSpPr/>
          <p:nvPr/>
        </p:nvSpPr>
        <p:spPr>
          <a:xfrm>
            <a:off x="4191001" y="230775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38" name="Rectangle 537">
            <a:extLst>
              <a:ext uri="{FF2B5EF4-FFF2-40B4-BE49-F238E27FC236}">
                <a16:creationId xmlns:a16="http://schemas.microsoft.com/office/drawing/2014/main" id="{4FCF3005-50B0-4B78-B728-0CB8689FC897}"/>
              </a:ext>
            </a:extLst>
          </p:cNvPr>
          <p:cNvSpPr/>
          <p:nvPr/>
        </p:nvSpPr>
        <p:spPr>
          <a:xfrm>
            <a:off x="4861561" y="230775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39" name="Rectangle 538">
            <a:extLst>
              <a:ext uri="{FF2B5EF4-FFF2-40B4-BE49-F238E27FC236}">
                <a16:creationId xmlns:a16="http://schemas.microsoft.com/office/drawing/2014/main" id="{999C797F-9AAF-4E4C-9873-A7AB8DB0F162}"/>
              </a:ext>
            </a:extLst>
          </p:cNvPr>
          <p:cNvSpPr/>
          <p:nvPr/>
        </p:nvSpPr>
        <p:spPr>
          <a:xfrm>
            <a:off x="5196841" y="230775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40" name="Rectangle 539">
            <a:extLst>
              <a:ext uri="{FF2B5EF4-FFF2-40B4-BE49-F238E27FC236}">
                <a16:creationId xmlns:a16="http://schemas.microsoft.com/office/drawing/2014/main" id="{00C0E4B7-C8E4-4549-B1E5-D5B3444C6515}"/>
              </a:ext>
            </a:extLst>
          </p:cNvPr>
          <p:cNvSpPr/>
          <p:nvPr/>
        </p:nvSpPr>
        <p:spPr>
          <a:xfrm>
            <a:off x="5867401" y="230775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41" name="Rectangle 540">
            <a:extLst>
              <a:ext uri="{FF2B5EF4-FFF2-40B4-BE49-F238E27FC236}">
                <a16:creationId xmlns:a16="http://schemas.microsoft.com/office/drawing/2014/main" id="{9D941504-DC88-4293-93CA-C640AB8CA385}"/>
              </a:ext>
            </a:extLst>
          </p:cNvPr>
          <p:cNvSpPr/>
          <p:nvPr/>
        </p:nvSpPr>
        <p:spPr>
          <a:xfrm>
            <a:off x="5532121" y="230775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42" name="Rectangle 541">
            <a:extLst>
              <a:ext uri="{FF2B5EF4-FFF2-40B4-BE49-F238E27FC236}">
                <a16:creationId xmlns:a16="http://schemas.microsoft.com/office/drawing/2014/main" id="{3FA06D0C-FF20-488D-83A0-7216CA46E00E}"/>
              </a:ext>
            </a:extLst>
          </p:cNvPr>
          <p:cNvSpPr/>
          <p:nvPr/>
        </p:nvSpPr>
        <p:spPr>
          <a:xfrm>
            <a:off x="6202681" y="2307752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43" name="Rectangle 542">
            <a:extLst>
              <a:ext uri="{FF2B5EF4-FFF2-40B4-BE49-F238E27FC236}">
                <a16:creationId xmlns:a16="http://schemas.microsoft.com/office/drawing/2014/main" id="{65DE6ADC-E604-404A-B0C5-CC9B1F3B9A1E}"/>
              </a:ext>
            </a:extLst>
          </p:cNvPr>
          <p:cNvSpPr/>
          <p:nvPr/>
        </p:nvSpPr>
        <p:spPr>
          <a:xfrm>
            <a:off x="838201" y="230775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44" name="Rectangle 543">
            <a:extLst>
              <a:ext uri="{FF2B5EF4-FFF2-40B4-BE49-F238E27FC236}">
                <a16:creationId xmlns:a16="http://schemas.microsoft.com/office/drawing/2014/main" id="{0A81AE5A-4F6F-480F-867C-456B9D60AD48}"/>
              </a:ext>
            </a:extLst>
          </p:cNvPr>
          <p:cNvSpPr/>
          <p:nvPr/>
        </p:nvSpPr>
        <p:spPr>
          <a:xfrm rot="10800000">
            <a:off x="5532120" y="645303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45" name="Rectangle 544">
            <a:extLst>
              <a:ext uri="{FF2B5EF4-FFF2-40B4-BE49-F238E27FC236}">
                <a16:creationId xmlns:a16="http://schemas.microsoft.com/office/drawing/2014/main" id="{36FE9645-9F7B-49E3-B9CC-5D313F45BBA4}"/>
              </a:ext>
            </a:extLst>
          </p:cNvPr>
          <p:cNvSpPr/>
          <p:nvPr/>
        </p:nvSpPr>
        <p:spPr>
          <a:xfrm rot="10800000">
            <a:off x="4526280" y="645303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46" name="Rectangle 545">
            <a:extLst>
              <a:ext uri="{FF2B5EF4-FFF2-40B4-BE49-F238E27FC236}">
                <a16:creationId xmlns:a16="http://schemas.microsoft.com/office/drawing/2014/main" id="{72B75806-A07F-4E0B-9B9E-8AA65B21D65C}"/>
              </a:ext>
            </a:extLst>
          </p:cNvPr>
          <p:cNvSpPr/>
          <p:nvPr/>
        </p:nvSpPr>
        <p:spPr>
          <a:xfrm rot="10800000">
            <a:off x="3855720" y="645303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47" name="Rectangle 546">
            <a:extLst>
              <a:ext uri="{FF2B5EF4-FFF2-40B4-BE49-F238E27FC236}">
                <a16:creationId xmlns:a16="http://schemas.microsoft.com/office/drawing/2014/main" id="{2D73AEE0-A2C3-4493-8167-5441B799A105}"/>
              </a:ext>
            </a:extLst>
          </p:cNvPr>
          <p:cNvSpPr/>
          <p:nvPr/>
        </p:nvSpPr>
        <p:spPr>
          <a:xfrm rot="10800000">
            <a:off x="2849880" y="645303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48" name="Rectangle 547">
            <a:extLst>
              <a:ext uri="{FF2B5EF4-FFF2-40B4-BE49-F238E27FC236}">
                <a16:creationId xmlns:a16="http://schemas.microsoft.com/office/drawing/2014/main" id="{8A4B7F25-B1A4-48B3-B529-4CB6B1CB4655}"/>
              </a:ext>
            </a:extLst>
          </p:cNvPr>
          <p:cNvSpPr/>
          <p:nvPr/>
        </p:nvSpPr>
        <p:spPr>
          <a:xfrm rot="10800000">
            <a:off x="2179320" y="645303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49" name="Rectangle 548">
            <a:extLst>
              <a:ext uri="{FF2B5EF4-FFF2-40B4-BE49-F238E27FC236}">
                <a16:creationId xmlns:a16="http://schemas.microsoft.com/office/drawing/2014/main" id="{301D417E-8984-4697-8606-DC72C128E5FD}"/>
              </a:ext>
            </a:extLst>
          </p:cNvPr>
          <p:cNvSpPr/>
          <p:nvPr/>
        </p:nvSpPr>
        <p:spPr>
          <a:xfrm rot="10800000">
            <a:off x="1844040" y="645303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50" name="Rectangle 549">
            <a:extLst>
              <a:ext uri="{FF2B5EF4-FFF2-40B4-BE49-F238E27FC236}">
                <a16:creationId xmlns:a16="http://schemas.microsoft.com/office/drawing/2014/main" id="{61395242-5AB0-4858-A129-DDA9E3943F98}"/>
              </a:ext>
            </a:extLst>
          </p:cNvPr>
          <p:cNvSpPr/>
          <p:nvPr/>
        </p:nvSpPr>
        <p:spPr>
          <a:xfrm rot="10800000">
            <a:off x="1508760" y="645303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51" name="Rectangle 550">
            <a:extLst>
              <a:ext uri="{FF2B5EF4-FFF2-40B4-BE49-F238E27FC236}">
                <a16:creationId xmlns:a16="http://schemas.microsoft.com/office/drawing/2014/main" id="{C82B1582-992C-4086-8555-661C6FD5CDE1}"/>
              </a:ext>
            </a:extLst>
          </p:cNvPr>
          <p:cNvSpPr/>
          <p:nvPr/>
        </p:nvSpPr>
        <p:spPr>
          <a:xfrm rot="10800000">
            <a:off x="1173480" y="645303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52" name="Rectangle 551">
            <a:extLst>
              <a:ext uri="{FF2B5EF4-FFF2-40B4-BE49-F238E27FC236}">
                <a16:creationId xmlns:a16="http://schemas.microsoft.com/office/drawing/2014/main" id="{6D8DEB03-81FF-4F89-972C-4E8D32F77FFC}"/>
              </a:ext>
            </a:extLst>
          </p:cNvPr>
          <p:cNvSpPr/>
          <p:nvPr/>
        </p:nvSpPr>
        <p:spPr>
          <a:xfrm rot="10800000">
            <a:off x="5867400" y="645303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53" name="Rectangle 552">
            <a:extLst>
              <a:ext uri="{FF2B5EF4-FFF2-40B4-BE49-F238E27FC236}">
                <a16:creationId xmlns:a16="http://schemas.microsoft.com/office/drawing/2014/main" id="{B2F91939-0618-4F66-BA7B-A0AC8E81F384}"/>
              </a:ext>
            </a:extLst>
          </p:cNvPr>
          <p:cNvSpPr/>
          <p:nvPr/>
        </p:nvSpPr>
        <p:spPr>
          <a:xfrm rot="10800000">
            <a:off x="6202680" y="6453032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54" name="Rectangle 553">
            <a:extLst>
              <a:ext uri="{FF2B5EF4-FFF2-40B4-BE49-F238E27FC236}">
                <a16:creationId xmlns:a16="http://schemas.microsoft.com/office/drawing/2014/main" id="{B338A318-1DE1-4EA5-B38C-118F5984D5A0}"/>
              </a:ext>
            </a:extLst>
          </p:cNvPr>
          <p:cNvSpPr/>
          <p:nvPr/>
        </p:nvSpPr>
        <p:spPr>
          <a:xfrm rot="10800000">
            <a:off x="5364481" y="610759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55" name="Rectangle 554">
            <a:extLst>
              <a:ext uri="{FF2B5EF4-FFF2-40B4-BE49-F238E27FC236}">
                <a16:creationId xmlns:a16="http://schemas.microsoft.com/office/drawing/2014/main" id="{4717589C-17FB-42CC-8340-02FC8B21D540}"/>
              </a:ext>
            </a:extLst>
          </p:cNvPr>
          <p:cNvSpPr/>
          <p:nvPr/>
        </p:nvSpPr>
        <p:spPr>
          <a:xfrm rot="10800000">
            <a:off x="4693921" y="610759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56" name="Rectangle 555">
            <a:extLst>
              <a:ext uri="{FF2B5EF4-FFF2-40B4-BE49-F238E27FC236}">
                <a16:creationId xmlns:a16="http://schemas.microsoft.com/office/drawing/2014/main" id="{9FA21A7C-ECC1-4DE4-819B-952C22448BCB}"/>
              </a:ext>
            </a:extLst>
          </p:cNvPr>
          <p:cNvSpPr/>
          <p:nvPr/>
        </p:nvSpPr>
        <p:spPr>
          <a:xfrm rot="10800000">
            <a:off x="3352801" y="610759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57" name="Rectangle 556">
            <a:extLst>
              <a:ext uri="{FF2B5EF4-FFF2-40B4-BE49-F238E27FC236}">
                <a16:creationId xmlns:a16="http://schemas.microsoft.com/office/drawing/2014/main" id="{2AAC3CE1-3A79-43B3-A1AD-AD8B5511F8AA}"/>
              </a:ext>
            </a:extLst>
          </p:cNvPr>
          <p:cNvSpPr/>
          <p:nvPr/>
        </p:nvSpPr>
        <p:spPr>
          <a:xfrm rot="10800000">
            <a:off x="3688081" y="610759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58" name="Rectangle 557">
            <a:extLst>
              <a:ext uri="{FF2B5EF4-FFF2-40B4-BE49-F238E27FC236}">
                <a16:creationId xmlns:a16="http://schemas.microsoft.com/office/drawing/2014/main" id="{99838021-64AA-4094-BD93-DC7626F2B9B6}"/>
              </a:ext>
            </a:extLst>
          </p:cNvPr>
          <p:cNvSpPr/>
          <p:nvPr/>
        </p:nvSpPr>
        <p:spPr>
          <a:xfrm rot="10800000">
            <a:off x="2682241" y="610759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59" name="Rectangle 558">
            <a:extLst>
              <a:ext uri="{FF2B5EF4-FFF2-40B4-BE49-F238E27FC236}">
                <a16:creationId xmlns:a16="http://schemas.microsoft.com/office/drawing/2014/main" id="{DBF62CE5-1F27-437D-964C-95019D0D49F7}"/>
              </a:ext>
            </a:extLst>
          </p:cNvPr>
          <p:cNvSpPr/>
          <p:nvPr/>
        </p:nvSpPr>
        <p:spPr>
          <a:xfrm rot="10800000">
            <a:off x="2011681" y="610759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60" name="Rectangle 559">
            <a:extLst>
              <a:ext uri="{FF2B5EF4-FFF2-40B4-BE49-F238E27FC236}">
                <a16:creationId xmlns:a16="http://schemas.microsoft.com/office/drawing/2014/main" id="{69B764EE-4B09-4AD6-B390-DF0DE3924314}"/>
              </a:ext>
            </a:extLst>
          </p:cNvPr>
          <p:cNvSpPr/>
          <p:nvPr/>
        </p:nvSpPr>
        <p:spPr>
          <a:xfrm rot="10800000">
            <a:off x="2346961" y="610759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61" name="Rectangle 560">
            <a:extLst>
              <a:ext uri="{FF2B5EF4-FFF2-40B4-BE49-F238E27FC236}">
                <a16:creationId xmlns:a16="http://schemas.microsoft.com/office/drawing/2014/main" id="{B3CA0C54-2C9C-44C1-B250-3F680C723CFC}"/>
              </a:ext>
            </a:extLst>
          </p:cNvPr>
          <p:cNvSpPr/>
          <p:nvPr/>
        </p:nvSpPr>
        <p:spPr>
          <a:xfrm rot="10800000">
            <a:off x="1676401" y="610759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62" name="Rectangle 561">
            <a:extLst>
              <a:ext uri="{FF2B5EF4-FFF2-40B4-BE49-F238E27FC236}">
                <a16:creationId xmlns:a16="http://schemas.microsoft.com/office/drawing/2014/main" id="{69237279-BF76-4F5A-AC65-8A00FF32322D}"/>
              </a:ext>
            </a:extLst>
          </p:cNvPr>
          <p:cNvSpPr/>
          <p:nvPr/>
        </p:nvSpPr>
        <p:spPr>
          <a:xfrm rot="10800000">
            <a:off x="1341121" y="610759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63" name="Rectangle 562">
            <a:extLst>
              <a:ext uri="{FF2B5EF4-FFF2-40B4-BE49-F238E27FC236}">
                <a16:creationId xmlns:a16="http://schemas.microsoft.com/office/drawing/2014/main" id="{5F9CB2AB-CCD1-4AC1-A384-92336359717E}"/>
              </a:ext>
            </a:extLst>
          </p:cNvPr>
          <p:cNvSpPr/>
          <p:nvPr/>
        </p:nvSpPr>
        <p:spPr>
          <a:xfrm rot="10800000">
            <a:off x="670561" y="610759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64" name="Rectangle 563">
            <a:extLst>
              <a:ext uri="{FF2B5EF4-FFF2-40B4-BE49-F238E27FC236}">
                <a16:creationId xmlns:a16="http://schemas.microsoft.com/office/drawing/2014/main" id="{E15A5AC2-7A8E-4DF2-92BA-90B3269FAA05}"/>
              </a:ext>
            </a:extLst>
          </p:cNvPr>
          <p:cNvSpPr/>
          <p:nvPr/>
        </p:nvSpPr>
        <p:spPr>
          <a:xfrm rot="10800000">
            <a:off x="6035040" y="6107592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65" name="Rectangle 564">
            <a:extLst>
              <a:ext uri="{FF2B5EF4-FFF2-40B4-BE49-F238E27FC236}">
                <a16:creationId xmlns:a16="http://schemas.microsoft.com/office/drawing/2014/main" id="{2D6F8F0C-E7FB-4312-A7F4-E08F0CD0E062}"/>
              </a:ext>
            </a:extLst>
          </p:cNvPr>
          <p:cNvSpPr/>
          <p:nvPr/>
        </p:nvSpPr>
        <p:spPr>
          <a:xfrm rot="10800000">
            <a:off x="5699761" y="610759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66" name="Rectangle 565">
            <a:extLst>
              <a:ext uri="{FF2B5EF4-FFF2-40B4-BE49-F238E27FC236}">
                <a16:creationId xmlns:a16="http://schemas.microsoft.com/office/drawing/2014/main" id="{C2893204-D049-4F6E-9555-14DDB70A81CC}"/>
              </a:ext>
            </a:extLst>
          </p:cNvPr>
          <p:cNvSpPr/>
          <p:nvPr/>
        </p:nvSpPr>
        <p:spPr>
          <a:xfrm rot="10800000">
            <a:off x="4861560" y="576215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67" name="Rectangle 566">
            <a:extLst>
              <a:ext uri="{FF2B5EF4-FFF2-40B4-BE49-F238E27FC236}">
                <a16:creationId xmlns:a16="http://schemas.microsoft.com/office/drawing/2014/main" id="{1F4A4B40-E03D-41EE-BD4C-BF8D66CAAF66}"/>
              </a:ext>
            </a:extLst>
          </p:cNvPr>
          <p:cNvSpPr/>
          <p:nvPr/>
        </p:nvSpPr>
        <p:spPr>
          <a:xfrm rot="10800000">
            <a:off x="5196840" y="576215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68" name="Rectangle 567">
            <a:extLst>
              <a:ext uri="{FF2B5EF4-FFF2-40B4-BE49-F238E27FC236}">
                <a16:creationId xmlns:a16="http://schemas.microsoft.com/office/drawing/2014/main" id="{8EA58FF1-14F8-4AB1-81DE-061E4FCA562E}"/>
              </a:ext>
            </a:extLst>
          </p:cNvPr>
          <p:cNvSpPr/>
          <p:nvPr/>
        </p:nvSpPr>
        <p:spPr>
          <a:xfrm rot="10800000">
            <a:off x="4526280" y="576215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69" name="Rectangle 568">
            <a:extLst>
              <a:ext uri="{FF2B5EF4-FFF2-40B4-BE49-F238E27FC236}">
                <a16:creationId xmlns:a16="http://schemas.microsoft.com/office/drawing/2014/main" id="{300A8E3A-84C1-4797-9E80-74A6592047B7}"/>
              </a:ext>
            </a:extLst>
          </p:cNvPr>
          <p:cNvSpPr/>
          <p:nvPr/>
        </p:nvSpPr>
        <p:spPr>
          <a:xfrm rot="10800000">
            <a:off x="3855720" y="576215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70" name="Rectangle 569">
            <a:extLst>
              <a:ext uri="{FF2B5EF4-FFF2-40B4-BE49-F238E27FC236}">
                <a16:creationId xmlns:a16="http://schemas.microsoft.com/office/drawing/2014/main" id="{85143C48-DB61-493A-BE6E-E00A2C40F5E1}"/>
              </a:ext>
            </a:extLst>
          </p:cNvPr>
          <p:cNvSpPr/>
          <p:nvPr/>
        </p:nvSpPr>
        <p:spPr>
          <a:xfrm rot="10800000">
            <a:off x="3185160" y="576215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71" name="Rectangle 570">
            <a:extLst>
              <a:ext uri="{FF2B5EF4-FFF2-40B4-BE49-F238E27FC236}">
                <a16:creationId xmlns:a16="http://schemas.microsoft.com/office/drawing/2014/main" id="{E6952039-1241-480B-983A-A71089F793AD}"/>
              </a:ext>
            </a:extLst>
          </p:cNvPr>
          <p:cNvSpPr/>
          <p:nvPr/>
        </p:nvSpPr>
        <p:spPr>
          <a:xfrm rot="10800000">
            <a:off x="2849880" y="576215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72" name="Rectangle 571">
            <a:extLst>
              <a:ext uri="{FF2B5EF4-FFF2-40B4-BE49-F238E27FC236}">
                <a16:creationId xmlns:a16="http://schemas.microsoft.com/office/drawing/2014/main" id="{AF02DFAB-7D77-4318-9607-F04A91335072}"/>
              </a:ext>
            </a:extLst>
          </p:cNvPr>
          <p:cNvSpPr/>
          <p:nvPr/>
        </p:nvSpPr>
        <p:spPr>
          <a:xfrm rot="10800000">
            <a:off x="2514600" y="576215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73" name="Rectangle 572">
            <a:extLst>
              <a:ext uri="{FF2B5EF4-FFF2-40B4-BE49-F238E27FC236}">
                <a16:creationId xmlns:a16="http://schemas.microsoft.com/office/drawing/2014/main" id="{241C578D-838F-4211-9A36-944C5BF184DA}"/>
              </a:ext>
            </a:extLst>
          </p:cNvPr>
          <p:cNvSpPr/>
          <p:nvPr/>
        </p:nvSpPr>
        <p:spPr>
          <a:xfrm rot="10800000">
            <a:off x="1844040" y="576215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74" name="Rectangle 573">
            <a:extLst>
              <a:ext uri="{FF2B5EF4-FFF2-40B4-BE49-F238E27FC236}">
                <a16:creationId xmlns:a16="http://schemas.microsoft.com/office/drawing/2014/main" id="{ABE6B84E-251F-4058-A2B9-7DF31AACBB9C}"/>
              </a:ext>
            </a:extLst>
          </p:cNvPr>
          <p:cNvSpPr/>
          <p:nvPr/>
        </p:nvSpPr>
        <p:spPr>
          <a:xfrm rot="10800000">
            <a:off x="1508760" y="576215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75" name="Rectangle 574">
            <a:extLst>
              <a:ext uri="{FF2B5EF4-FFF2-40B4-BE49-F238E27FC236}">
                <a16:creationId xmlns:a16="http://schemas.microsoft.com/office/drawing/2014/main" id="{7633FF1C-CEB8-4282-8600-65641BECB55F}"/>
              </a:ext>
            </a:extLst>
          </p:cNvPr>
          <p:cNvSpPr/>
          <p:nvPr/>
        </p:nvSpPr>
        <p:spPr>
          <a:xfrm rot="10800000">
            <a:off x="838200" y="576215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76" name="Rectangle 575">
            <a:extLst>
              <a:ext uri="{FF2B5EF4-FFF2-40B4-BE49-F238E27FC236}">
                <a16:creationId xmlns:a16="http://schemas.microsoft.com/office/drawing/2014/main" id="{0C5B11AE-B900-40D5-83F7-E17D013BA1DD}"/>
              </a:ext>
            </a:extLst>
          </p:cNvPr>
          <p:cNvSpPr/>
          <p:nvPr/>
        </p:nvSpPr>
        <p:spPr>
          <a:xfrm rot="10800000">
            <a:off x="6202680" y="5762152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77" name="Rectangle 576">
            <a:extLst>
              <a:ext uri="{FF2B5EF4-FFF2-40B4-BE49-F238E27FC236}">
                <a16:creationId xmlns:a16="http://schemas.microsoft.com/office/drawing/2014/main" id="{55008F42-AD6E-4391-86D4-E2CBB5A41945}"/>
              </a:ext>
            </a:extLst>
          </p:cNvPr>
          <p:cNvSpPr/>
          <p:nvPr/>
        </p:nvSpPr>
        <p:spPr>
          <a:xfrm rot="10800000">
            <a:off x="5029200" y="541671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78" name="Rectangle 577">
            <a:extLst>
              <a:ext uri="{FF2B5EF4-FFF2-40B4-BE49-F238E27FC236}">
                <a16:creationId xmlns:a16="http://schemas.microsoft.com/office/drawing/2014/main" id="{A40FE34B-A4A3-469C-9F25-66319079364D}"/>
              </a:ext>
            </a:extLst>
          </p:cNvPr>
          <p:cNvSpPr/>
          <p:nvPr/>
        </p:nvSpPr>
        <p:spPr>
          <a:xfrm rot="10800000">
            <a:off x="4358640" y="541671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79" name="Rectangle 578">
            <a:extLst>
              <a:ext uri="{FF2B5EF4-FFF2-40B4-BE49-F238E27FC236}">
                <a16:creationId xmlns:a16="http://schemas.microsoft.com/office/drawing/2014/main" id="{2CB42828-F12E-48A5-AFEA-0329A56C801F}"/>
              </a:ext>
            </a:extLst>
          </p:cNvPr>
          <p:cNvSpPr/>
          <p:nvPr/>
        </p:nvSpPr>
        <p:spPr>
          <a:xfrm rot="10800000">
            <a:off x="4023360" y="541671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80" name="Rectangle 579">
            <a:extLst>
              <a:ext uri="{FF2B5EF4-FFF2-40B4-BE49-F238E27FC236}">
                <a16:creationId xmlns:a16="http://schemas.microsoft.com/office/drawing/2014/main" id="{DD6B3C4E-4704-434C-9B33-EBC3A5B0933E}"/>
              </a:ext>
            </a:extLst>
          </p:cNvPr>
          <p:cNvSpPr/>
          <p:nvPr/>
        </p:nvSpPr>
        <p:spPr>
          <a:xfrm rot="10800000">
            <a:off x="3352800" y="541671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81" name="Rectangle 580">
            <a:extLst>
              <a:ext uri="{FF2B5EF4-FFF2-40B4-BE49-F238E27FC236}">
                <a16:creationId xmlns:a16="http://schemas.microsoft.com/office/drawing/2014/main" id="{DF751F56-E901-47D7-A4EE-49AC126AB71F}"/>
              </a:ext>
            </a:extLst>
          </p:cNvPr>
          <p:cNvSpPr/>
          <p:nvPr/>
        </p:nvSpPr>
        <p:spPr>
          <a:xfrm rot="10800000">
            <a:off x="3688080" y="541671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82" name="Rectangle 581">
            <a:extLst>
              <a:ext uri="{FF2B5EF4-FFF2-40B4-BE49-F238E27FC236}">
                <a16:creationId xmlns:a16="http://schemas.microsoft.com/office/drawing/2014/main" id="{B9DED9E4-5371-45B2-9A49-4F9430490E9A}"/>
              </a:ext>
            </a:extLst>
          </p:cNvPr>
          <p:cNvSpPr/>
          <p:nvPr/>
        </p:nvSpPr>
        <p:spPr>
          <a:xfrm rot="10800000">
            <a:off x="3017520" y="541671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83" name="Rectangle 582">
            <a:extLst>
              <a:ext uri="{FF2B5EF4-FFF2-40B4-BE49-F238E27FC236}">
                <a16:creationId xmlns:a16="http://schemas.microsoft.com/office/drawing/2014/main" id="{2369814F-CE57-494D-B050-8F1880BCDFE7}"/>
              </a:ext>
            </a:extLst>
          </p:cNvPr>
          <p:cNvSpPr/>
          <p:nvPr/>
        </p:nvSpPr>
        <p:spPr>
          <a:xfrm rot="10800000">
            <a:off x="2682240" y="541671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84" name="Rectangle 583">
            <a:extLst>
              <a:ext uri="{FF2B5EF4-FFF2-40B4-BE49-F238E27FC236}">
                <a16:creationId xmlns:a16="http://schemas.microsoft.com/office/drawing/2014/main" id="{7B2E07EA-EB83-401A-A4E1-07887A2CB937}"/>
              </a:ext>
            </a:extLst>
          </p:cNvPr>
          <p:cNvSpPr/>
          <p:nvPr/>
        </p:nvSpPr>
        <p:spPr>
          <a:xfrm rot="10800000">
            <a:off x="2346960" y="541671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85" name="Rectangle 584">
            <a:extLst>
              <a:ext uri="{FF2B5EF4-FFF2-40B4-BE49-F238E27FC236}">
                <a16:creationId xmlns:a16="http://schemas.microsoft.com/office/drawing/2014/main" id="{0FE1991A-403A-4BC4-9A6C-59CD71C22F38}"/>
              </a:ext>
            </a:extLst>
          </p:cNvPr>
          <p:cNvSpPr/>
          <p:nvPr/>
        </p:nvSpPr>
        <p:spPr>
          <a:xfrm rot="10800000">
            <a:off x="1676400" y="541671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86" name="Rectangle 585">
            <a:extLst>
              <a:ext uri="{FF2B5EF4-FFF2-40B4-BE49-F238E27FC236}">
                <a16:creationId xmlns:a16="http://schemas.microsoft.com/office/drawing/2014/main" id="{6ABC2242-B646-4A08-818C-5790ABB5352E}"/>
              </a:ext>
            </a:extLst>
          </p:cNvPr>
          <p:cNvSpPr/>
          <p:nvPr/>
        </p:nvSpPr>
        <p:spPr>
          <a:xfrm rot="10800000">
            <a:off x="670560" y="541671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87" name="Rectangle 586">
            <a:extLst>
              <a:ext uri="{FF2B5EF4-FFF2-40B4-BE49-F238E27FC236}">
                <a16:creationId xmlns:a16="http://schemas.microsoft.com/office/drawing/2014/main" id="{9697EFAE-A2FA-436A-8256-3663EFBE9901}"/>
              </a:ext>
            </a:extLst>
          </p:cNvPr>
          <p:cNvSpPr/>
          <p:nvPr/>
        </p:nvSpPr>
        <p:spPr>
          <a:xfrm rot="10800000">
            <a:off x="1005840" y="541671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88" name="Rectangle 587">
            <a:extLst>
              <a:ext uri="{FF2B5EF4-FFF2-40B4-BE49-F238E27FC236}">
                <a16:creationId xmlns:a16="http://schemas.microsoft.com/office/drawing/2014/main" id="{DBDEA05F-AE50-4632-9E3D-7EA8F32CB85F}"/>
              </a:ext>
            </a:extLst>
          </p:cNvPr>
          <p:cNvSpPr/>
          <p:nvPr/>
        </p:nvSpPr>
        <p:spPr>
          <a:xfrm rot="10800000">
            <a:off x="6035040" y="5416712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89" name="Rectangle 588">
            <a:extLst>
              <a:ext uri="{FF2B5EF4-FFF2-40B4-BE49-F238E27FC236}">
                <a16:creationId xmlns:a16="http://schemas.microsoft.com/office/drawing/2014/main" id="{95219516-CC7F-4C4B-B6D7-C09B18F3D45F}"/>
              </a:ext>
            </a:extLst>
          </p:cNvPr>
          <p:cNvSpPr/>
          <p:nvPr/>
        </p:nvSpPr>
        <p:spPr>
          <a:xfrm rot="10800000">
            <a:off x="5699760" y="541671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90" name="Rectangle 589">
            <a:extLst>
              <a:ext uri="{FF2B5EF4-FFF2-40B4-BE49-F238E27FC236}">
                <a16:creationId xmlns:a16="http://schemas.microsoft.com/office/drawing/2014/main" id="{7076876B-FCAE-412D-9DCA-28BBD4E06BD4}"/>
              </a:ext>
            </a:extLst>
          </p:cNvPr>
          <p:cNvSpPr/>
          <p:nvPr/>
        </p:nvSpPr>
        <p:spPr>
          <a:xfrm>
            <a:off x="1173481" y="438039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91" name="Rectangle 590">
            <a:extLst>
              <a:ext uri="{FF2B5EF4-FFF2-40B4-BE49-F238E27FC236}">
                <a16:creationId xmlns:a16="http://schemas.microsoft.com/office/drawing/2014/main" id="{36A806CC-1BFE-4BBA-9F14-E3D1CFA3BF5A}"/>
              </a:ext>
            </a:extLst>
          </p:cNvPr>
          <p:cNvSpPr/>
          <p:nvPr/>
        </p:nvSpPr>
        <p:spPr>
          <a:xfrm>
            <a:off x="1341121" y="403495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92" name="Rectangle 591">
            <a:extLst>
              <a:ext uri="{FF2B5EF4-FFF2-40B4-BE49-F238E27FC236}">
                <a16:creationId xmlns:a16="http://schemas.microsoft.com/office/drawing/2014/main" id="{84076FAD-CA37-46E4-A13F-59AEFC45C538}"/>
              </a:ext>
            </a:extLst>
          </p:cNvPr>
          <p:cNvSpPr/>
          <p:nvPr/>
        </p:nvSpPr>
        <p:spPr>
          <a:xfrm>
            <a:off x="2179321" y="438039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93" name="Rectangle 592">
            <a:extLst>
              <a:ext uri="{FF2B5EF4-FFF2-40B4-BE49-F238E27FC236}">
                <a16:creationId xmlns:a16="http://schemas.microsoft.com/office/drawing/2014/main" id="{6967C38F-6F64-4705-9158-EC7D5614CB47}"/>
              </a:ext>
            </a:extLst>
          </p:cNvPr>
          <p:cNvSpPr/>
          <p:nvPr/>
        </p:nvSpPr>
        <p:spPr>
          <a:xfrm>
            <a:off x="3185161" y="438039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94" name="Rectangle 593">
            <a:extLst>
              <a:ext uri="{FF2B5EF4-FFF2-40B4-BE49-F238E27FC236}">
                <a16:creationId xmlns:a16="http://schemas.microsoft.com/office/drawing/2014/main" id="{E9E1BBC7-81EA-48DC-9626-742D60DFBB60}"/>
              </a:ext>
            </a:extLst>
          </p:cNvPr>
          <p:cNvSpPr/>
          <p:nvPr/>
        </p:nvSpPr>
        <p:spPr>
          <a:xfrm>
            <a:off x="2849881" y="438039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95" name="Rectangle 594">
            <a:extLst>
              <a:ext uri="{FF2B5EF4-FFF2-40B4-BE49-F238E27FC236}">
                <a16:creationId xmlns:a16="http://schemas.microsoft.com/office/drawing/2014/main" id="{F6594746-DE82-443D-B4F6-4145441DA169}"/>
              </a:ext>
            </a:extLst>
          </p:cNvPr>
          <p:cNvSpPr/>
          <p:nvPr/>
        </p:nvSpPr>
        <p:spPr>
          <a:xfrm>
            <a:off x="2011681" y="403495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96" name="Rectangle 595">
            <a:extLst>
              <a:ext uri="{FF2B5EF4-FFF2-40B4-BE49-F238E27FC236}">
                <a16:creationId xmlns:a16="http://schemas.microsoft.com/office/drawing/2014/main" id="{1FB482D7-BB7D-4D3F-BCE5-C6AD0D1E8DB0}"/>
              </a:ext>
            </a:extLst>
          </p:cNvPr>
          <p:cNvSpPr/>
          <p:nvPr/>
        </p:nvSpPr>
        <p:spPr>
          <a:xfrm>
            <a:off x="2346961" y="403495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97" name="Rectangle 596">
            <a:extLst>
              <a:ext uri="{FF2B5EF4-FFF2-40B4-BE49-F238E27FC236}">
                <a16:creationId xmlns:a16="http://schemas.microsoft.com/office/drawing/2014/main" id="{07022C3A-DD89-4D98-9884-99E7EDABF4F2}"/>
              </a:ext>
            </a:extLst>
          </p:cNvPr>
          <p:cNvSpPr/>
          <p:nvPr/>
        </p:nvSpPr>
        <p:spPr>
          <a:xfrm>
            <a:off x="2682241" y="403495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98" name="Rectangle 597">
            <a:extLst>
              <a:ext uri="{FF2B5EF4-FFF2-40B4-BE49-F238E27FC236}">
                <a16:creationId xmlns:a16="http://schemas.microsoft.com/office/drawing/2014/main" id="{BB35E67D-D2E1-4011-90BB-261148F70E33}"/>
              </a:ext>
            </a:extLst>
          </p:cNvPr>
          <p:cNvSpPr/>
          <p:nvPr/>
        </p:nvSpPr>
        <p:spPr>
          <a:xfrm>
            <a:off x="3520441" y="438039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99" name="Rectangle 598">
            <a:extLst>
              <a:ext uri="{FF2B5EF4-FFF2-40B4-BE49-F238E27FC236}">
                <a16:creationId xmlns:a16="http://schemas.microsoft.com/office/drawing/2014/main" id="{174ABD64-3633-4381-8E3D-A05434458CE6}"/>
              </a:ext>
            </a:extLst>
          </p:cNvPr>
          <p:cNvSpPr/>
          <p:nvPr/>
        </p:nvSpPr>
        <p:spPr>
          <a:xfrm>
            <a:off x="4526281" y="438039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00" name="Rectangle 599">
            <a:extLst>
              <a:ext uri="{FF2B5EF4-FFF2-40B4-BE49-F238E27FC236}">
                <a16:creationId xmlns:a16="http://schemas.microsoft.com/office/drawing/2014/main" id="{08ED9B20-223F-4804-86B2-9E46AFA46713}"/>
              </a:ext>
            </a:extLst>
          </p:cNvPr>
          <p:cNvSpPr/>
          <p:nvPr/>
        </p:nvSpPr>
        <p:spPr>
          <a:xfrm>
            <a:off x="3352801" y="403495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01" name="Rectangle 600">
            <a:extLst>
              <a:ext uri="{FF2B5EF4-FFF2-40B4-BE49-F238E27FC236}">
                <a16:creationId xmlns:a16="http://schemas.microsoft.com/office/drawing/2014/main" id="{846D8676-FA1F-457E-B8B3-5601FD23E9CE}"/>
              </a:ext>
            </a:extLst>
          </p:cNvPr>
          <p:cNvSpPr/>
          <p:nvPr/>
        </p:nvSpPr>
        <p:spPr>
          <a:xfrm>
            <a:off x="3688081" y="403495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02" name="Rectangle 601">
            <a:extLst>
              <a:ext uri="{FF2B5EF4-FFF2-40B4-BE49-F238E27FC236}">
                <a16:creationId xmlns:a16="http://schemas.microsoft.com/office/drawing/2014/main" id="{5B476D97-D0EE-49F0-87A4-8A062A73CF55}"/>
              </a:ext>
            </a:extLst>
          </p:cNvPr>
          <p:cNvSpPr/>
          <p:nvPr/>
        </p:nvSpPr>
        <p:spPr>
          <a:xfrm>
            <a:off x="4358641" y="403495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03" name="Rectangle 602">
            <a:extLst>
              <a:ext uri="{FF2B5EF4-FFF2-40B4-BE49-F238E27FC236}">
                <a16:creationId xmlns:a16="http://schemas.microsoft.com/office/drawing/2014/main" id="{B12A287E-DA8F-4377-BC77-147D83DDC2CD}"/>
              </a:ext>
            </a:extLst>
          </p:cNvPr>
          <p:cNvSpPr/>
          <p:nvPr/>
        </p:nvSpPr>
        <p:spPr>
          <a:xfrm>
            <a:off x="4023361" y="403495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04" name="Rectangle 603">
            <a:extLst>
              <a:ext uri="{FF2B5EF4-FFF2-40B4-BE49-F238E27FC236}">
                <a16:creationId xmlns:a16="http://schemas.microsoft.com/office/drawing/2014/main" id="{7336E483-FB9A-442E-A0D2-12A00854D96D}"/>
              </a:ext>
            </a:extLst>
          </p:cNvPr>
          <p:cNvSpPr/>
          <p:nvPr/>
        </p:nvSpPr>
        <p:spPr>
          <a:xfrm>
            <a:off x="4861561" y="438039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05" name="Rectangle 604">
            <a:extLst>
              <a:ext uri="{FF2B5EF4-FFF2-40B4-BE49-F238E27FC236}">
                <a16:creationId xmlns:a16="http://schemas.microsoft.com/office/drawing/2014/main" id="{160F5D3A-1288-45A1-A881-209BC68910C2}"/>
              </a:ext>
            </a:extLst>
          </p:cNvPr>
          <p:cNvSpPr/>
          <p:nvPr/>
        </p:nvSpPr>
        <p:spPr>
          <a:xfrm>
            <a:off x="5196841" y="438039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06" name="Rectangle 605">
            <a:extLst>
              <a:ext uri="{FF2B5EF4-FFF2-40B4-BE49-F238E27FC236}">
                <a16:creationId xmlns:a16="http://schemas.microsoft.com/office/drawing/2014/main" id="{3B0CA127-6B0F-4AED-BFA1-3D84FC7FCFAD}"/>
              </a:ext>
            </a:extLst>
          </p:cNvPr>
          <p:cNvSpPr/>
          <p:nvPr/>
        </p:nvSpPr>
        <p:spPr>
          <a:xfrm>
            <a:off x="5867401" y="438039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07" name="Rectangle 606">
            <a:extLst>
              <a:ext uri="{FF2B5EF4-FFF2-40B4-BE49-F238E27FC236}">
                <a16:creationId xmlns:a16="http://schemas.microsoft.com/office/drawing/2014/main" id="{22E65AEE-AED7-42C1-9AE7-4A3CDDB907A2}"/>
              </a:ext>
            </a:extLst>
          </p:cNvPr>
          <p:cNvSpPr/>
          <p:nvPr/>
        </p:nvSpPr>
        <p:spPr>
          <a:xfrm>
            <a:off x="5532121" y="438039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08" name="Rectangle 607">
            <a:extLst>
              <a:ext uri="{FF2B5EF4-FFF2-40B4-BE49-F238E27FC236}">
                <a16:creationId xmlns:a16="http://schemas.microsoft.com/office/drawing/2014/main" id="{6E4A09D3-7B87-4B83-A91C-DA6294CAC451}"/>
              </a:ext>
            </a:extLst>
          </p:cNvPr>
          <p:cNvSpPr/>
          <p:nvPr/>
        </p:nvSpPr>
        <p:spPr>
          <a:xfrm>
            <a:off x="4693921" y="403495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09" name="Rectangle 608">
            <a:extLst>
              <a:ext uri="{FF2B5EF4-FFF2-40B4-BE49-F238E27FC236}">
                <a16:creationId xmlns:a16="http://schemas.microsoft.com/office/drawing/2014/main" id="{11A3D5A6-6768-4B03-9FA1-77B324F4C88D}"/>
              </a:ext>
            </a:extLst>
          </p:cNvPr>
          <p:cNvSpPr/>
          <p:nvPr/>
        </p:nvSpPr>
        <p:spPr>
          <a:xfrm>
            <a:off x="5699761" y="403495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10" name="Rectangle 609">
            <a:extLst>
              <a:ext uri="{FF2B5EF4-FFF2-40B4-BE49-F238E27FC236}">
                <a16:creationId xmlns:a16="http://schemas.microsoft.com/office/drawing/2014/main" id="{D8D66176-7669-4A43-B903-6CCBA7F462E2}"/>
              </a:ext>
            </a:extLst>
          </p:cNvPr>
          <p:cNvSpPr/>
          <p:nvPr/>
        </p:nvSpPr>
        <p:spPr>
          <a:xfrm>
            <a:off x="5364481" y="403495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11" name="Rectangle 610">
            <a:extLst>
              <a:ext uri="{FF2B5EF4-FFF2-40B4-BE49-F238E27FC236}">
                <a16:creationId xmlns:a16="http://schemas.microsoft.com/office/drawing/2014/main" id="{45424DD8-2D62-4C9C-97D2-DF5225893E14}"/>
              </a:ext>
            </a:extLst>
          </p:cNvPr>
          <p:cNvSpPr/>
          <p:nvPr/>
        </p:nvSpPr>
        <p:spPr>
          <a:xfrm>
            <a:off x="670561" y="403495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12" name="Rectangle 611">
            <a:extLst>
              <a:ext uri="{FF2B5EF4-FFF2-40B4-BE49-F238E27FC236}">
                <a16:creationId xmlns:a16="http://schemas.microsoft.com/office/drawing/2014/main" id="{C8B270E9-9D50-481C-89DF-BD07B87B34B3}"/>
              </a:ext>
            </a:extLst>
          </p:cNvPr>
          <p:cNvSpPr/>
          <p:nvPr/>
        </p:nvSpPr>
        <p:spPr>
          <a:xfrm>
            <a:off x="6035041" y="4034952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13" name="Rectangle 612">
            <a:extLst>
              <a:ext uri="{FF2B5EF4-FFF2-40B4-BE49-F238E27FC236}">
                <a16:creationId xmlns:a16="http://schemas.microsoft.com/office/drawing/2014/main" id="{2901BEA9-8106-4BC2-8AAE-32CA20F2AFD7}"/>
              </a:ext>
            </a:extLst>
          </p:cNvPr>
          <p:cNvSpPr/>
          <p:nvPr/>
        </p:nvSpPr>
        <p:spPr>
          <a:xfrm>
            <a:off x="6202681" y="4380392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14" name="Rectangle 613">
            <a:extLst>
              <a:ext uri="{FF2B5EF4-FFF2-40B4-BE49-F238E27FC236}">
                <a16:creationId xmlns:a16="http://schemas.microsoft.com/office/drawing/2014/main" id="{BF6EE50B-7FD4-4406-92A4-CA673199CB4B}"/>
              </a:ext>
            </a:extLst>
          </p:cNvPr>
          <p:cNvSpPr/>
          <p:nvPr/>
        </p:nvSpPr>
        <p:spPr>
          <a:xfrm rot="10800000">
            <a:off x="5196840" y="507127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15" name="Rectangle 614">
            <a:extLst>
              <a:ext uri="{FF2B5EF4-FFF2-40B4-BE49-F238E27FC236}">
                <a16:creationId xmlns:a16="http://schemas.microsoft.com/office/drawing/2014/main" id="{9CF36916-11C8-4788-882E-C1286426360A}"/>
              </a:ext>
            </a:extLst>
          </p:cNvPr>
          <p:cNvSpPr/>
          <p:nvPr/>
        </p:nvSpPr>
        <p:spPr>
          <a:xfrm rot="10800000">
            <a:off x="4526280" y="507127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16" name="Rectangle 615">
            <a:extLst>
              <a:ext uri="{FF2B5EF4-FFF2-40B4-BE49-F238E27FC236}">
                <a16:creationId xmlns:a16="http://schemas.microsoft.com/office/drawing/2014/main" id="{93EE392B-8560-4B3D-B9BC-3D1D78C4D790}"/>
              </a:ext>
            </a:extLst>
          </p:cNvPr>
          <p:cNvSpPr/>
          <p:nvPr/>
        </p:nvSpPr>
        <p:spPr>
          <a:xfrm rot="10800000">
            <a:off x="4191000" y="507127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17" name="Rectangle 616">
            <a:extLst>
              <a:ext uri="{FF2B5EF4-FFF2-40B4-BE49-F238E27FC236}">
                <a16:creationId xmlns:a16="http://schemas.microsoft.com/office/drawing/2014/main" id="{74AED12D-D127-4E02-81E2-69D5DF652D15}"/>
              </a:ext>
            </a:extLst>
          </p:cNvPr>
          <p:cNvSpPr/>
          <p:nvPr/>
        </p:nvSpPr>
        <p:spPr>
          <a:xfrm rot="10800000">
            <a:off x="3855720" y="507127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18" name="Rectangle 617">
            <a:extLst>
              <a:ext uri="{FF2B5EF4-FFF2-40B4-BE49-F238E27FC236}">
                <a16:creationId xmlns:a16="http://schemas.microsoft.com/office/drawing/2014/main" id="{2D6C117C-0F35-4BB9-B042-6AFC8B9BB7B7}"/>
              </a:ext>
            </a:extLst>
          </p:cNvPr>
          <p:cNvSpPr/>
          <p:nvPr/>
        </p:nvSpPr>
        <p:spPr>
          <a:xfrm rot="10800000">
            <a:off x="2849880" y="507127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19" name="Rectangle 618">
            <a:extLst>
              <a:ext uri="{FF2B5EF4-FFF2-40B4-BE49-F238E27FC236}">
                <a16:creationId xmlns:a16="http://schemas.microsoft.com/office/drawing/2014/main" id="{02B0E7B3-5720-46E6-AA38-30F7D8044F38}"/>
              </a:ext>
            </a:extLst>
          </p:cNvPr>
          <p:cNvSpPr/>
          <p:nvPr/>
        </p:nvSpPr>
        <p:spPr>
          <a:xfrm rot="10800000">
            <a:off x="2179320" y="507127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20" name="Rectangle 619">
            <a:extLst>
              <a:ext uri="{FF2B5EF4-FFF2-40B4-BE49-F238E27FC236}">
                <a16:creationId xmlns:a16="http://schemas.microsoft.com/office/drawing/2014/main" id="{E08F16B6-94A5-4D1E-9383-7CF0F02657AB}"/>
              </a:ext>
            </a:extLst>
          </p:cNvPr>
          <p:cNvSpPr/>
          <p:nvPr/>
        </p:nvSpPr>
        <p:spPr>
          <a:xfrm rot="10800000">
            <a:off x="2514600" y="507127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21" name="Rectangle 620">
            <a:extLst>
              <a:ext uri="{FF2B5EF4-FFF2-40B4-BE49-F238E27FC236}">
                <a16:creationId xmlns:a16="http://schemas.microsoft.com/office/drawing/2014/main" id="{FC8D47AE-650F-41BF-A702-A6CB921117D1}"/>
              </a:ext>
            </a:extLst>
          </p:cNvPr>
          <p:cNvSpPr/>
          <p:nvPr/>
        </p:nvSpPr>
        <p:spPr>
          <a:xfrm rot="10800000">
            <a:off x="838200" y="507127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22" name="Rectangle 621">
            <a:extLst>
              <a:ext uri="{FF2B5EF4-FFF2-40B4-BE49-F238E27FC236}">
                <a16:creationId xmlns:a16="http://schemas.microsoft.com/office/drawing/2014/main" id="{968FE0BF-0209-40B3-9742-551D741DFF32}"/>
              </a:ext>
            </a:extLst>
          </p:cNvPr>
          <p:cNvSpPr/>
          <p:nvPr/>
        </p:nvSpPr>
        <p:spPr>
          <a:xfrm rot="10800000">
            <a:off x="6202680" y="5071272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23" name="Rectangle 622">
            <a:extLst>
              <a:ext uri="{FF2B5EF4-FFF2-40B4-BE49-F238E27FC236}">
                <a16:creationId xmlns:a16="http://schemas.microsoft.com/office/drawing/2014/main" id="{3EA42AE5-3963-4BD8-B94B-C59AA0BAF6F7}"/>
              </a:ext>
            </a:extLst>
          </p:cNvPr>
          <p:cNvSpPr/>
          <p:nvPr/>
        </p:nvSpPr>
        <p:spPr>
          <a:xfrm rot="10800000">
            <a:off x="5364481" y="472583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24" name="Rectangle 623">
            <a:extLst>
              <a:ext uri="{FF2B5EF4-FFF2-40B4-BE49-F238E27FC236}">
                <a16:creationId xmlns:a16="http://schemas.microsoft.com/office/drawing/2014/main" id="{EF9514A6-5DC7-4A89-B516-BA5E36E20D54}"/>
              </a:ext>
            </a:extLst>
          </p:cNvPr>
          <p:cNvSpPr/>
          <p:nvPr/>
        </p:nvSpPr>
        <p:spPr>
          <a:xfrm rot="10800000">
            <a:off x="5029201" y="472583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25" name="Rectangle 624">
            <a:extLst>
              <a:ext uri="{FF2B5EF4-FFF2-40B4-BE49-F238E27FC236}">
                <a16:creationId xmlns:a16="http://schemas.microsoft.com/office/drawing/2014/main" id="{7A8F48AA-A486-4C24-8C2F-8F10D81E7804}"/>
              </a:ext>
            </a:extLst>
          </p:cNvPr>
          <p:cNvSpPr/>
          <p:nvPr/>
        </p:nvSpPr>
        <p:spPr>
          <a:xfrm rot="10800000">
            <a:off x="4358641" y="472583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26" name="Rectangle 625">
            <a:extLst>
              <a:ext uri="{FF2B5EF4-FFF2-40B4-BE49-F238E27FC236}">
                <a16:creationId xmlns:a16="http://schemas.microsoft.com/office/drawing/2014/main" id="{FB71F9A8-9744-4D2D-AFA2-4EE65F72FB5A}"/>
              </a:ext>
            </a:extLst>
          </p:cNvPr>
          <p:cNvSpPr/>
          <p:nvPr/>
        </p:nvSpPr>
        <p:spPr>
          <a:xfrm rot="10800000">
            <a:off x="3352801" y="472583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27" name="Rectangle 626">
            <a:extLst>
              <a:ext uri="{FF2B5EF4-FFF2-40B4-BE49-F238E27FC236}">
                <a16:creationId xmlns:a16="http://schemas.microsoft.com/office/drawing/2014/main" id="{0B1E4842-7286-4F8D-989D-29F8292FAFAF}"/>
              </a:ext>
            </a:extLst>
          </p:cNvPr>
          <p:cNvSpPr/>
          <p:nvPr/>
        </p:nvSpPr>
        <p:spPr>
          <a:xfrm rot="10800000">
            <a:off x="3688081" y="472583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28" name="Rectangle 627">
            <a:extLst>
              <a:ext uri="{FF2B5EF4-FFF2-40B4-BE49-F238E27FC236}">
                <a16:creationId xmlns:a16="http://schemas.microsoft.com/office/drawing/2014/main" id="{6419270D-61CE-49A4-9D59-13C97DE54F5F}"/>
              </a:ext>
            </a:extLst>
          </p:cNvPr>
          <p:cNvSpPr/>
          <p:nvPr/>
        </p:nvSpPr>
        <p:spPr>
          <a:xfrm rot="10800000">
            <a:off x="3017521" y="472583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29" name="Rectangle 628">
            <a:extLst>
              <a:ext uri="{FF2B5EF4-FFF2-40B4-BE49-F238E27FC236}">
                <a16:creationId xmlns:a16="http://schemas.microsoft.com/office/drawing/2014/main" id="{D8B07DD5-826C-4A79-A0A6-7BF967CC1EAF}"/>
              </a:ext>
            </a:extLst>
          </p:cNvPr>
          <p:cNvSpPr/>
          <p:nvPr/>
        </p:nvSpPr>
        <p:spPr>
          <a:xfrm rot="10800000">
            <a:off x="2682241" y="472583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30" name="Rectangle 629">
            <a:extLst>
              <a:ext uri="{FF2B5EF4-FFF2-40B4-BE49-F238E27FC236}">
                <a16:creationId xmlns:a16="http://schemas.microsoft.com/office/drawing/2014/main" id="{197EC64E-5299-4689-9B07-25F1C7E66390}"/>
              </a:ext>
            </a:extLst>
          </p:cNvPr>
          <p:cNvSpPr/>
          <p:nvPr/>
        </p:nvSpPr>
        <p:spPr>
          <a:xfrm rot="10800000">
            <a:off x="2011681" y="472583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31" name="Rectangle 630">
            <a:extLst>
              <a:ext uri="{FF2B5EF4-FFF2-40B4-BE49-F238E27FC236}">
                <a16:creationId xmlns:a16="http://schemas.microsoft.com/office/drawing/2014/main" id="{1747CA9B-0187-4669-B134-D74F458ED510}"/>
              </a:ext>
            </a:extLst>
          </p:cNvPr>
          <p:cNvSpPr/>
          <p:nvPr/>
        </p:nvSpPr>
        <p:spPr>
          <a:xfrm rot="10800000">
            <a:off x="2346961" y="472583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32" name="Rectangle 631">
            <a:extLst>
              <a:ext uri="{FF2B5EF4-FFF2-40B4-BE49-F238E27FC236}">
                <a16:creationId xmlns:a16="http://schemas.microsoft.com/office/drawing/2014/main" id="{FEC2C6A4-39BE-40EC-A5F3-36AC62AF0DC0}"/>
              </a:ext>
            </a:extLst>
          </p:cNvPr>
          <p:cNvSpPr/>
          <p:nvPr/>
        </p:nvSpPr>
        <p:spPr>
          <a:xfrm rot="10800000">
            <a:off x="1676401" y="472583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33" name="Rectangle 632">
            <a:extLst>
              <a:ext uri="{FF2B5EF4-FFF2-40B4-BE49-F238E27FC236}">
                <a16:creationId xmlns:a16="http://schemas.microsoft.com/office/drawing/2014/main" id="{870B79CB-FA0B-49E3-8123-0C1B488196FD}"/>
              </a:ext>
            </a:extLst>
          </p:cNvPr>
          <p:cNvSpPr/>
          <p:nvPr/>
        </p:nvSpPr>
        <p:spPr>
          <a:xfrm rot="10800000">
            <a:off x="1341121" y="472583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34" name="Rectangle 633">
            <a:extLst>
              <a:ext uri="{FF2B5EF4-FFF2-40B4-BE49-F238E27FC236}">
                <a16:creationId xmlns:a16="http://schemas.microsoft.com/office/drawing/2014/main" id="{809C1186-7169-4E0C-BEBB-F495E343E757}"/>
              </a:ext>
            </a:extLst>
          </p:cNvPr>
          <p:cNvSpPr/>
          <p:nvPr/>
        </p:nvSpPr>
        <p:spPr>
          <a:xfrm rot="10800000">
            <a:off x="670561" y="472583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35" name="Rectangle 634">
            <a:extLst>
              <a:ext uri="{FF2B5EF4-FFF2-40B4-BE49-F238E27FC236}">
                <a16:creationId xmlns:a16="http://schemas.microsoft.com/office/drawing/2014/main" id="{A1E7A1F5-6815-4566-8062-5C48B721DC02}"/>
              </a:ext>
            </a:extLst>
          </p:cNvPr>
          <p:cNvSpPr/>
          <p:nvPr/>
        </p:nvSpPr>
        <p:spPr>
          <a:xfrm rot="10800000">
            <a:off x="1005841" y="472583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36" name="Rectangle 635">
            <a:extLst>
              <a:ext uri="{FF2B5EF4-FFF2-40B4-BE49-F238E27FC236}">
                <a16:creationId xmlns:a16="http://schemas.microsoft.com/office/drawing/2014/main" id="{9237C01D-D737-4EA5-A115-515EA9FB3BE5}"/>
              </a:ext>
            </a:extLst>
          </p:cNvPr>
          <p:cNvSpPr/>
          <p:nvPr/>
        </p:nvSpPr>
        <p:spPr>
          <a:xfrm rot="10800000">
            <a:off x="6035040" y="4725832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37" name="Rectangle 636">
            <a:extLst>
              <a:ext uri="{FF2B5EF4-FFF2-40B4-BE49-F238E27FC236}">
                <a16:creationId xmlns:a16="http://schemas.microsoft.com/office/drawing/2014/main" id="{6DDD102B-630D-4AC9-A115-E6CD8263801C}"/>
              </a:ext>
            </a:extLst>
          </p:cNvPr>
          <p:cNvSpPr/>
          <p:nvPr/>
        </p:nvSpPr>
        <p:spPr>
          <a:xfrm rot="10800000">
            <a:off x="1508760" y="507127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38" name="Rectangle 637">
            <a:extLst>
              <a:ext uri="{FF2B5EF4-FFF2-40B4-BE49-F238E27FC236}">
                <a16:creationId xmlns:a16="http://schemas.microsoft.com/office/drawing/2014/main" id="{4B69E4FD-6D25-403F-926D-3C8C8961A069}"/>
              </a:ext>
            </a:extLst>
          </p:cNvPr>
          <p:cNvSpPr/>
          <p:nvPr/>
        </p:nvSpPr>
        <p:spPr>
          <a:xfrm rot="10800000">
            <a:off x="1844040" y="507127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39" name="Rectangle 638">
            <a:extLst>
              <a:ext uri="{FF2B5EF4-FFF2-40B4-BE49-F238E27FC236}">
                <a16:creationId xmlns:a16="http://schemas.microsoft.com/office/drawing/2014/main" id="{812EDC6D-D8D6-4AD7-AE09-F777904DB4A3}"/>
              </a:ext>
            </a:extLst>
          </p:cNvPr>
          <p:cNvSpPr/>
          <p:nvPr/>
        </p:nvSpPr>
        <p:spPr>
          <a:xfrm rot="10800000">
            <a:off x="1341120" y="541671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40" name="Rectangle 639">
            <a:extLst>
              <a:ext uri="{FF2B5EF4-FFF2-40B4-BE49-F238E27FC236}">
                <a16:creationId xmlns:a16="http://schemas.microsoft.com/office/drawing/2014/main" id="{2A8C33CD-5378-4A23-8DE1-AD1A8B2604CB}"/>
              </a:ext>
            </a:extLst>
          </p:cNvPr>
          <p:cNvSpPr/>
          <p:nvPr/>
        </p:nvSpPr>
        <p:spPr>
          <a:xfrm rot="10800000">
            <a:off x="1173480" y="576215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41" name="Rectangle 640">
            <a:extLst>
              <a:ext uri="{FF2B5EF4-FFF2-40B4-BE49-F238E27FC236}">
                <a16:creationId xmlns:a16="http://schemas.microsoft.com/office/drawing/2014/main" id="{343B4C26-CF02-4D18-8248-2276A7A23BC3}"/>
              </a:ext>
            </a:extLst>
          </p:cNvPr>
          <p:cNvSpPr/>
          <p:nvPr/>
        </p:nvSpPr>
        <p:spPr>
          <a:xfrm rot="10800000">
            <a:off x="2011680" y="541671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42" name="Rectangle 641">
            <a:extLst>
              <a:ext uri="{FF2B5EF4-FFF2-40B4-BE49-F238E27FC236}">
                <a16:creationId xmlns:a16="http://schemas.microsoft.com/office/drawing/2014/main" id="{5AA301DB-D039-4B75-A5F2-6B234B80DAAA}"/>
              </a:ext>
            </a:extLst>
          </p:cNvPr>
          <p:cNvSpPr/>
          <p:nvPr/>
        </p:nvSpPr>
        <p:spPr>
          <a:xfrm rot="10800000">
            <a:off x="2179320" y="576215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43" name="Rectangle 642">
            <a:extLst>
              <a:ext uri="{FF2B5EF4-FFF2-40B4-BE49-F238E27FC236}">
                <a16:creationId xmlns:a16="http://schemas.microsoft.com/office/drawing/2014/main" id="{6C0D4099-9F66-4031-AECD-1132D28722F9}"/>
              </a:ext>
            </a:extLst>
          </p:cNvPr>
          <p:cNvSpPr/>
          <p:nvPr/>
        </p:nvSpPr>
        <p:spPr>
          <a:xfrm rot="10800000">
            <a:off x="1005841" y="610759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44" name="Rectangle 643">
            <a:extLst>
              <a:ext uri="{FF2B5EF4-FFF2-40B4-BE49-F238E27FC236}">
                <a16:creationId xmlns:a16="http://schemas.microsoft.com/office/drawing/2014/main" id="{8B536FF1-0880-4F8F-9513-80E3C7EE20D2}"/>
              </a:ext>
            </a:extLst>
          </p:cNvPr>
          <p:cNvSpPr/>
          <p:nvPr/>
        </p:nvSpPr>
        <p:spPr>
          <a:xfrm rot="10800000">
            <a:off x="838200" y="645303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45" name="Rectangle 644">
            <a:extLst>
              <a:ext uri="{FF2B5EF4-FFF2-40B4-BE49-F238E27FC236}">
                <a16:creationId xmlns:a16="http://schemas.microsoft.com/office/drawing/2014/main" id="{17CDC0BA-543C-4CA8-AEA4-0711EB039D53}"/>
              </a:ext>
            </a:extLst>
          </p:cNvPr>
          <p:cNvSpPr/>
          <p:nvPr/>
        </p:nvSpPr>
        <p:spPr>
          <a:xfrm rot="10800000">
            <a:off x="1005840" y="679847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46" name="Rectangle 645">
            <a:extLst>
              <a:ext uri="{FF2B5EF4-FFF2-40B4-BE49-F238E27FC236}">
                <a16:creationId xmlns:a16="http://schemas.microsoft.com/office/drawing/2014/main" id="{9496F415-34E3-4422-B079-1C90F7918760}"/>
              </a:ext>
            </a:extLst>
          </p:cNvPr>
          <p:cNvSpPr/>
          <p:nvPr/>
        </p:nvSpPr>
        <p:spPr>
          <a:xfrm>
            <a:off x="5029201" y="265319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47" name="Rectangle 646">
            <a:extLst>
              <a:ext uri="{FF2B5EF4-FFF2-40B4-BE49-F238E27FC236}">
                <a16:creationId xmlns:a16="http://schemas.microsoft.com/office/drawing/2014/main" id="{E7E19551-8552-40E3-88CD-9CB93A8CF974}"/>
              </a:ext>
            </a:extLst>
          </p:cNvPr>
          <p:cNvSpPr/>
          <p:nvPr/>
        </p:nvSpPr>
        <p:spPr>
          <a:xfrm>
            <a:off x="5699761" y="265319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48" name="Rectangle 647">
            <a:extLst>
              <a:ext uri="{FF2B5EF4-FFF2-40B4-BE49-F238E27FC236}">
                <a16:creationId xmlns:a16="http://schemas.microsoft.com/office/drawing/2014/main" id="{14196109-A798-48BB-8AF3-C83BBD4B01F2}"/>
              </a:ext>
            </a:extLst>
          </p:cNvPr>
          <p:cNvSpPr/>
          <p:nvPr/>
        </p:nvSpPr>
        <p:spPr>
          <a:xfrm>
            <a:off x="5364481" y="265319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49" name="Rectangle 648">
            <a:extLst>
              <a:ext uri="{FF2B5EF4-FFF2-40B4-BE49-F238E27FC236}">
                <a16:creationId xmlns:a16="http://schemas.microsoft.com/office/drawing/2014/main" id="{6E26DD50-2C3A-4C26-B819-BFBF002435E8}"/>
              </a:ext>
            </a:extLst>
          </p:cNvPr>
          <p:cNvSpPr/>
          <p:nvPr/>
        </p:nvSpPr>
        <p:spPr>
          <a:xfrm>
            <a:off x="4861561" y="299863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50" name="Rectangle 649">
            <a:extLst>
              <a:ext uri="{FF2B5EF4-FFF2-40B4-BE49-F238E27FC236}">
                <a16:creationId xmlns:a16="http://schemas.microsoft.com/office/drawing/2014/main" id="{BA38E63C-50BA-4682-A326-016EDA375C06}"/>
              </a:ext>
            </a:extLst>
          </p:cNvPr>
          <p:cNvSpPr/>
          <p:nvPr/>
        </p:nvSpPr>
        <p:spPr>
          <a:xfrm>
            <a:off x="5532121" y="299863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51" name="Rectangle 650">
            <a:extLst>
              <a:ext uri="{FF2B5EF4-FFF2-40B4-BE49-F238E27FC236}">
                <a16:creationId xmlns:a16="http://schemas.microsoft.com/office/drawing/2014/main" id="{58A1ECAD-7559-46E4-84DB-B023607720B7}"/>
              </a:ext>
            </a:extLst>
          </p:cNvPr>
          <p:cNvSpPr/>
          <p:nvPr/>
        </p:nvSpPr>
        <p:spPr>
          <a:xfrm>
            <a:off x="4358641" y="334407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52" name="Rectangle 651">
            <a:extLst>
              <a:ext uri="{FF2B5EF4-FFF2-40B4-BE49-F238E27FC236}">
                <a16:creationId xmlns:a16="http://schemas.microsoft.com/office/drawing/2014/main" id="{CC9EF10B-9793-4F9F-8869-69AB27CB63F3}"/>
              </a:ext>
            </a:extLst>
          </p:cNvPr>
          <p:cNvSpPr/>
          <p:nvPr/>
        </p:nvSpPr>
        <p:spPr>
          <a:xfrm>
            <a:off x="4526281" y="368951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53" name="Rectangle 652">
            <a:extLst>
              <a:ext uri="{FF2B5EF4-FFF2-40B4-BE49-F238E27FC236}">
                <a16:creationId xmlns:a16="http://schemas.microsoft.com/office/drawing/2014/main" id="{DB71361A-781F-4097-9FCC-D42DE6A4CF97}"/>
              </a:ext>
            </a:extLst>
          </p:cNvPr>
          <p:cNvSpPr/>
          <p:nvPr/>
        </p:nvSpPr>
        <p:spPr>
          <a:xfrm>
            <a:off x="2346961" y="196231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54" name="Rectangle 653">
            <a:extLst>
              <a:ext uri="{FF2B5EF4-FFF2-40B4-BE49-F238E27FC236}">
                <a16:creationId xmlns:a16="http://schemas.microsoft.com/office/drawing/2014/main" id="{4BFA0E0F-7E7E-4CCC-AAF9-6E6B6A52F647}"/>
              </a:ext>
            </a:extLst>
          </p:cNvPr>
          <p:cNvSpPr/>
          <p:nvPr/>
        </p:nvSpPr>
        <p:spPr>
          <a:xfrm>
            <a:off x="2011681" y="196231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55" name="Rectangle 654">
            <a:extLst>
              <a:ext uri="{FF2B5EF4-FFF2-40B4-BE49-F238E27FC236}">
                <a16:creationId xmlns:a16="http://schemas.microsoft.com/office/drawing/2014/main" id="{F744E600-43C1-4ABA-B066-1F2A0C61E831}"/>
              </a:ext>
            </a:extLst>
          </p:cNvPr>
          <p:cNvSpPr/>
          <p:nvPr/>
        </p:nvSpPr>
        <p:spPr>
          <a:xfrm rot="10800000">
            <a:off x="2011680" y="679847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56" name="Rectangle 655">
            <a:extLst>
              <a:ext uri="{FF2B5EF4-FFF2-40B4-BE49-F238E27FC236}">
                <a16:creationId xmlns:a16="http://schemas.microsoft.com/office/drawing/2014/main" id="{34404ED1-C7D0-4E97-842E-607ADCCCD175}"/>
              </a:ext>
            </a:extLst>
          </p:cNvPr>
          <p:cNvSpPr/>
          <p:nvPr/>
        </p:nvSpPr>
        <p:spPr>
          <a:xfrm rot="10800000">
            <a:off x="2514600" y="645303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57" name="Rectangle 656">
            <a:extLst>
              <a:ext uri="{FF2B5EF4-FFF2-40B4-BE49-F238E27FC236}">
                <a16:creationId xmlns:a16="http://schemas.microsoft.com/office/drawing/2014/main" id="{AEC283FF-6711-4B91-BBC4-EFBAFBC2AFD7}"/>
              </a:ext>
            </a:extLst>
          </p:cNvPr>
          <p:cNvSpPr/>
          <p:nvPr/>
        </p:nvSpPr>
        <p:spPr>
          <a:xfrm rot="10800000">
            <a:off x="1844040" y="714391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58" name="Rectangle 657">
            <a:extLst>
              <a:ext uri="{FF2B5EF4-FFF2-40B4-BE49-F238E27FC236}">
                <a16:creationId xmlns:a16="http://schemas.microsoft.com/office/drawing/2014/main" id="{CC51A09D-C56B-4C14-B976-8452E462F86A}"/>
              </a:ext>
            </a:extLst>
          </p:cNvPr>
          <p:cNvSpPr/>
          <p:nvPr/>
        </p:nvSpPr>
        <p:spPr>
          <a:xfrm rot="10800000">
            <a:off x="2346960" y="679847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59" name="Rectangle 658">
            <a:extLst>
              <a:ext uri="{FF2B5EF4-FFF2-40B4-BE49-F238E27FC236}">
                <a16:creationId xmlns:a16="http://schemas.microsoft.com/office/drawing/2014/main" id="{91515DBB-4AC6-45EE-97BD-52764890A931}"/>
              </a:ext>
            </a:extLst>
          </p:cNvPr>
          <p:cNvSpPr/>
          <p:nvPr/>
        </p:nvSpPr>
        <p:spPr>
          <a:xfrm rot="10800000">
            <a:off x="2682240" y="679847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60" name="Rectangle 659">
            <a:extLst>
              <a:ext uri="{FF2B5EF4-FFF2-40B4-BE49-F238E27FC236}">
                <a16:creationId xmlns:a16="http://schemas.microsoft.com/office/drawing/2014/main" id="{2CC12C0F-E5FC-4F7A-87B1-9742427A17DD}"/>
              </a:ext>
            </a:extLst>
          </p:cNvPr>
          <p:cNvSpPr/>
          <p:nvPr/>
        </p:nvSpPr>
        <p:spPr>
          <a:xfrm rot="10800000">
            <a:off x="2179320" y="714391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61" name="Rectangle 660">
            <a:extLst>
              <a:ext uri="{FF2B5EF4-FFF2-40B4-BE49-F238E27FC236}">
                <a16:creationId xmlns:a16="http://schemas.microsoft.com/office/drawing/2014/main" id="{5C369A70-F915-40D9-B9AE-9D5ACD4396B1}"/>
              </a:ext>
            </a:extLst>
          </p:cNvPr>
          <p:cNvSpPr/>
          <p:nvPr/>
        </p:nvSpPr>
        <p:spPr>
          <a:xfrm>
            <a:off x="4693921" y="196231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62" name="Rectangle 661">
            <a:extLst>
              <a:ext uri="{FF2B5EF4-FFF2-40B4-BE49-F238E27FC236}">
                <a16:creationId xmlns:a16="http://schemas.microsoft.com/office/drawing/2014/main" id="{70F46A3D-2AB8-4916-A93C-18AC7C370FB3}"/>
              </a:ext>
            </a:extLst>
          </p:cNvPr>
          <p:cNvSpPr/>
          <p:nvPr/>
        </p:nvSpPr>
        <p:spPr>
          <a:xfrm>
            <a:off x="4526281" y="230775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63" name="Rectangle 662">
            <a:extLst>
              <a:ext uri="{FF2B5EF4-FFF2-40B4-BE49-F238E27FC236}">
                <a16:creationId xmlns:a16="http://schemas.microsoft.com/office/drawing/2014/main" id="{797DE038-98EC-48D1-B8B6-61AEFCD7ACA5}"/>
              </a:ext>
            </a:extLst>
          </p:cNvPr>
          <p:cNvSpPr/>
          <p:nvPr/>
        </p:nvSpPr>
        <p:spPr>
          <a:xfrm>
            <a:off x="5196841" y="368951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64" name="Rectangle 663">
            <a:extLst>
              <a:ext uri="{FF2B5EF4-FFF2-40B4-BE49-F238E27FC236}">
                <a16:creationId xmlns:a16="http://schemas.microsoft.com/office/drawing/2014/main" id="{2725BD9E-CC49-49B6-834B-068DA2CE3790}"/>
              </a:ext>
            </a:extLst>
          </p:cNvPr>
          <p:cNvSpPr/>
          <p:nvPr/>
        </p:nvSpPr>
        <p:spPr>
          <a:xfrm>
            <a:off x="5029201" y="403495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65" name="Rectangle 664">
            <a:extLst>
              <a:ext uri="{FF2B5EF4-FFF2-40B4-BE49-F238E27FC236}">
                <a16:creationId xmlns:a16="http://schemas.microsoft.com/office/drawing/2014/main" id="{D9693A09-E9B7-41FD-8BF5-F462007835B2}"/>
              </a:ext>
            </a:extLst>
          </p:cNvPr>
          <p:cNvSpPr/>
          <p:nvPr/>
        </p:nvSpPr>
        <p:spPr>
          <a:xfrm rot="10800000">
            <a:off x="4526280" y="714391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66" name="Rectangle 665">
            <a:extLst>
              <a:ext uri="{FF2B5EF4-FFF2-40B4-BE49-F238E27FC236}">
                <a16:creationId xmlns:a16="http://schemas.microsoft.com/office/drawing/2014/main" id="{607A20C1-8694-4A48-B85D-E5C416FE0988}"/>
              </a:ext>
            </a:extLst>
          </p:cNvPr>
          <p:cNvSpPr/>
          <p:nvPr/>
        </p:nvSpPr>
        <p:spPr>
          <a:xfrm rot="10800000">
            <a:off x="5532120" y="507127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67" name="Rectangle 666">
            <a:extLst>
              <a:ext uri="{FF2B5EF4-FFF2-40B4-BE49-F238E27FC236}">
                <a16:creationId xmlns:a16="http://schemas.microsoft.com/office/drawing/2014/main" id="{8CCB6728-8EF6-4086-A6E2-56920ADE6DE6}"/>
              </a:ext>
            </a:extLst>
          </p:cNvPr>
          <p:cNvSpPr/>
          <p:nvPr/>
        </p:nvSpPr>
        <p:spPr>
          <a:xfrm rot="10800000">
            <a:off x="5364480" y="541671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68" name="Rectangle 667">
            <a:extLst>
              <a:ext uri="{FF2B5EF4-FFF2-40B4-BE49-F238E27FC236}">
                <a16:creationId xmlns:a16="http://schemas.microsoft.com/office/drawing/2014/main" id="{F5388BDE-7872-4EA7-AFF9-83328AED25B6}"/>
              </a:ext>
            </a:extLst>
          </p:cNvPr>
          <p:cNvSpPr/>
          <p:nvPr/>
        </p:nvSpPr>
        <p:spPr>
          <a:xfrm>
            <a:off x="1005841" y="334407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69" name="Rectangle 668">
            <a:extLst>
              <a:ext uri="{FF2B5EF4-FFF2-40B4-BE49-F238E27FC236}">
                <a16:creationId xmlns:a16="http://schemas.microsoft.com/office/drawing/2014/main" id="{57FCF2DE-731F-4442-9CA4-F20EAE3129CE}"/>
              </a:ext>
            </a:extLst>
          </p:cNvPr>
          <p:cNvSpPr/>
          <p:nvPr/>
        </p:nvSpPr>
        <p:spPr>
          <a:xfrm>
            <a:off x="1173481" y="368951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70" name="Rectangle 669">
            <a:extLst>
              <a:ext uri="{FF2B5EF4-FFF2-40B4-BE49-F238E27FC236}">
                <a16:creationId xmlns:a16="http://schemas.microsoft.com/office/drawing/2014/main" id="{DC34D558-D345-4B57-AB30-285C37E11345}"/>
              </a:ext>
            </a:extLst>
          </p:cNvPr>
          <p:cNvSpPr/>
          <p:nvPr/>
        </p:nvSpPr>
        <p:spPr>
          <a:xfrm>
            <a:off x="1005841" y="403495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71" name="Rectangle 670">
            <a:extLst>
              <a:ext uri="{FF2B5EF4-FFF2-40B4-BE49-F238E27FC236}">
                <a16:creationId xmlns:a16="http://schemas.microsoft.com/office/drawing/2014/main" id="{49DDD6E9-87C1-41CB-88FE-222039B5D692}"/>
              </a:ext>
            </a:extLst>
          </p:cNvPr>
          <p:cNvSpPr/>
          <p:nvPr/>
        </p:nvSpPr>
        <p:spPr>
          <a:xfrm>
            <a:off x="838201" y="438039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72" name="Rectangle 671">
            <a:extLst>
              <a:ext uri="{FF2B5EF4-FFF2-40B4-BE49-F238E27FC236}">
                <a16:creationId xmlns:a16="http://schemas.microsoft.com/office/drawing/2014/main" id="{C9C3AD2E-6403-4752-8769-7A5073F63116}"/>
              </a:ext>
            </a:extLst>
          </p:cNvPr>
          <p:cNvSpPr/>
          <p:nvPr/>
        </p:nvSpPr>
        <p:spPr>
          <a:xfrm rot="10800000">
            <a:off x="5699761" y="472583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73" name="Rectangle 672">
            <a:extLst>
              <a:ext uri="{FF2B5EF4-FFF2-40B4-BE49-F238E27FC236}">
                <a16:creationId xmlns:a16="http://schemas.microsoft.com/office/drawing/2014/main" id="{FF8F60B8-2DF7-4BC2-ACAC-D3E1AC8600F8}"/>
              </a:ext>
            </a:extLst>
          </p:cNvPr>
          <p:cNvSpPr/>
          <p:nvPr/>
        </p:nvSpPr>
        <p:spPr>
          <a:xfrm rot="10800000">
            <a:off x="5867400" y="507127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74" name="Rectangle 673">
            <a:extLst>
              <a:ext uri="{FF2B5EF4-FFF2-40B4-BE49-F238E27FC236}">
                <a16:creationId xmlns:a16="http://schemas.microsoft.com/office/drawing/2014/main" id="{A4AD43B8-40B0-4D5E-9ACE-11D9DB5199B3}"/>
              </a:ext>
            </a:extLst>
          </p:cNvPr>
          <p:cNvSpPr/>
          <p:nvPr/>
        </p:nvSpPr>
        <p:spPr>
          <a:xfrm rot="10800000">
            <a:off x="5532120" y="576215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75" name="Rectangle 674">
            <a:extLst>
              <a:ext uri="{FF2B5EF4-FFF2-40B4-BE49-F238E27FC236}">
                <a16:creationId xmlns:a16="http://schemas.microsoft.com/office/drawing/2014/main" id="{F29E5297-94E1-4DD0-B637-79C2ED338F03}"/>
              </a:ext>
            </a:extLst>
          </p:cNvPr>
          <p:cNvSpPr/>
          <p:nvPr/>
        </p:nvSpPr>
        <p:spPr>
          <a:xfrm rot="10800000">
            <a:off x="5867402" y="576215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76" name="Rectangle 675">
            <a:extLst>
              <a:ext uri="{FF2B5EF4-FFF2-40B4-BE49-F238E27FC236}">
                <a16:creationId xmlns:a16="http://schemas.microsoft.com/office/drawing/2014/main" id="{3C16A11D-7B6A-4100-84CD-9B04E2485473}"/>
              </a:ext>
            </a:extLst>
          </p:cNvPr>
          <p:cNvSpPr/>
          <p:nvPr/>
        </p:nvSpPr>
        <p:spPr>
          <a:xfrm rot="10800000">
            <a:off x="5699760" y="679847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77" name="Rectangle 676">
            <a:extLst>
              <a:ext uri="{FF2B5EF4-FFF2-40B4-BE49-F238E27FC236}">
                <a16:creationId xmlns:a16="http://schemas.microsoft.com/office/drawing/2014/main" id="{448FAD3E-56D8-42A2-AA79-D4952D7B2112}"/>
              </a:ext>
            </a:extLst>
          </p:cNvPr>
          <p:cNvSpPr/>
          <p:nvPr/>
        </p:nvSpPr>
        <p:spPr>
          <a:xfrm rot="10800000">
            <a:off x="5867399" y="7112406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78" name="Rectangle 677">
            <a:extLst>
              <a:ext uri="{FF2B5EF4-FFF2-40B4-BE49-F238E27FC236}">
                <a16:creationId xmlns:a16="http://schemas.microsoft.com/office/drawing/2014/main" id="{7C0AB41B-5D66-48FB-8A18-4ACBA6502E7F}"/>
              </a:ext>
            </a:extLst>
          </p:cNvPr>
          <p:cNvSpPr/>
          <p:nvPr/>
        </p:nvSpPr>
        <p:spPr>
          <a:xfrm rot="10800000">
            <a:off x="5029201" y="610759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79" name="Rectangle 678">
            <a:extLst>
              <a:ext uri="{FF2B5EF4-FFF2-40B4-BE49-F238E27FC236}">
                <a16:creationId xmlns:a16="http://schemas.microsoft.com/office/drawing/2014/main" id="{762FAFB0-DD60-4374-A698-2FEFFF60A67B}"/>
              </a:ext>
            </a:extLst>
          </p:cNvPr>
          <p:cNvSpPr/>
          <p:nvPr/>
        </p:nvSpPr>
        <p:spPr>
          <a:xfrm rot="10800000">
            <a:off x="4861560" y="645303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80" name="Rectangle 679">
            <a:extLst>
              <a:ext uri="{FF2B5EF4-FFF2-40B4-BE49-F238E27FC236}">
                <a16:creationId xmlns:a16="http://schemas.microsoft.com/office/drawing/2014/main" id="{3CB9CB1F-9A2B-4B8A-B5D3-8419F4E6C26A}"/>
              </a:ext>
            </a:extLst>
          </p:cNvPr>
          <p:cNvSpPr/>
          <p:nvPr/>
        </p:nvSpPr>
        <p:spPr>
          <a:xfrm rot="10800000">
            <a:off x="5196840" y="645303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81" name="Rectangle 680">
            <a:extLst>
              <a:ext uri="{FF2B5EF4-FFF2-40B4-BE49-F238E27FC236}">
                <a16:creationId xmlns:a16="http://schemas.microsoft.com/office/drawing/2014/main" id="{C00CA165-CC78-47BA-ADEC-E274A47E7017}"/>
              </a:ext>
            </a:extLst>
          </p:cNvPr>
          <p:cNvSpPr/>
          <p:nvPr/>
        </p:nvSpPr>
        <p:spPr>
          <a:xfrm rot="10800000">
            <a:off x="5029200" y="679847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82" name="Rectangle 681">
            <a:extLst>
              <a:ext uri="{FF2B5EF4-FFF2-40B4-BE49-F238E27FC236}">
                <a16:creationId xmlns:a16="http://schemas.microsoft.com/office/drawing/2014/main" id="{60CA58AE-2DD3-4023-868E-A29D3FA2C813}"/>
              </a:ext>
            </a:extLst>
          </p:cNvPr>
          <p:cNvSpPr/>
          <p:nvPr/>
        </p:nvSpPr>
        <p:spPr>
          <a:xfrm rot="10800000">
            <a:off x="4191000" y="576215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83" name="Rectangle 682">
            <a:extLst>
              <a:ext uri="{FF2B5EF4-FFF2-40B4-BE49-F238E27FC236}">
                <a16:creationId xmlns:a16="http://schemas.microsoft.com/office/drawing/2014/main" id="{F6B7E59F-023B-4EA2-93AD-997F7ABC4C0B}"/>
              </a:ext>
            </a:extLst>
          </p:cNvPr>
          <p:cNvSpPr/>
          <p:nvPr/>
        </p:nvSpPr>
        <p:spPr>
          <a:xfrm rot="10800000">
            <a:off x="4358641" y="610759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84" name="Rectangle 683">
            <a:extLst>
              <a:ext uri="{FF2B5EF4-FFF2-40B4-BE49-F238E27FC236}">
                <a16:creationId xmlns:a16="http://schemas.microsoft.com/office/drawing/2014/main" id="{3406A4D4-706D-4C85-ABD9-6B132669190C}"/>
              </a:ext>
            </a:extLst>
          </p:cNvPr>
          <p:cNvSpPr/>
          <p:nvPr/>
        </p:nvSpPr>
        <p:spPr>
          <a:xfrm rot="10800000">
            <a:off x="4023361" y="610759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85" name="Rectangle 684">
            <a:extLst>
              <a:ext uri="{FF2B5EF4-FFF2-40B4-BE49-F238E27FC236}">
                <a16:creationId xmlns:a16="http://schemas.microsoft.com/office/drawing/2014/main" id="{F19D85B9-4128-4F9D-9583-F622AB896136}"/>
              </a:ext>
            </a:extLst>
          </p:cNvPr>
          <p:cNvSpPr/>
          <p:nvPr/>
        </p:nvSpPr>
        <p:spPr>
          <a:xfrm rot="10800000">
            <a:off x="4191000" y="645303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86" name="Rectangle 685">
            <a:extLst>
              <a:ext uri="{FF2B5EF4-FFF2-40B4-BE49-F238E27FC236}">
                <a16:creationId xmlns:a16="http://schemas.microsoft.com/office/drawing/2014/main" id="{150A06FC-FC4F-49A1-AF38-792ABE5C7890}"/>
              </a:ext>
            </a:extLst>
          </p:cNvPr>
          <p:cNvSpPr/>
          <p:nvPr/>
        </p:nvSpPr>
        <p:spPr>
          <a:xfrm rot="10800000">
            <a:off x="3688080" y="679847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87" name="Rectangle 686">
            <a:extLst>
              <a:ext uri="{FF2B5EF4-FFF2-40B4-BE49-F238E27FC236}">
                <a16:creationId xmlns:a16="http://schemas.microsoft.com/office/drawing/2014/main" id="{4B5FB1A5-2C69-4D0C-B9C8-DE0B9108C6DA}"/>
              </a:ext>
            </a:extLst>
          </p:cNvPr>
          <p:cNvSpPr/>
          <p:nvPr/>
        </p:nvSpPr>
        <p:spPr>
          <a:xfrm>
            <a:off x="5532121" y="1616872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88" name="Rectangle 687">
            <a:extLst>
              <a:ext uri="{FF2B5EF4-FFF2-40B4-BE49-F238E27FC236}">
                <a16:creationId xmlns:a16="http://schemas.microsoft.com/office/drawing/2014/main" id="{B179E279-FED0-41D1-AFA2-BC0D1EE05405}"/>
              </a:ext>
            </a:extLst>
          </p:cNvPr>
          <p:cNvSpPr/>
          <p:nvPr/>
        </p:nvSpPr>
        <p:spPr>
          <a:xfrm rot="10800000">
            <a:off x="1508760" y="714391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89" name="TextBox 688">
            <a:extLst>
              <a:ext uri="{FF2B5EF4-FFF2-40B4-BE49-F238E27FC236}">
                <a16:creationId xmlns:a16="http://schemas.microsoft.com/office/drawing/2014/main" id="{9EB4EA9B-2D6E-47CF-A075-A0800B772DD9}"/>
              </a:ext>
            </a:extLst>
          </p:cNvPr>
          <p:cNvSpPr txBox="1"/>
          <p:nvPr/>
        </p:nvSpPr>
        <p:spPr>
          <a:xfrm>
            <a:off x="1" y="7143914"/>
            <a:ext cx="725283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15</a:t>
            </a:r>
          </a:p>
        </p:txBody>
      </p:sp>
      <p:sp>
        <p:nvSpPr>
          <p:cNvPr id="690" name="TextBox 689">
            <a:extLst>
              <a:ext uri="{FF2B5EF4-FFF2-40B4-BE49-F238E27FC236}">
                <a16:creationId xmlns:a16="http://schemas.microsoft.com/office/drawing/2014/main" id="{E9A827CC-C9C5-4114-A91F-490286DE5CA2}"/>
              </a:ext>
            </a:extLst>
          </p:cNvPr>
          <p:cNvSpPr txBox="1"/>
          <p:nvPr/>
        </p:nvSpPr>
        <p:spPr>
          <a:xfrm>
            <a:off x="1" y="6798474"/>
            <a:ext cx="725283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14</a:t>
            </a:r>
          </a:p>
        </p:txBody>
      </p:sp>
      <p:sp>
        <p:nvSpPr>
          <p:cNvPr id="691" name="TextBox 690">
            <a:extLst>
              <a:ext uri="{FF2B5EF4-FFF2-40B4-BE49-F238E27FC236}">
                <a16:creationId xmlns:a16="http://schemas.microsoft.com/office/drawing/2014/main" id="{A15BED95-9732-441A-AD5E-EEECEE68C760}"/>
              </a:ext>
            </a:extLst>
          </p:cNvPr>
          <p:cNvSpPr txBox="1"/>
          <p:nvPr/>
        </p:nvSpPr>
        <p:spPr>
          <a:xfrm>
            <a:off x="1" y="6453034"/>
            <a:ext cx="725283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13</a:t>
            </a:r>
          </a:p>
        </p:txBody>
      </p:sp>
      <p:sp>
        <p:nvSpPr>
          <p:cNvPr id="692" name="TextBox 691">
            <a:extLst>
              <a:ext uri="{FF2B5EF4-FFF2-40B4-BE49-F238E27FC236}">
                <a16:creationId xmlns:a16="http://schemas.microsoft.com/office/drawing/2014/main" id="{EEFDEDD3-E55D-470C-87EB-8CB2BDCA3F0F}"/>
              </a:ext>
            </a:extLst>
          </p:cNvPr>
          <p:cNvSpPr txBox="1"/>
          <p:nvPr/>
        </p:nvSpPr>
        <p:spPr>
          <a:xfrm>
            <a:off x="1" y="6107594"/>
            <a:ext cx="725283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12</a:t>
            </a:r>
          </a:p>
        </p:txBody>
      </p:sp>
      <p:sp>
        <p:nvSpPr>
          <p:cNvPr id="693" name="TextBox 692">
            <a:extLst>
              <a:ext uri="{FF2B5EF4-FFF2-40B4-BE49-F238E27FC236}">
                <a16:creationId xmlns:a16="http://schemas.microsoft.com/office/drawing/2014/main" id="{1BD54F92-4D6C-450A-8934-91DF4DBB5FE3}"/>
              </a:ext>
            </a:extLst>
          </p:cNvPr>
          <p:cNvSpPr txBox="1"/>
          <p:nvPr/>
        </p:nvSpPr>
        <p:spPr>
          <a:xfrm>
            <a:off x="1" y="5762154"/>
            <a:ext cx="725283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11</a:t>
            </a:r>
          </a:p>
        </p:txBody>
      </p:sp>
      <p:sp>
        <p:nvSpPr>
          <p:cNvPr id="694" name="TextBox 693">
            <a:extLst>
              <a:ext uri="{FF2B5EF4-FFF2-40B4-BE49-F238E27FC236}">
                <a16:creationId xmlns:a16="http://schemas.microsoft.com/office/drawing/2014/main" id="{EA148688-E980-44AA-94EA-155714FD44F2}"/>
              </a:ext>
            </a:extLst>
          </p:cNvPr>
          <p:cNvSpPr txBox="1"/>
          <p:nvPr/>
        </p:nvSpPr>
        <p:spPr>
          <a:xfrm>
            <a:off x="1" y="5416714"/>
            <a:ext cx="725283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10</a:t>
            </a:r>
          </a:p>
        </p:txBody>
      </p:sp>
      <p:sp>
        <p:nvSpPr>
          <p:cNvPr id="695" name="TextBox 694">
            <a:extLst>
              <a:ext uri="{FF2B5EF4-FFF2-40B4-BE49-F238E27FC236}">
                <a16:creationId xmlns:a16="http://schemas.microsoft.com/office/drawing/2014/main" id="{BB2F9D64-0326-4B8A-B64F-674F19CC7D31}"/>
              </a:ext>
            </a:extLst>
          </p:cNvPr>
          <p:cNvSpPr txBox="1"/>
          <p:nvPr/>
        </p:nvSpPr>
        <p:spPr>
          <a:xfrm>
            <a:off x="0" y="5071274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9</a:t>
            </a:r>
          </a:p>
        </p:txBody>
      </p:sp>
      <p:sp>
        <p:nvSpPr>
          <p:cNvPr id="696" name="TextBox 695">
            <a:extLst>
              <a:ext uri="{FF2B5EF4-FFF2-40B4-BE49-F238E27FC236}">
                <a16:creationId xmlns:a16="http://schemas.microsoft.com/office/drawing/2014/main" id="{677EBF17-64EA-4D0A-BEE9-8B4EAFEE41D3}"/>
              </a:ext>
            </a:extLst>
          </p:cNvPr>
          <p:cNvSpPr txBox="1"/>
          <p:nvPr/>
        </p:nvSpPr>
        <p:spPr>
          <a:xfrm>
            <a:off x="0" y="4725834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8</a:t>
            </a:r>
          </a:p>
        </p:txBody>
      </p:sp>
      <p:sp>
        <p:nvSpPr>
          <p:cNvPr id="697" name="TextBox 696">
            <a:extLst>
              <a:ext uri="{FF2B5EF4-FFF2-40B4-BE49-F238E27FC236}">
                <a16:creationId xmlns:a16="http://schemas.microsoft.com/office/drawing/2014/main" id="{1F329F83-ADE1-487E-A464-EF2A14AF2DE7}"/>
              </a:ext>
            </a:extLst>
          </p:cNvPr>
          <p:cNvSpPr txBox="1"/>
          <p:nvPr/>
        </p:nvSpPr>
        <p:spPr>
          <a:xfrm>
            <a:off x="0" y="4380394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7</a:t>
            </a:r>
          </a:p>
        </p:txBody>
      </p:sp>
      <p:sp>
        <p:nvSpPr>
          <p:cNvPr id="698" name="TextBox 697">
            <a:extLst>
              <a:ext uri="{FF2B5EF4-FFF2-40B4-BE49-F238E27FC236}">
                <a16:creationId xmlns:a16="http://schemas.microsoft.com/office/drawing/2014/main" id="{7D0CBDB8-C7F1-4877-A5F9-CF5A7B3A1C88}"/>
              </a:ext>
            </a:extLst>
          </p:cNvPr>
          <p:cNvSpPr txBox="1"/>
          <p:nvPr/>
        </p:nvSpPr>
        <p:spPr>
          <a:xfrm>
            <a:off x="0" y="4034954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6</a:t>
            </a:r>
          </a:p>
        </p:txBody>
      </p:sp>
      <p:sp>
        <p:nvSpPr>
          <p:cNvPr id="699" name="TextBox 698">
            <a:extLst>
              <a:ext uri="{FF2B5EF4-FFF2-40B4-BE49-F238E27FC236}">
                <a16:creationId xmlns:a16="http://schemas.microsoft.com/office/drawing/2014/main" id="{F78BFB31-A87A-4599-B3D1-F61C4B920E64}"/>
              </a:ext>
            </a:extLst>
          </p:cNvPr>
          <p:cNvSpPr txBox="1"/>
          <p:nvPr/>
        </p:nvSpPr>
        <p:spPr>
          <a:xfrm>
            <a:off x="0" y="3689514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5</a:t>
            </a:r>
          </a:p>
        </p:txBody>
      </p:sp>
      <p:sp>
        <p:nvSpPr>
          <p:cNvPr id="700" name="TextBox 699">
            <a:extLst>
              <a:ext uri="{FF2B5EF4-FFF2-40B4-BE49-F238E27FC236}">
                <a16:creationId xmlns:a16="http://schemas.microsoft.com/office/drawing/2014/main" id="{64EB02EC-D800-4531-B9E7-9EC998622F1D}"/>
              </a:ext>
            </a:extLst>
          </p:cNvPr>
          <p:cNvSpPr txBox="1"/>
          <p:nvPr/>
        </p:nvSpPr>
        <p:spPr>
          <a:xfrm>
            <a:off x="0" y="3344074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4</a:t>
            </a:r>
          </a:p>
        </p:txBody>
      </p:sp>
      <p:sp>
        <p:nvSpPr>
          <p:cNvPr id="701" name="TextBox 700">
            <a:extLst>
              <a:ext uri="{FF2B5EF4-FFF2-40B4-BE49-F238E27FC236}">
                <a16:creationId xmlns:a16="http://schemas.microsoft.com/office/drawing/2014/main" id="{C0D1D73D-247A-4A58-896C-BC66CE736735}"/>
              </a:ext>
            </a:extLst>
          </p:cNvPr>
          <p:cNvSpPr txBox="1"/>
          <p:nvPr/>
        </p:nvSpPr>
        <p:spPr>
          <a:xfrm>
            <a:off x="0" y="2998634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3</a:t>
            </a:r>
          </a:p>
        </p:txBody>
      </p:sp>
      <p:sp>
        <p:nvSpPr>
          <p:cNvPr id="702" name="TextBox 701">
            <a:extLst>
              <a:ext uri="{FF2B5EF4-FFF2-40B4-BE49-F238E27FC236}">
                <a16:creationId xmlns:a16="http://schemas.microsoft.com/office/drawing/2014/main" id="{142C2CEC-544D-4EB9-BFC9-33DD4F0A1993}"/>
              </a:ext>
            </a:extLst>
          </p:cNvPr>
          <p:cNvSpPr txBox="1"/>
          <p:nvPr/>
        </p:nvSpPr>
        <p:spPr>
          <a:xfrm>
            <a:off x="0" y="2653194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2</a:t>
            </a:r>
          </a:p>
        </p:txBody>
      </p:sp>
      <p:sp>
        <p:nvSpPr>
          <p:cNvPr id="703" name="TextBox 702">
            <a:extLst>
              <a:ext uri="{FF2B5EF4-FFF2-40B4-BE49-F238E27FC236}">
                <a16:creationId xmlns:a16="http://schemas.microsoft.com/office/drawing/2014/main" id="{0A7681F8-D8FD-4DC8-B266-965CABFC596A}"/>
              </a:ext>
            </a:extLst>
          </p:cNvPr>
          <p:cNvSpPr txBox="1"/>
          <p:nvPr/>
        </p:nvSpPr>
        <p:spPr>
          <a:xfrm>
            <a:off x="0" y="2307754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1</a:t>
            </a:r>
          </a:p>
        </p:txBody>
      </p:sp>
      <p:sp>
        <p:nvSpPr>
          <p:cNvPr id="704" name="TextBox 703">
            <a:extLst>
              <a:ext uri="{FF2B5EF4-FFF2-40B4-BE49-F238E27FC236}">
                <a16:creationId xmlns:a16="http://schemas.microsoft.com/office/drawing/2014/main" id="{11145518-E1F1-417C-9E62-8B722E1C3E2A}"/>
              </a:ext>
            </a:extLst>
          </p:cNvPr>
          <p:cNvSpPr txBox="1"/>
          <p:nvPr/>
        </p:nvSpPr>
        <p:spPr>
          <a:xfrm>
            <a:off x="0" y="1962314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0</a:t>
            </a:r>
          </a:p>
        </p:txBody>
      </p:sp>
      <p:sp>
        <p:nvSpPr>
          <p:cNvPr id="706" name="Rectangle 705">
            <a:extLst>
              <a:ext uri="{FF2B5EF4-FFF2-40B4-BE49-F238E27FC236}">
                <a16:creationId xmlns:a16="http://schemas.microsoft.com/office/drawing/2014/main" id="{935CEA11-F181-4E13-9950-8AA229906304}"/>
              </a:ext>
            </a:extLst>
          </p:cNvPr>
          <p:cNvSpPr/>
          <p:nvPr/>
        </p:nvSpPr>
        <p:spPr>
          <a:xfrm rot="10800000">
            <a:off x="1173480" y="507127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707" name="Rectangle 706">
            <a:extLst>
              <a:ext uri="{FF2B5EF4-FFF2-40B4-BE49-F238E27FC236}">
                <a16:creationId xmlns:a16="http://schemas.microsoft.com/office/drawing/2014/main" id="{EC16114F-DA0C-4FD1-B61E-A4125DDF322C}"/>
              </a:ext>
            </a:extLst>
          </p:cNvPr>
          <p:cNvSpPr/>
          <p:nvPr/>
        </p:nvSpPr>
        <p:spPr>
          <a:xfrm rot="10800000">
            <a:off x="3520440" y="645303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708" name="Rectangle 707">
            <a:extLst>
              <a:ext uri="{FF2B5EF4-FFF2-40B4-BE49-F238E27FC236}">
                <a16:creationId xmlns:a16="http://schemas.microsoft.com/office/drawing/2014/main" id="{10735978-DC50-489F-A39B-9629D469D9C0}"/>
              </a:ext>
            </a:extLst>
          </p:cNvPr>
          <p:cNvSpPr/>
          <p:nvPr/>
        </p:nvSpPr>
        <p:spPr>
          <a:xfrm rot="10800000">
            <a:off x="3520440" y="714391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709" name="Rectangle 708">
            <a:extLst>
              <a:ext uri="{FF2B5EF4-FFF2-40B4-BE49-F238E27FC236}">
                <a16:creationId xmlns:a16="http://schemas.microsoft.com/office/drawing/2014/main" id="{808E1A4C-41F7-45D3-8F8C-B1BE333CD7BD}"/>
              </a:ext>
            </a:extLst>
          </p:cNvPr>
          <p:cNvSpPr/>
          <p:nvPr/>
        </p:nvSpPr>
        <p:spPr>
          <a:xfrm rot="10800000">
            <a:off x="3017521" y="610759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710" name="Rectangle 709">
            <a:extLst>
              <a:ext uri="{FF2B5EF4-FFF2-40B4-BE49-F238E27FC236}">
                <a16:creationId xmlns:a16="http://schemas.microsoft.com/office/drawing/2014/main" id="{2C59D22C-B162-462E-9D39-35C645914197}"/>
              </a:ext>
            </a:extLst>
          </p:cNvPr>
          <p:cNvSpPr/>
          <p:nvPr/>
        </p:nvSpPr>
        <p:spPr>
          <a:xfrm rot="10800000">
            <a:off x="3352800" y="679847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711" name="Rectangle 710">
            <a:extLst>
              <a:ext uri="{FF2B5EF4-FFF2-40B4-BE49-F238E27FC236}">
                <a16:creationId xmlns:a16="http://schemas.microsoft.com/office/drawing/2014/main" id="{EBC88919-A60B-40AF-8392-215D20702912}"/>
              </a:ext>
            </a:extLst>
          </p:cNvPr>
          <p:cNvSpPr/>
          <p:nvPr/>
        </p:nvSpPr>
        <p:spPr>
          <a:xfrm rot="10800000">
            <a:off x="3200400" y="6453033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712" name="Rectangle 711">
            <a:extLst>
              <a:ext uri="{FF2B5EF4-FFF2-40B4-BE49-F238E27FC236}">
                <a16:creationId xmlns:a16="http://schemas.microsoft.com/office/drawing/2014/main" id="{C71DB434-4D8D-463D-8870-EB72762A3AA6}"/>
              </a:ext>
            </a:extLst>
          </p:cNvPr>
          <p:cNvSpPr/>
          <p:nvPr/>
        </p:nvSpPr>
        <p:spPr>
          <a:xfrm rot="10800000">
            <a:off x="4693920" y="541671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713" name="Rectangle 712">
            <a:extLst>
              <a:ext uri="{FF2B5EF4-FFF2-40B4-BE49-F238E27FC236}">
                <a16:creationId xmlns:a16="http://schemas.microsoft.com/office/drawing/2014/main" id="{FBEBC24E-EEE7-4AA7-A95F-C84A06C5355D}"/>
              </a:ext>
            </a:extLst>
          </p:cNvPr>
          <p:cNvSpPr/>
          <p:nvPr/>
        </p:nvSpPr>
        <p:spPr>
          <a:xfrm rot="10800000">
            <a:off x="3520440" y="576215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714" name="Rectangle 713">
            <a:extLst>
              <a:ext uri="{FF2B5EF4-FFF2-40B4-BE49-F238E27FC236}">
                <a16:creationId xmlns:a16="http://schemas.microsoft.com/office/drawing/2014/main" id="{B9DF3E19-6D34-463D-B49E-592591984AB1}"/>
              </a:ext>
            </a:extLst>
          </p:cNvPr>
          <p:cNvSpPr/>
          <p:nvPr/>
        </p:nvSpPr>
        <p:spPr>
          <a:xfrm>
            <a:off x="1844041" y="368951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715" name="Rectangle 714">
            <a:extLst>
              <a:ext uri="{FF2B5EF4-FFF2-40B4-BE49-F238E27FC236}">
                <a16:creationId xmlns:a16="http://schemas.microsoft.com/office/drawing/2014/main" id="{7F300BFF-F2BF-4C3C-BF0A-DF2BA051C767}"/>
              </a:ext>
            </a:extLst>
          </p:cNvPr>
          <p:cNvSpPr/>
          <p:nvPr/>
        </p:nvSpPr>
        <p:spPr>
          <a:xfrm>
            <a:off x="3017521" y="196231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716" name="Rectangle 715">
            <a:extLst>
              <a:ext uri="{FF2B5EF4-FFF2-40B4-BE49-F238E27FC236}">
                <a16:creationId xmlns:a16="http://schemas.microsoft.com/office/drawing/2014/main" id="{3CEDC15D-440A-4925-9F42-7871A389DE61}"/>
              </a:ext>
            </a:extLst>
          </p:cNvPr>
          <p:cNvSpPr/>
          <p:nvPr/>
        </p:nvSpPr>
        <p:spPr>
          <a:xfrm>
            <a:off x="5029201" y="196231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717" name="Rectangle 716">
            <a:extLst>
              <a:ext uri="{FF2B5EF4-FFF2-40B4-BE49-F238E27FC236}">
                <a16:creationId xmlns:a16="http://schemas.microsoft.com/office/drawing/2014/main" id="{F9EDB21E-93A9-4EC0-9482-BD6163CFDC5C}"/>
              </a:ext>
            </a:extLst>
          </p:cNvPr>
          <p:cNvSpPr/>
          <p:nvPr/>
        </p:nvSpPr>
        <p:spPr>
          <a:xfrm>
            <a:off x="3185161" y="230775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718" name="Rectangle 717">
            <a:extLst>
              <a:ext uri="{FF2B5EF4-FFF2-40B4-BE49-F238E27FC236}">
                <a16:creationId xmlns:a16="http://schemas.microsoft.com/office/drawing/2014/main" id="{7A2C7E6C-15D0-4763-AE9E-9A74E16B3664}"/>
              </a:ext>
            </a:extLst>
          </p:cNvPr>
          <p:cNvSpPr/>
          <p:nvPr/>
        </p:nvSpPr>
        <p:spPr>
          <a:xfrm>
            <a:off x="1341121" y="265319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719" name="Rectangle 718">
            <a:extLst>
              <a:ext uri="{FF2B5EF4-FFF2-40B4-BE49-F238E27FC236}">
                <a16:creationId xmlns:a16="http://schemas.microsoft.com/office/drawing/2014/main" id="{3615BB90-9335-4F09-B21C-ECB5429BD313}"/>
              </a:ext>
            </a:extLst>
          </p:cNvPr>
          <p:cNvSpPr/>
          <p:nvPr/>
        </p:nvSpPr>
        <p:spPr>
          <a:xfrm>
            <a:off x="1676401" y="265319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720" name="Rectangle 719">
            <a:extLst>
              <a:ext uri="{FF2B5EF4-FFF2-40B4-BE49-F238E27FC236}">
                <a16:creationId xmlns:a16="http://schemas.microsoft.com/office/drawing/2014/main" id="{55E9EFA7-43F4-491F-8143-7D29539FAE28}"/>
              </a:ext>
            </a:extLst>
          </p:cNvPr>
          <p:cNvSpPr/>
          <p:nvPr/>
        </p:nvSpPr>
        <p:spPr>
          <a:xfrm>
            <a:off x="1508761" y="299863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721" name="Rectangle 720">
            <a:extLst>
              <a:ext uri="{FF2B5EF4-FFF2-40B4-BE49-F238E27FC236}">
                <a16:creationId xmlns:a16="http://schemas.microsoft.com/office/drawing/2014/main" id="{B773B9B0-C354-4A9B-BAEA-AA0BB8EDDE7B}"/>
              </a:ext>
            </a:extLst>
          </p:cNvPr>
          <p:cNvSpPr/>
          <p:nvPr/>
        </p:nvSpPr>
        <p:spPr>
          <a:xfrm>
            <a:off x="2346961" y="265319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722" name="Rectangle 721">
            <a:extLst>
              <a:ext uri="{FF2B5EF4-FFF2-40B4-BE49-F238E27FC236}">
                <a16:creationId xmlns:a16="http://schemas.microsoft.com/office/drawing/2014/main" id="{12856AEA-D716-4E6F-AE39-83C6E971D235}"/>
              </a:ext>
            </a:extLst>
          </p:cNvPr>
          <p:cNvSpPr/>
          <p:nvPr/>
        </p:nvSpPr>
        <p:spPr>
          <a:xfrm>
            <a:off x="3017521" y="265319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723" name="Rectangle 722">
            <a:extLst>
              <a:ext uri="{FF2B5EF4-FFF2-40B4-BE49-F238E27FC236}">
                <a16:creationId xmlns:a16="http://schemas.microsoft.com/office/drawing/2014/main" id="{5778AB17-7E98-4CA4-9DB1-6F2649EF045B}"/>
              </a:ext>
            </a:extLst>
          </p:cNvPr>
          <p:cNvSpPr/>
          <p:nvPr/>
        </p:nvSpPr>
        <p:spPr>
          <a:xfrm>
            <a:off x="3352801" y="265319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724" name="Rectangle 723">
            <a:extLst>
              <a:ext uri="{FF2B5EF4-FFF2-40B4-BE49-F238E27FC236}">
                <a16:creationId xmlns:a16="http://schemas.microsoft.com/office/drawing/2014/main" id="{7ACAD51B-E192-47FA-9628-D5B4B1EAE147}"/>
              </a:ext>
            </a:extLst>
          </p:cNvPr>
          <p:cNvSpPr/>
          <p:nvPr/>
        </p:nvSpPr>
        <p:spPr>
          <a:xfrm>
            <a:off x="3520441" y="299863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725" name="Rectangle 724">
            <a:extLst>
              <a:ext uri="{FF2B5EF4-FFF2-40B4-BE49-F238E27FC236}">
                <a16:creationId xmlns:a16="http://schemas.microsoft.com/office/drawing/2014/main" id="{BE024DCA-68E0-49C9-B3DD-D6CB4D03E60A}"/>
              </a:ext>
            </a:extLst>
          </p:cNvPr>
          <p:cNvSpPr/>
          <p:nvPr/>
        </p:nvSpPr>
        <p:spPr>
          <a:xfrm>
            <a:off x="2514601" y="299863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726" name="Rectangle 725">
            <a:extLst>
              <a:ext uri="{FF2B5EF4-FFF2-40B4-BE49-F238E27FC236}">
                <a16:creationId xmlns:a16="http://schemas.microsoft.com/office/drawing/2014/main" id="{DF6293B6-2F95-4B2B-832E-E84CE46B1EB6}"/>
              </a:ext>
            </a:extLst>
          </p:cNvPr>
          <p:cNvSpPr/>
          <p:nvPr/>
        </p:nvSpPr>
        <p:spPr>
          <a:xfrm>
            <a:off x="2179321" y="299863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727" name="Rectangle 726">
            <a:extLst>
              <a:ext uri="{FF2B5EF4-FFF2-40B4-BE49-F238E27FC236}">
                <a16:creationId xmlns:a16="http://schemas.microsoft.com/office/drawing/2014/main" id="{EEEA326C-8CE2-4657-9FA1-407CB2E4E07A}"/>
              </a:ext>
            </a:extLst>
          </p:cNvPr>
          <p:cNvSpPr/>
          <p:nvPr/>
        </p:nvSpPr>
        <p:spPr>
          <a:xfrm>
            <a:off x="2346961" y="334407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728" name="Rectangle 727">
            <a:extLst>
              <a:ext uri="{FF2B5EF4-FFF2-40B4-BE49-F238E27FC236}">
                <a16:creationId xmlns:a16="http://schemas.microsoft.com/office/drawing/2014/main" id="{789884B9-67BB-4725-87FC-E568CCB2C115}"/>
              </a:ext>
            </a:extLst>
          </p:cNvPr>
          <p:cNvSpPr/>
          <p:nvPr/>
        </p:nvSpPr>
        <p:spPr>
          <a:xfrm>
            <a:off x="3017521" y="334407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729" name="Rectangle 728">
            <a:extLst>
              <a:ext uri="{FF2B5EF4-FFF2-40B4-BE49-F238E27FC236}">
                <a16:creationId xmlns:a16="http://schemas.microsoft.com/office/drawing/2014/main" id="{B4F60C44-DE0E-4F03-A866-AE224DCA2C2E}"/>
              </a:ext>
            </a:extLst>
          </p:cNvPr>
          <p:cNvSpPr/>
          <p:nvPr/>
        </p:nvSpPr>
        <p:spPr>
          <a:xfrm>
            <a:off x="2849881" y="368951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730" name="Rectangle 729">
            <a:extLst>
              <a:ext uri="{FF2B5EF4-FFF2-40B4-BE49-F238E27FC236}">
                <a16:creationId xmlns:a16="http://schemas.microsoft.com/office/drawing/2014/main" id="{4BF7DCBE-A180-44C7-861E-B2C9AD78EDC6}"/>
              </a:ext>
            </a:extLst>
          </p:cNvPr>
          <p:cNvSpPr/>
          <p:nvPr/>
        </p:nvSpPr>
        <p:spPr>
          <a:xfrm>
            <a:off x="3185161" y="368951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731" name="Rectangle 730">
            <a:extLst>
              <a:ext uri="{FF2B5EF4-FFF2-40B4-BE49-F238E27FC236}">
                <a16:creationId xmlns:a16="http://schemas.microsoft.com/office/drawing/2014/main" id="{AF8307DF-E6BE-4D92-A74A-164BCE84F1D0}"/>
              </a:ext>
            </a:extLst>
          </p:cNvPr>
          <p:cNvSpPr/>
          <p:nvPr/>
        </p:nvSpPr>
        <p:spPr>
          <a:xfrm>
            <a:off x="3520441" y="368951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732" name="Rectangle 731">
            <a:extLst>
              <a:ext uri="{FF2B5EF4-FFF2-40B4-BE49-F238E27FC236}">
                <a16:creationId xmlns:a16="http://schemas.microsoft.com/office/drawing/2014/main" id="{20D0F7D9-C8D8-483C-9192-6442A030D773}"/>
              </a:ext>
            </a:extLst>
          </p:cNvPr>
          <p:cNvSpPr/>
          <p:nvPr/>
        </p:nvSpPr>
        <p:spPr>
          <a:xfrm>
            <a:off x="1676401" y="403495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733" name="Rectangle 732">
            <a:extLst>
              <a:ext uri="{FF2B5EF4-FFF2-40B4-BE49-F238E27FC236}">
                <a16:creationId xmlns:a16="http://schemas.microsoft.com/office/drawing/2014/main" id="{2057B475-0189-4B1D-84D2-0769A7DDB62B}"/>
              </a:ext>
            </a:extLst>
          </p:cNvPr>
          <p:cNvSpPr/>
          <p:nvPr/>
        </p:nvSpPr>
        <p:spPr>
          <a:xfrm>
            <a:off x="3017521" y="403495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734" name="Rectangle 733">
            <a:extLst>
              <a:ext uri="{FF2B5EF4-FFF2-40B4-BE49-F238E27FC236}">
                <a16:creationId xmlns:a16="http://schemas.microsoft.com/office/drawing/2014/main" id="{61700646-5A3B-4869-90EA-E4B90F3B75CD}"/>
              </a:ext>
            </a:extLst>
          </p:cNvPr>
          <p:cNvSpPr/>
          <p:nvPr/>
        </p:nvSpPr>
        <p:spPr>
          <a:xfrm>
            <a:off x="1844041" y="438039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735" name="Rectangle 734">
            <a:extLst>
              <a:ext uri="{FF2B5EF4-FFF2-40B4-BE49-F238E27FC236}">
                <a16:creationId xmlns:a16="http://schemas.microsoft.com/office/drawing/2014/main" id="{E36F7C29-75FB-4B96-AEA9-0DBF1D5E6779}"/>
              </a:ext>
            </a:extLst>
          </p:cNvPr>
          <p:cNvSpPr/>
          <p:nvPr/>
        </p:nvSpPr>
        <p:spPr>
          <a:xfrm>
            <a:off x="2514601" y="438039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736" name="Rectangle 735">
            <a:extLst>
              <a:ext uri="{FF2B5EF4-FFF2-40B4-BE49-F238E27FC236}">
                <a16:creationId xmlns:a16="http://schemas.microsoft.com/office/drawing/2014/main" id="{F006C07C-7A0C-4820-A994-7A949486D93E}"/>
              </a:ext>
            </a:extLst>
          </p:cNvPr>
          <p:cNvSpPr/>
          <p:nvPr/>
        </p:nvSpPr>
        <p:spPr>
          <a:xfrm>
            <a:off x="3855721" y="438039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737" name="Rectangle 736">
            <a:extLst>
              <a:ext uri="{FF2B5EF4-FFF2-40B4-BE49-F238E27FC236}">
                <a16:creationId xmlns:a16="http://schemas.microsoft.com/office/drawing/2014/main" id="{D7966556-CA04-494E-8084-F4D1D08DB8AF}"/>
              </a:ext>
            </a:extLst>
          </p:cNvPr>
          <p:cNvSpPr/>
          <p:nvPr/>
        </p:nvSpPr>
        <p:spPr>
          <a:xfrm>
            <a:off x="4191001" y="438039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738" name="Rectangle 737">
            <a:extLst>
              <a:ext uri="{FF2B5EF4-FFF2-40B4-BE49-F238E27FC236}">
                <a16:creationId xmlns:a16="http://schemas.microsoft.com/office/drawing/2014/main" id="{D6C7F380-D291-479C-964D-3D2F64D0D190}"/>
              </a:ext>
            </a:extLst>
          </p:cNvPr>
          <p:cNvSpPr/>
          <p:nvPr/>
        </p:nvSpPr>
        <p:spPr>
          <a:xfrm rot="10800000">
            <a:off x="4023361" y="472583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739" name="Rectangle 738">
            <a:extLst>
              <a:ext uri="{FF2B5EF4-FFF2-40B4-BE49-F238E27FC236}">
                <a16:creationId xmlns:a16="http://schemas.microsoft.com/office/drawing/2014/main" id="{0936BA87-4E66-4544-B7E2-248776A3B291}"/>
              </a:ext>
            </a:extLst>
          </p:cNvPr>
          <p:cNvSpPr/>
          <p:nvPr/>
        </p:nvSpPr>
        <p:spPr>
          <a:xfrm rot="10800000">
            <a:off x="4693921" y="472583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740" name="Rectangle 739">
            <a:extLst>
              <a:ext uri="{FF2B5EF4-FFF2-40B4-BE49-F238E27FC236}">
                <a16:creationId xmlns:a16="http://schemas.microsoft.com/office/drawing/2014/main" id="{078F98F8-9F67-441A-9FFA-0CBB912972C4}"/>
              </a:ext>
            </a:extLst>
          </p:cNvPr>
          <p:cNvSpPr/>
          <p:nvPr/>
        </p:nvSpPr>
        <p:spPr>
          <a:xfrm rot="10800000">
            <a:off x="3185160" y="507127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741" name="Rectangle 740">
            <a:extLst>
              <a:ext uri="{FF2B5EF4-FFF2-40B4-BE49-F238E27FC236}">
                <a16:creationId xmlns:a16="http://schemas.microsoft.com/office/drawing/2014/main" id="{E580A16C-8095-4A5E-AE3A-A0AC2B86FD26}"/>
              </a:ext>
            </a:extLst>
          </p:cNvPr>
          <p:cNvSpPr/>
          <p:nvPr/>
        </p:nvSpPr>
        <p:spPr>
          <a:xfrm rot="10800000">
            <a:off x="3520440" y="507127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742" name="Rectangle 741">
            <a:extLst>
              <a:ext uri="{FF2B5EF4-FFF2-40B4-BE49-F238E27FC236}">
                <a16:creationId xmlns:a16="http://schemas.microsoft.com/office/drawing/2014/main" id="{83BC959C-7C98-4635-A3D1-C2683595EAC7}"/>
              </a:ext>
            </a:extLst>
          </p:cNvPr>
          <p:cNvSpPr/>
          <p:nvPr/>
        </p:nvSpPr>
        <p:spPr>
          <a:xfrm rot="10800000">
            <a:off x="4861560" y="507127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743" name="Rectangle 742">
            <a:extLst>
              <a:ext uri="{FF2B5EF4-FFF2-40B4-BE49-F238E27FC236}">
                <a16:creationId xmlns:a16="http://schemas.microsoft.com/office/drawing/2014/main" id="{98E9A82D-F0F9-4EA5-9F7D-C789B967F97B}"/>
              </a:ext>
            </a:extLst>
          </p:cNvPr>
          <p:cNvSpPr/>
          <p:nvPr/>
        </p:nvSpPr>
        <p:spPr>
          <a:xfrm>
            <a:off x="1508761" y="438039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9974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TextBox 447"/>
          <p:cNvSpPr txBox="1"/>
          <p:nvPr/>
        </p:nvSpPr>
        <p:spPr>
          <a:xfrm>
            <a:off x="6600741" y="48556"/>
            <a:ext cx="3394872" cy="841529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b="1" i="1" dirty="0"/>
              <a:t>A Rich Club-Like Composition: </a:t>
            </a:r>
          </a:p>
          <a:p>
            <a:pPr algn="ctr"/>
            <a:r>
              <a:rPr lang="en-US" sz="1400" dirty="0"/>
              <a:t>= 128 “A” (all connected)</a:t>
            </a:r>
          </a:p>
          <a:p>
            <a:pPr algn="ctr"/>
            <a:r>
              <a:rPr lang="en-US" sz="1400" dirty="0"/>
              <a:t>and 128 “B” (connected)</a:t>
            </a:r>
          </a:p>
        </p:txBody>
      </p:sp>
      <p:sp>
        <p:nvSpPr>
          <p:cNvPr id="402" name="TextBox 401"/>
          <p:cNvSpPr txBox="1"/>
          <p:nvPr/>
        </p:nvSpPr>
        <p:spPr>
          <a:xfrm>
            <a:off x="7040881" y="762000"/>
            <a:ext cx="2689423" cy="410641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dirty="0"/>
              <a:t>Configuration Variables </a:t>
            </a:r>
          </a:p>
        </p:txBody>
      </p:sp>
      <p:grpSp>
        <p:nvGrpSpPr>
          <p:cNvPr id="6" name="Group 421"/>
          <p:cNvGrpSpPr/>
          <p:nvPr/>
        </p:nvGrpSpPr>
        <p:grpSpPr>
          <a:xfrm>
            <a:off x="586742" y="345440"/>
            <a:ext cx="5867401" cy="5872480"/>
            <a:chOff x="685799" y="533400"/>
            <a:chExt cx="5334001" cy="5181600"/>
          </a:xfrm>
        </p:grpSpPr>
        <p:sp>
          <p:nvSpPr>
            <p:cNvPr id="35" name="Rectangle 34"/>
            <p:cNvSpPr/>
            <p:nvPr/>
          </p:nvSpPr>
          <p:spPr>
            <a:xfrm>
              <a:off x="838200" y="533400"/>
              <a:ext cx="304800" cy="304800"/>
            </a:xfrm>
            <a:prstGeom prst="rect">
              <a:avLst/>
            </a:prstGeom>
            <a:blipFill>
              <a:blip r:embed="rId2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1143000" y="533400"/>
              <a:ext cx="304800" cy="304800"/>
            </a:xfrm>
            <a:prstGeom prst="rect">
              <a:avLst/>
            </a:prstGeom>
            <a:blipFill>
              <a:blip r:embed="rId2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1447800" y="533400"/>
              <a:ext cx="304800" cy="304800"/>
            </a:xfrm>
            <a:prstGeom prst="rect">
              <a:avLst/>
            </a:prstGeom>
            <a:blipFill>
              <a:blip r:embed="rId2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1752600" y="533400"/>
              <a:ext cx="304800" cy="304800"/>
            </a:xfrm>
            <a:prstGeom prst="rect">
              <a:avLst/>
            </a:prstGeom>
            <a:blipFill>
              <a:blip r:embed="rId2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2362200" y="533400"/>
              <a:ext cx="304800" cy="304800"/>
            </a:xfrm>
            <a:prstGeom prst="rect">
              <a:avLst/>
            </a:prstGeom>
            <a:blipFill>
              <a:blip r:embed="rId3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2667000" y="533400"/>
              <a:ext cx="304800" cy="304800"/>
            </a:xfrm>
            <a:prstGeom prst="rect">
              <a:avLst/>
            </a:prstGeom>
            <a:blipFill>
              <a:blip r:embed="rId3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2057400" y="533400"/>
              <a:ext cx="304800" cy="304800"/>
            </a:xfrm>
            <a:prstGeom prst="rect">
              <a:avLst/>
            </a:prstGeom>
            <a:blipFill>
              <a:blip r:embed="rId2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2971800" y="533400"/>
              <a:ext cx="304800" cy="304800"/>
            </a:xfrm>
            <a:prstGeom prst="rect">
              <a:avLst/>
            </a:prstGeom>
            <a:blipFill>
              <a:blip r:embed="rId3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Rectangle 123"/>
            <p:cNvSpPr/>
            <p:nvPr/>
          </p:nvSpPr>
          <p:spPr>
            <a:xfrm>
              <a:off x="3276600" y="533400"/>
              <a:ext cx="304800" cy="304800"/>
            </a:xfrm>
            <a:prstGeom prst="rect">
              <a:avLst/>
            </a:prstGeom>
            <a:blipFill>
              <a:blip r:embed="rId3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Rectangle 124"/>
            <p:cNvSpPr/>
            <p:nvPr/>
          </p:nvSpPr>
          <p:spPr>
            <a:xfrm>
              <a:off x="3581400" y="533400"/>
              <a:ext cx="304800" cy="304800"/>
            </a:xfrm>
            <a:prstGeom prst="rect">
              <a:avLst/>
            </a:prstGeom>
            <a:blipFill>
              <a:blip r:embed="rId3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Rectangle 125"/>
            <p:cNvSpPr/>
            <p:nvPr/>
          </p:nvSpPr>
          <p:spPr>
            <a:xfrm>
              <a:off x="3886200" y="533400"/>
              <a:ext cx="304800" cy="304800"/>
            </a:xfrm>
            <a:prstGeom prst="rect">
              <a:avLst/>
            </a:prstGeom>
            <a:blipFill>
              <a:blip r:embed="rId3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Rectangle 126"/>
            <p:cNvSpPr/>
            <p:nvPr/>
          </p:nvSpPr>
          <p:spPr>
            <a:xfrm>
              <a:off x="4191000" y="533400"/>
              <a:ext cx="304800" cy="304800"/>
            </a:xfrm>
            <a:prstGeom prst="rect">
              <a:avLst/>
            </a:prstGeom>
            <a:blipFill>
              <a:blip r:embed="rId3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Rectangle 127"/>
            <p:cNvSpPr/>
            <p:nvPr/>
          </p:nvSpPr>
          <p:spPr>
            <a:xfrm>
              <a:off x="4800600" y="533400"/>
              <a:ext cx="304800" cy="304800"/>
            </a:xfrm>
            <a:prstGeom prst="rect">
              <a:avLst/>
            </a:prstGeom>
            <a:blipFill>
              <a:blip r:embed="rId2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Rectangle 128"/>
            <p:cNvSpPr/>
            <p:nvPr/>
          </p:nvSpPr>
          <p:spPr>
            <a:xfrm>
              <a:off x="5410200" y="533400"/>
              <a:ext cx="304800" cy="304800"/>
            </a:xfrm>
            <a:prstGeom prst="rect">
              <a:avLst/>
            </a:prstGeom>
            <a:blipFill>
              <a:blip r:embed="rId2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Rectangle 129"/>
            <p:cNvSpPr/>
            <p:nvPr/>
          </p:nvSpPr>
          <p:spPr>
            <a:xfrm>
              <a:off x="4495800" y="533400"/>
              <a:ext cx="304800" cy="304800"/>
            </a:xfrm>
            <a:prstGeom prst="rect">
              <a:avLst/>
            </a:prstGeom>
            <a:blipFill>
              <a:blip r:embed="rId2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Rectangle 147"/>
            <p:cNvSpPr/>
            <p:nvPr/>
          </p:nvSpPr>
          <p:spPr>
            <a:xfrm>
              <a:off x="2514600" y="838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Rectangle 152"/>
            <p:cNvSpPr/>
            <p:nvPr/>
          </p:nvSpPr>
          <p:spPr>
            <a:xfrm>
              <a:off x="3124200" y="838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Rectangle 153"/>
            <p:cNvSpPr/>
            <p:nvPr/>
          </p:nvSpPr>
          <p:spPr>
            <a:xfrm>
              <a:off x="3429000" y="838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Rectangle 155"/>
            <p:cNvSpPr/>
            <p:nvPr/>
          </p:nvSpPr>
          <p:spPr>
            <a:xfrm>
              <a:off x="3733800" y="838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Rectangle 161"/>
            <p:cNvSpPr/>
            <p:nvPr/>
          </p:nvSpPr>
          <p:spPr>
            <a:xfrm>
              <a:off x="4648200" y="838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/>
            <p:cNvSpPr/>
            <p:nvPr/>
          </p:nvSpPr>
          <p:spPr>
            <a:xfrm>
              <a:off x="685800" y="838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Rectangle 164"/>
            <p:cNvSpPr/>
            <p:nvPr/>
          </p:nvSpPr>
          <p:spPr>
            <a:xfrm>
              <a:off x="5562600" y="838200"/>
              <a:ext cx="304800" cy="304800"/>
            </a:xfrm>
            <a:prstGeom prst="rect">
              <a:avLst/>
            </a:prstGeom>
            <a:blipFill>
              <a:blip r:embed="rId2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/>
            <p:cNvSpPr/>
            <p:nvPr/>
          </p:nvSpPr>
          <p:spPr>
            <a:xfrm rot="10800000">
              <a:off x="4343399" y="5105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Rectangle 140"/>
            <p:cNvSpPr/>
            <p:nvPr/>
          </p:nvSpPr>
          <p:spPr>
            <a:xfrm rot="10800000">
              <a:off x="4038599" y="5105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Rectangle 141"/>
            <p:cNvSpPr/>
            <p:nvPr/>
          </p:nvSpPr>
          <p:spPr>
            <a:xfrm rot="10800000">
              <a:off x="3733799" y="5105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Rectangle 142"/>
            <p:cNvSpPr/>
            <p:nvPr/>
          </p:nvSpPr>
          <p:spPr>
            <a:xfrm rot="10800000">
              <a:off x="3124199" y="5105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Rectangle 148"/>
            <p:cNvSpPr/>
            <p:nvPr/>
          </p:nvSpPr>
          <p:spPr>
            <a:xfrm rot="10800000">
              <a:off x="2819399" y="5105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Rectangle 156"/>
            <p:cNvSpPr/>
            <p:nvPr/>
          </p:nvSpPr>
          <p:spPr>
            <a:xfrm rot="10800000">
              <a:off x="1600199" y="51054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Rectangle 157"/>
            <p:cNvSpPr/>
            <p:nvPr/>
          </p:nvSpPr>
          <p:spPr>
            <a:xfrm rot="10800000">
              <a:off x="1295399" y="51054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Rectangle 158"/>
            <p:cNvSpPr/>
            <p:nvPr/>
          </p:nvSpPr>
          <p:spPr>
            <a:xfrm rot="10800000">
              <a:off x="685799" y="51054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Rectangle 165"/>
            <p:cNvSpPr/>
            <p:nvPr/>
          </p:nvSpPr>
          <p:spPr>
            <a:xfrm rot="10800000">
              <a:off x="5562599" y="5105400"/>
              <a:ext cx="304800" cy="304800"/>
            </a:xfrm>
            <a:prstGeom prst="rect">
              <a:avLst/>
            </a:prstGeom>
            <a:blipFill>
              <a:blip r:embed="rId2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Rectangle 167"/>
            <p:cNvSpPr/>
            <p:nvPr/>
          </p:nvSpPr>
          <p:spPr>
            <a:xfrm>
              <a:off x="1752600" y="17526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Rectangle 168"/>
            <p:cNvSpPr/>
            <p:nvPr/>
          </p:nvSpPr>
          <p:spPr>
            <a:xfrm>
              <a:off x="1447800" y="17526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Rectangle 169"/>
            <p:cNvSpPr/>
            <p:nvPr/>
          </p:nvSpPr>
          <p:spPr>
            <a:xfrm>
              <a:off x="990600" y="1447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Rectangle 170"/>
            <p:cNvSpPr/>
            <p:nvPr/>
          </p:nvSpPr>
          <p:spPr>
            <a:xfrm>
              <a:off x="1600200" y="14478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Rectangle 172"/>
            <p:cNvSpPr/>
            <p:nvPr/>
          </p:nvSpPr>
          <p:spPr>
            <a:xfrm>
              <a:off x="2057400" y="17526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Rectangle 173"/>
            <p:cNvSpPr/>
            <p:nvPr/>
          </p:nvSpPr>
          <p:spPr>
            <a:xfrm>
              <a:off x="2362200" y="17526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Rectangle 174"/>
            <p:cNvSpPr/>
            <p:nvPr/>
          </p:nvSpPr>
          <p:spPr>
            <a:xfrm>
              <a:off x="2971800" y="17526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Rectangle 175"/>
            <p:cNvSpPr/>
            <p:nvPr/>
          </p:nvSpPr>
          <p:spPr>
            <a:xfrm>
              <a:off x="2667000" y="17526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Rectangle 176"/>
            <p:cNvSpPr/>
            <p:nvPr/>
          </p:nvSpPr>
          <p:spPr>
            <a:xfrm>
              <a:off x="1905000" y="14478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Rectangle 177"/>
            <p:cNvSpPr/>
            <p:nvPr/>
          </p:nvSpPr>
          <p:spPr>
            <a:xfrm>
              <a:off x="2209800" y="14478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Rectangle 179"/>
            <p:cNvSpPr/>
            <p:nvPr/>
          </p:nvSpPr>
          <p:spPr>
            <a:xfrm>
              <a:off x="2514600" y="14478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Rectangle 182"/>
            <p:cNvSpPr/>
            <p:nvPr/>
          </p:nvSpPr>
          <p:spPr>
            <a:xfrm>
              <a:off x="4191000" y="1752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Rectangle 186"/>
            <p:cNvSpPr/>
            <p:nvPr/>
          </p:nvSpPr>
          <p:spPr>
            <a:xfrm>
              <a:off x="4038600" y="1447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Rectangle 187"/>
            <p:cNvSpPr/>
            <p:nvPr/>
          </p:nvSpPr>
          <p:spPr>
            <a:xfrm>
              <a:off x="3733800" y="1447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Rectangle 189"/>
            <p:cNvSpPr/>
            <p:nvPr/>
          </p:nvSpPr>
          <p:spPr>
            <a:xfrm>
              <a:off x="4800600" y="1752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Rectangle 192"/>
            <p:cNvSpPr/>
            <p:nvPr/>
          </p:nvSpPr>
          <p:spPr>
            <a:xfrm>
              <a:off x="4343400" y="1447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Rectangle 196"/>
            <p:cNvSpPr/>
            <p:nvPr/>
          </p:nvSpPr>
          <p:spPr>
            <a:xfrm>
              <a:off x="685800" y="1447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Rectangle 197"/>
            <p:cNvSpPr/>
            <p:nvPr/>
          </p:nvSpPr>
          <p:spPr>
            <a:xfrm>
              <a:off x="5562600" y="1447800"/>
              <a:ext cx="304800" cy="304800"/>
            </a:xfrm>
            <a:prstGeom prst="rect">
              <a:avLst/>
            </a:prstGeom>
            <a:blipFill>
              <a:blip r:embed="rId2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Rectangle 198"/>
            <p:cNvSpPr/>
            <p:nvPr/>
          </p:nvSpPr>
          <p:spPr>
            <a:xfrm>
              <a:off x="5715000" y="1752600"/>
              <a:ext cx="304800" cy="304800"/>
            </a:xfrm>
            <a:prstGeom prst="rect">
              <a:avLst/>
            </a:prstGeom>
            <a:blipFill>
              <a:blip r:embed="rId2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" name="Rectangle 199"/>
            <p:cNvSpPr/>
            <p:nvPr/>
          </p:nvSpPr>
          <p:spPr>
            <a:xfrm>
              <a:off x="838200" y="1752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Rectangle 201"/>
            <p:cNvSpPr/>
            <p:nvPr/>
          </p:nvSpPr>
          <p:spPr>
            <a:xfrm>
              <a:off x="1752600" y="2362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" name="Rectangle 202"/>
            <p:cNvSpPr/>
            <p:nvPr/>
          </p:nvSpPr>
          <p:spPr>
            <a:xfrm>
              <a:off x="1447800" y="2362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Rectangle 204"/>
            <p:cNvSpPr/>
            <p:nvPr/>
          </p:nvSpPr>
          <p:spPr>
            <a:xfrm>
              <a:off x="1600200" y="2057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Rectangle 205"/>
            <p:cNvSpPr/>
            <p:nvPr/>
          </p:nvSpPr>
          <p:spPr>
            <a:xfrm>
              <a:off x="1295400" y="2057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Rectangle 206"/>
            <p:cNvSpPr/>
            <p:nvPr/>
          </p:nvSpPr>
          <p:spPr>
            <a:xfrm>
              <a:off x="2057400" y="2362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Rectangle 207"/>
            <p:cNvSpPr/>
            <p:nvPr/>
          </p:nvSpPr>
          <p:spPr>
            <a:xfrm>
              <a:off x="2362200" y="2362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Rectangle 208"/>
            <p:cNvSpPr/>
            <p:nvPr/>
          </p:nvSpPr>
          <p:spPr>
            <a:xfrm>
              <a:off x="2971800" y="2362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Rectangle 209"/>
            <p:cNvSpPr/>
            <p:nvPr/>
          </p:nvSpPr>
          <p:spPr>
            <a:xfrm>
              <a:off x="2667000" y="2362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Rectangle 210"/>
            <p:cNvSpPr/>
            <p:nvPr/>
          </p:nvSpPr>
          <p:spPr>
            <a:xfrm>
              <a:off x="1905000" y="2057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Rectangle 211"/>
            <p:cNvSpPr/>
            <p:nvPr/>
          </p:nvSpPr>
          <p:spPr>
            <a:xfrm>
              <a:off x="2209800" y="2057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Rectangle 212"/>
            <p:cNvSpPr/>
            <p:nvPr/>
          </p:nvSpPr>
          <p:spPr>
            <a:xfrm>
              <a:off x="2819400" y="2057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Rectangle 213"/>
            <p:cNvSpPr/>
            <p:nvPr/>
          </p:nvSpPr>
          <p:spPr>
            <a:xfrm>
              <a:off x="2514600" y="2057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Rectangle 214"/>
            <p:cNvSpPr/>
            <p:nvPr/>
          </p:nvSpPr>
          <p:spPr>
            <a:xfrm>
              <a:off x="3276600" y="2362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Rectangle 215"/>
            <p:cNvSpPr/>
            <p:nvPr/>
          </p:nvSpPr>
          <p:spPr>
            <a:xfrm>
              <a:off x="3581400" y="2362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Rectangle 217"/>
            <p:cNvSpPr/>
            <p:nvPr/>
          </p:nvSpPr>
          <p:spPr>
            <a:xfrm>
              <a:off x="3886200" y="2362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Rectangle 218"/>
            <p:cNvSpPr/>
            <p:nvPr/>
          </p:nvSpPr>
          <p:spPr>
            <a:xfrm>
              <a:off x="3124200" y="2057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Rectangle 219"/>
            <p:cNvSpPr/>
            <p:nvPr/>
          </p:nvSpPr>
          <p:spPr>
            <a:xfrm>
              <a:off x="3429000" y="2057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Rectangle 221"/>
            <p:cNvSpPr/>
            <p:nvPr/>
          </p:nvSpPr>
          <p:spPr>
            <a:xfrm>
              <a:off x="3733800" y="2057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Rectangle 222"/>
            <p:cNvSpPr/>
            <p:nvPr/>
          </p:nvSpPr>
          <p:spPr>
            <a:xfrm>
              <a:off x="4495800" y="2362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Rectangle 225"/>
            <p:cNvSpPr/>
            <p:nvPr/>
          </p:nvSpPr>
          <p:spPr>
            <a:xfrm>
              <a:off x="5105400" y="2362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Rectangle 226"/>
            <p:cNvSpPr/>
            <p:nvPr/>
          </p:nvSpPr>
          <p:spPr>
            <a:xfrm>
              <a:off x="4343400" y="20574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Rectangle 227"/>
            <p:cNvSpPr/>
            <p:nvPr/>
          </p:nvSpPr>
          <p:spPr>
            <a:xfrm>
              <a:off x="4648200" y="20574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" name="Rectangle 229"/>
            <p:cNvSpPr/>
            <p:nvPr/>
          </p:nvSpPr>
          <p:spPr>
            <a:xfrm>
              <a:off x="4953000" y="20574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Rectangle 230"/>
            <p:cNvSpPr/>
            <p:nvPr/>
          </p:nvSpPr>
          <p:spPr>
            <a:xfrm>
              <a:off x="685800" y="20574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2" name="Rectangle 231"/>
            <p:cNvSpPr/>
            <p:nvPr/>
          </p:nvSpPr>
          <p:spPr>
            <a:xfrm>
              <a:off x="5562600" y="2057400"/>
              <a:ext cx="304800" cy="304800"/>
            </a:xfrm>
            <a:prstGeom prst="rect">
              <a:avLst/>
            </a:prstGeom>
            <a:blipFill>
              <a:blip r:embed="rId2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Rectangle 232"/>
            <p:cNvSpPr/>
            <p:nvPr/>
          </p:nvSpPr>
          <p:spPr>
            <a:xfrm>
              <a:off x="5715000" y="2362200"/>
              <a:ext cx="304800" cy="304800"/>
            </a:xfrm>
            <a:prstGeom prst="rect">
              <a:avLst/>
            </a:prstGeom>
            <a:blipFill>
              <a:blip r:embed="rId2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Rectangle 233"/>
            <p:cNvSpPr/>
            <p:nvPr/>
          </p:nvSpPr>
          <p:spPr>
            <a:xfrm>
              <a:off x="838200" y="2362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5" name="Rectangle 234"/>
            <p:cNvSpPr/>
            <p:nvPr/>
          </p:nvSpPr>
          <p:spPr>
            <a:xfrm rot="10800000">
              <a:off x="5105399" y="5410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9" name="Rectangle 238"/>
            <p:cNvSpPr/>
            <p:nvPr/>
          </p:nvSpPr>
          <p:spPr>
            <a:xfrm rot="10800000">
              <a:off x="3886199" y="5410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" name="Rectangle 239"/>
            <p:cNvSpPr/>
            <p:nvPr/>
          </p:nvSpPr>
          <p:spPr>
            <a:xfrm rot="10800000">
              <a:off x="3276599" y="5410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1" name="Rectangle 240"/>
            <p:cNvSpPr/>
            <p:nvPr/>
          </p:nvSpPr>
          <p:spPr>
            <a:xfrm rot="10800000">
              <a:off x="3581399" y="5410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2" name="Rectangle 241"/>
            <p:cNvSpPr/>
            <p:nvPr/>
          </p:nvSpPr>
          <p:spPr>
            <a:xfrm rot="10800000">
              <a:off x="2971799" y="5410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3" name="Rectangle 242"/>
            <p:cNvSpPr/>
            <p:nvPr/>
          </p:nvSpPr>
          <p:spPr>
            <a:xfrm rot="10800000">
              <a:off x="2666999" y="5410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5" name="Rectangle 244"/>
            <p:cNvSpPr/>
            <p:nvPr/>
          </p:nvSpPr>
          <p:spPr>
            <a:xfrm rot="10800000">
              <a:off x="2362199" y="5410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8" name="Rectangle 247"/>
            <p:cNvSpPr/>
            <p:nvPr/>
          </p:nvSpPr>
          <p:spPr>
            <a:xfrm rot="10800000">
              <a:off x="838199" y="5410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9" name="Rectangle 248"/>
            <p:cNvSpPr/>
            <p:nvPr/>
          </p:nvSpPr>
          <p:spPr>
            <a:xfrm rot="10800000">
              <a:off x="1142999" y="5410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1" name="Rectangle 250"/>
            <p:cNvSpPr/>
            <p:nvPr/>
          </p:nvSpPr>
          <p:spPr>
            <a:xfrm rot="10800000">
              <a:off x="5714999" y="5410200"/>
              <a:ext cx="304800" cy="304800"/>
            </a:xfrm>
            <a:prstGeom prst="rect">
              <a:avLst/>
            </a:prstGeom>
            <a:blipFill>
              <a:blip r:embed="rId2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6" name="Rectangle 255"/>
            <p:cNvSpPr/>
            <p:nvPr/>
          </p:nvSpPr>
          <p:spPr>
            <a:xfrm>
              <a:off x="1752600" y="1143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7" name="Rectangle 256"/>
            <p:cNvSpPr/>
            <p:nvPr/>
          </p:nvSpPr>
          <p:spPr>
            <a:xfrm>
              <a:off x="1447800" y="1143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8" name="Rectangle 257"/>
            <p:cNvSpPr/>
            <p:nvPr/>
          </p:nvSpPr>
          <p:spPr>
            <a:xfrm>
              <a:off x="2057400" y="1143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9" name="Rectangle 258"/>
            <p:cNvSpPr/>
            <p:nvPr/>
          </p:nvSpPr>
          <p:spPr>
            <a:xfrm>
              <a:off x="2362200" y="1143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0" name="Rectangle 259"/>
            <p:cNvSpPr/>
            <p:nvPr/>
          </p:nvSpPr>
          <p:spPr>
            <a:xfrm>
              <a:off x="2971800" y="1143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1" name="Rectangle 260"/>
            <p:cNvSpPr/>
            <p:nvPr/>
          </p:nvSpPr>
          <p:spPr>
            <a:xfrm>
              <a:off x="2667000" y="1143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2" name="Rectangle 261"/>
            <p:cNvSpPr/>
            <p:nvPr/>
          </p:nvSpPr>
          <p:spPr>
            <a:xfrm>
              <a:off x="3276600" y="1143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3" name="Rectangle 262"/>
            <p:cNvSpPr/>
            <p:nvPr/>
          </p:nvSpPr>
          <p:spPr>
            <a:xfrm>
              <a:off x="3581400" y="11430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5" name="Rectangle 264"/>
            <p:cNvSpPr/>
            <p:nvPr/>
          </p:nvSpPr>
          <p:spPr>
            <a:xfrm>
              <a:off x="3886200" y="11430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6" name="Rectangle 265"/>
            <p:cNvSpPr/>
            <p:nvPr/>
          </p:nvSpPr>
          <p:spPr>
            <a:xfrm>
              <a:off x="4495800" y="11430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7" name="Rectangle 266"/>
            <p:cNvSpPr/>
            <p:nvPr/>
          </p:nvSpPr>
          <p:spPr>
            <a:xfrm>
              <a:off x="4800600" y="11430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9" name="Rectangle 268"/>
            <p:cNvSpPr/>
            <p:nvPr/>
          </p:nvSpPr>
          <p:spPr>
            <a:xfrm>
              <a:off x="5105400" y="11430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0" name="Rectangle 269"/>
            <p:cNvSpPr/>
            <p:nvPr/>
          </p:nvSpPr>
          <p:spPr>
            <a:xfrm>
              <a:off x="5715000" y="1143000"/>
              <a:ext cx="304800" cy="304800"/>
            </a:xfrm>
            <a:prstGeom prst="rect">
              <a:avLst/>
            </a:prstGeom>
            <a:blipFill>
              <a:blip r:embed="rId2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1" name="Rectangle 270"/>
            <p:cNvSpPr/>
            <p:nvPr/>
          </p:nvSpPr>
          <p:spPr>
            <a:xfrm>
              <a:off x="838200" y="11430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5" name="Rectangle 274"/>
            <p:cNvSpPr/>
            <p:nvPr/>
          </p:nvSpPr>
          <p:spPr>
            <a:xfrm rot="10800000">
              <a:off x="4190999" y="48006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8" name="Rectangle 277"/>
            <p:cNvSpPr/>
            <p:nvPr/>
          </p:nvSpPr>
          <p:spPr>
            <a:xfrm rot="10800000">
              <a:off x="3581399" y="48006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9" name="Rectangle 278"/>
            <p:cNvSpPr/>
            <p:nvPr/>
          </p:nvSpPr>
          <p:spPr>
            <a:xfrm rot="10800000">
              <a:off x="2971799" y="48006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1" name="Rectangle 280"/>
            <p:cNvSpPr/>
            <p:nvPr/>
          </p:nvSpPr>
          <p:spPr>
            <a:xfrm rot="10800000">
              <a:off x="2057399" y="4800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3" name="Rectangle 282"/>
            <p:cNvSpPr/>
            <p:nvPr/>
          </p:nvSpPr>
          <p:spPr>
            <a:xfrm rot="10800000">
              <a:off x="1752599" y="4800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4" name="Rectangle 283"/>
            <p:cNvSpPr/>
            <p:nvPr/>
          </p:nvSpPr>
          <p:spPr>
            <a:xfrm rot="10800000">
              <a:off x="1447799" y="4800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6" name="Rectangle 285"/>
            <p:cNvSpPr/>
            <p:nvPr/>
          </p:nvSpPr>
          <p:spPr>
            <a:xfrm rot="10800000">
              <a:off x="1142999" y="4800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8" name="Rectangle 287"/>
            <p:cNvSpPr/>
            <p:nvPr/>
          </p:nvSpPr>
          <p:spPr>
            <a:xfrm rot="10800000">
              <a:off x="5714999" y="4800600"/>
              <a:ext cx="304800" cy="304800"/>
            </a:xfrm>
            <a:prstGeom prst="rect">
              <a:avLst/>
            </a:prstGeom>
            <a:blipFill>
              <a:blip r:embed="rId2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1" name="Rectangle 290"/>
            <p:cNvSpPr/>
            <p:nvPr/>
          </p:nvSpPr>
          <p:spPr>
            <a:xfrm rot="10800000">
              <a:off x="4343400" y="44958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5" name="Rectangle 294"/>
            <p:cNvSpPr/>
            <p:nvPr/>
          </p:nvSpPr>
          <p:spPr>
            <a:xfrm rot="10800000">
              <a:off x="3124200" y="44958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6" name="Rectangle 295"/>
            <p:cNvSpPr/>
            <p:nvPr/>
          </p:nvSpPr>
          <p:spPr>
            <a:xfrm rot="10800000">
              <a:off x="3429000" y="44958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9" name="Rectangle 298"/>
            <p:cNvSpPr/>
            <p:nvPr/>
          </p:nvSpPr>
          <p:spPr>
            <a:xfrm rot="10800000">
              <a:off x="1905000" y="4495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1" name="Rectangle 300"/>
            <p:cNvSpPr/>
            <p:nvPr/>
          </p:nvSpPr>
          <p:spPr>
            <a:xfrm rot="10800000">
              <a:off x="1600200" y="4495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2" name="Rectangle 301"/>
            <p:cNvSpPr/>
            <p:nvPr/>
          </p:nvSpPr>
          <p:spPr>
            <a:xfrm rot="10800000">
              <a:off x="1295400" y="4495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3" name="Rectangle 302"/>
            <p:cNvSpPr/>
            <p:nvPr/>
          </p:nvSpPr>
          <p:spPr>
            <a:xfrm rot="10800000">
              <a:off x="685800" y="4495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5" name="Rectangle 304"/>
            <p:cNvSpPr/>
            <p:nvPr/>
          </p:nvSpPr>
          <p:spPr>
            <a:xfrm rot="10800000">
              <a:off x="5562599" y="4495800"/>
              <a:ext cx="304800" cy="304800"/>
            </a:xfrm>
            <a:prstGeom prst="rect">
              <a:avLst/>
            </a:prstGeom>
            <a:blipFill>
              <a:blip r:embed="rId2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6" name="Rectangle 305"/>
            <p:cNvSpPr/>
            <p:nvPr/>
          </p:nvSpPr>
          <p:spPr>
            <a:xfrm rot="10800000">
              <a:off x="5257800" y="4495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9" name="Rectangle 308"/>
            <p:cNvSpPr/>
            <p:nvPr/>
          </p:nvSpPr>
          <p:spPr>
            <a:xfrm rot="10800000">
              <a:off x="4495799" y="4191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0" name="Rectangle 309"/>
            <p:cNvSpPr/>
            <p:nvPr/>
          </p:nvSpPr>
          <p:spPr>
            <a:xfrm rot="10800000">
              <a:off x="4800599" y="4191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1" name="Rectangle 310"/>
            <p:cNvSpPr/>
            <p:nvPr/>
          </p:nvSpPr>
          <p:spPr>
            <a:xfrm rot="10800000">
              <a:off x="4190999" y="4191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3" name="Rectangle 312"/>
            <p:cNvSpPr/>
            <p:nvPr/>
          </p:nvSpPr>
          <p:spPr>
            <a:xfrm rot="10800000">
              <a:off x="3276599" y="4191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4" name="Rectangle 313"/>
            <p:cNvSpPr/>
            <p:nvPr/>
          </p:nvSpPr>
          <p:spPr>
            <a:xfrm rot="10800000">
              <a:off x="3581399" y="4191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5" name="Rectangle 314"/>
            <p:cNvSpPr/>
            <p:nvPr/>
          </p:nvSpPr>
          <p:spPr>
            <a:xfrm rot="10800000">
              <a:off x="2971799" y="4191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6" name="Rectangle 315"/>
            <p:cNvSpPr/>
            <p:nvPr/>
          </p:nvSpPr>
          <p:spPr>
            <a:xfrm rot="10800000">
              <a:off x="2666999" y="4191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8" name="Rectangle 317"/>
            <p:cNvSpPr/>
            <p:nvPr/>
          </p:nvSpPr>
          <p:spPr>
            <a:xfrm rot="10800000">
              <a:off x="2362199" y="4191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9" name="Rectangle 318"/>
            <p:cNvSpPr/>
            <p:nvPr/>
          </p:nvSpPr>
          <p:spPr>
            <a:xfrm rot="10800000">
              <a:off x="1752599" y="41910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0" name="Rectangle 319"/>
            <p:cNvSpPr/>
            <p:nvPr/>
          </p:nvSpPr>
          <p:spPr>
            <a:xfrm rot="10800000">
              <a:off x="1447799" y="41910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1" name="Rectangle 320"/>
            <p:cNvSpPr/>
            <p:nvPr/>
          </p:nvSpPr>
          <p:spPr>
            <a:xfrm rot="10800000">
              <a:off x="838199" y="41910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4" name="Rectangle 323"/>
            <p:cNvSpPr/>
            <p:nvPr/>
          </p:nvSpPr>
          <p:spPr>
            <a:xfrm rot="10800000">
              <a:off x="5714999" y="4191000"/>
              <a:ext cx="304800" cy="304800"/>
            </a:xfrm>
            <a:prstGeom prst="rect">
              <a:avLst/>
            </a:prstGeom>
            <a:blipFill>
              <a:blip r:embed="rId2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7" name="Rectangle 326"/>
            <p:cNvSpPr/>
            <p:nvPr/>
          </p:nvSpPr>
          <p:spPr>
            <a:xfrm rot="10800000">
              <a:off x="4343399" y="3886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8" name="Rectangle 327"/>
            <p:cNvSpPr/>
            <p:nvPr/>
          </p:nvSpPr>
          <p:spPr>
            <a:xfrm rot="10800000">
              <a:off x="4648199" y="3886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9" name="Rectangle 328"/>
            <p:cNvSpPr/>
            <p:nvPr/>
          </p:nvSpPr>
          <p:spPr>
            <a:xfrm rot="10800000">
              <a:off x="4038599" y="3886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0" name="Rectangle 329"/>
            <p:cNvSpPr/>
            <p:nvPr/>
          </p:nvSpPr>
          <p:spPr>
            <a:xfrm rot="10800000">
              <a:off x="3733799" y="3886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1" name="Rectangle 330"/>
            <p:cNvSpPr/>
            <p:nvPr/>
          </p:nvSpPr>
          <p:spPr>
            <a:xfrm rot="10800000">
              <a:off x="3124199" y="3886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2" name="Rectangle 331"/>
            <p:cNvSpPr/>
            <p:nvPr/>
          </p:nvSpPr>
          <p:spPr>
            <a:xfrm rot="10800000">
              <a:off x="3428999" y="3886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3" name="Rectangle 332"/>
            <p:cNvSpPr/>
            <p:nvPr/>
          </p:nvSpPr>
          <p:spPr>
            <a:xfrm rot="10800000">
              <a:off x="2819399" y="3886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4" name="Rectangle 333"/>
            <p:cNvSpPr/>
            <p:nvPr/>
          </p:nvSpPr>
          <p:spPr>
            <a:xfrm rot="10800000">
              <a:off x="2514599" y="3886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6" name="Rectangle 335"/>
            <p:cNvSpPr/>
            <p:nvPr/>
          </p:nvSpPr>
          <p:spPr>
            <a:xfrm rot="10800000">
              <a:off x="2209799" y="3886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7" name="Rectangle 336"/>
            <p:cNvSpPr/>
            <p:nvPr/>
          </p:nvSpPr>
          <p:spPr>
            <a:xfrm rot="10800000">
              <a:off x="1600199" y="3886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9" name="Rectangle 338"/>
            <p:cNvSpPr/>
            <p:nvPr/>
          </p:nvSpPr>
          <p:spPr>
            <a:xfrm rot="10800000">
              <a:off x="685799" y="3886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" name="Rectangle 339"/>
            <p:cNvSpPr/>
            <p:nvPr/>
          </p:nvSpPr>
          <p:spPr>
            <a:xfrm rot="10800000">
              <a:off x="990599" y="3886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1" name="Rectangle 340"/>
            <p:cNvSpPr/>
            <p:nvPr/>
          </p:nvSpPr>
          <p:spPr>
            <a:xfrm rot="10800000">
              <a:off x="5562599" y="3886200"/>
              <a:ext cx="304800" cy="304800"/>
            </a:xfrm>
            <a:prstGeom prst="rect">
              <a:avLst/>
            </a:prstGeom>
            <a:blipFill>
              <a:blip r:embed="rId2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2" name="Rectangle 341"/>
            <p:cNvSpPr/>
            <p:nvPr/>
          </p:nvSpPr>
          <p:spPr>
            <a:xfrm rot="10800000">
              <a:off x="5257799" y="3886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5" name="Rectangle 344"/>
            <p:cNvSpPr/>
            <p:nvPr/>
          </p:nvSpPr>
          <p:spPr>
            <a:xfrm>
              <a:off x="1752600" y="29718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0" name="Rectangle 349"/>
            <p:cNvSpPr/>
            <p:nvPr/>
          </p:nvSpPr>
          <p:spPr>
            <a:xfrm>
              <a:off x="2057400" y="29718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1" name="Rectangle 350"/>
            <p:cNvSpPr/>
            <p:nvPr/>
          </p:nvSpPr>
          <p:spPr>
            <a:xfrm>
              <a:off x="2362200" y="29718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2" name="Rectangle 351"/>
            <p:cNvSpPr/>
            <p:nvPr/>
          </p:nvSpPr>
          <p:spPr>
            <a:xfrm>
              <a:off x="2971800" y="29718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3" name="Rectangle 352"/>
            <p:cNvSpPr/>
            <p:nvPr/>
          </p:nvSpPr>
          <p:spPr>
            <a:xfrm>
              <a:off x="2667000" y="29718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4" name="Rectangle 353"/>
            <p:cNvSpPr/>
            <p:nvPr/>
          </p:nvSpPr>
          <p:spPr>
            <a:xfrm>
              <a:off x="1905000" y="2667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5" name="Rectangle 354"/>
            <p:cNvSpPr/>
            <p:nvPr/>
          </p:nvSpPr>
          <p:spPr>
            <a:xfrm>
              <a:off x="2209800" y="2667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6" name="Rectangle 355"/>
            <p:cNvSpPr/>
            <p:nvPr/>
          </p:nvSpPr>
          <p:spPr>
            <a:xfrm>
              <a:off x="2819400" y="2667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7" name="Rectangle 356"/>
            <p:cNvSpPr/>
            <p:nvPr/>
          </p:nvSpPr>
          <p:spPr>
            <a:xfrm>
              <a:off x="2514600" y="2667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8" name="Rectangle 357"/>
            <p:cNvSpPr/>
            <p:nvPr/>
          </p:nvSpPr>
          <p:spPr>
            <a:xfrm>
              <a:off x="3276600" y="29718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9" name="Rectangle 358"/>
            <p:cNvSpPr/>
            <p:nvPr/>
          </p:nvSpPr>
          <p:spPr>
            <a:xfrm>
              <a:off x="3581400" y="29718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0" name="Rectangle 359"/>
            <p:cNvSpPr/>
            <p:nvPr/>
          </p:nvSpPr>
          <p:spPr>
            <a:xfrm>
              <a:off x="4191000" y="29718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1" name="Rectangle 360"/>
            <p:cNvSpPr/>
            <p:nvPr/>
          </p:nvSpPr>
          <p:spPr>
            <a:xfrm>
              <a:off x="3886200" y="29718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2" name="Rectangle 361"/>
            <p:cNvSpPr/>
            <p:nvPr/>
          </p:nvSpPr>
          <p:spPr>
            <a:xfrm>
              <a:off x="3124200" y="2667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3" name="Rectangle 362"/>
            <p:cNvSpPr/>
            <p:nvPr/>
          </p:nvSpPr>
          <p:spPr>
            <a:xfrm>
              <a:off x="3429000" y="2667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4" name="Rectangle 363"/>
            <p:cNvSpPr/>
            <p:nvPr/>
          </p:nvSpPr>
          <p:spPr>
            <a:xfrm>
              <a:off x="4038600" y="2667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5" name="Rectangle 364"/>
            <p:cNvSpPr/>
            <p:nvPr/>
          </p:nvSpPr>
          <p:spPr>
            <a:xfrm>
              <a:off x="3733800" y="2667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6" name="Rectangle 365"/>
            <p:cNvSpPr/>
            <p:nvPr/>
          </p:nvSpPr>
          <p:spPr>
            <a:xfrm>
              <a:off x="4495800" y="29718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7" name="Rectangle 366"/>
            <p:cNvSpPr/>
            <p:nvPr/>
          </p:nvSpPr>
          <p:spPr>
            <a:xfrm>
              <a:off x="4800600" y="2971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9" name="Rectangle 368"/>
            <p:cNvSpPr/>
            <p:nvPr/>
          </p:nvSpPr>
          <p:spPr>
            <a:xfrm>
              <a:off x="5105400" y="2971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0" name="Rectangle 369"/>
            <p:cNvSpPr/>
            <p:nvPr/>
          </p:nvSpPr>
          <p:spPr>
            <a:xfrm>
              <a:off x="4343400" y="26670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3" name="Rectangle 372"/>
            <p:cNvSpPr/>
            <p:nvPr/>
          </p:nvSpPr>
          <p:spPr>
            <a:xfrm>
              <a:off x="4953000" y="26670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4" name="Rectangle 373"/>
            <p:cNvSpPr/>
            <p:nvPr/>
          </p:nvSpPr>
          <p:spPr>
            <a:xfrm>
              <a:off x="685800" y="26670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5" name="Rectangle 374"/>
            <p:cNvSpPr/>
            <p:nvPr/>
          </p:nvSpPr>
          <p:spPr>
            <a:xfrm>
              <a:off x="5562600" y="2667000"/>
              <a:ext cx="304800" cy="304800"/>
            </a:xfrm>
            <a:prstGeom prst="rect">
              <a:avLst/>
            </a:prstGeom>
            <a:blipFill>
              <a:blip r:embed="rId2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6" name="Rectangle 375"/>
            <p:cNvSpPr/>
            <p:nvPr/>
          </p:nvSpPr>
          <p:spPr>
            <a:xfrm>
              <a:off x="5715000" y="2971800"/>
              <a:ext cx="304800" cy="304800"/>
            </a:xfrm>
            <a:prstGeom prst="rect">
              <a:avLst/>
            </a:prstGeom>
            <a:blipFill>
              <a:blip r:embed="rId2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1" name="Rectangle 380"/>
            <p:cNvSpPr/>
            <p:nvPr/>
          </p:nvSpPr>
          <p:spPr>
            <a:xfrm rot="10800000">
              <a:off x="4190999" y="3581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2" name="Rectangle 381"/>
            <p:cNvSpPr/>
            <p:nvPr/>
          </p:nvSpPr>
          <p:spPr>
            <a:xfrm rot="10800000">
              <a:off x="3886199" y="3581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3" name="Rectangle 382"/>
            <p:cNvSpPr/>
            <p:nvPr/>
          </p:nvSpPr>
          <p:spPr>
            <a:xfrm rot="10800000">
              <a:off x="3276599" y="3581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4" name="Rectangle 383"/>
            <p:cNvSpPr/>
            <p:nvPr/>
          </p:nvSpPr>
          <p:spPr>
            <a:xfrm rot="10800000">
              <a:off x="3581399" y="3581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5" name="Rectangle 384"/>
            <p:cNvSpPr/>
            <p:nvPr/>
          </p:nvSpPr>
          <p:spPr>
            <a:xfrm rot="10800000">
              <a:off x="2971799" y="3581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6" name="Rectangle 385"/>
            <p:cNvSpPr/>
            <p:nvPr/>
          </p:nvSpPr>
          <p:spPr>
            <a:xfrm rot="10800000">
              <a:off x="2666999" y="3581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7" name="Rectangle 386"/>
            <p:cNvSpPr/>
            <p:nvPr/>
          </p:nvSpPr>
          <p:spPr>
            <a:xfrm rot="10800000">
              <a:off x="2057399" y="3581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8" name="Rectangle 387"/>
            <p:cNvSpPr/>
            <p:nvPr/>
          </p:nvSpPr>
          <p:spPr>
            <a:xfrm rot="10800000">
              <a:off x="2362199" y="3581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1" name="Rectangle 390"/>
            <p:cNvSpPr/>
            <p:nvPr/>
          </p:nvSpPr>
          <p:spPr>
            <a:xfrm rot="10800000">
              <a:off x="838199" y="35814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4" name="Rectangle 393"/>
            <p:cNvSpPr/>
            <p:nvPr/>
          </p:nvSpPr>
          <p:spPr>
            <a:xfrm rot="10800000">
              <a:off x="5714999" y="3581400"/>
              <a:ext cx="304800" cy="304800"/>
            </a:xfrm>
            <a:prstGeom prst="rect">
              <a:avLst/>
            </a:prstGeom>
            <a:blipFill>
              <a:blip r:embed="rId2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0" name="Rectangle 429"/>
            <p:cNvSpPr/>
            <p:nvPr/>
          </p:nvSpPr>
          <p:spPr>
            <a:xfrm rot="10800000">
              <a:off x="4953000" y="3276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1" name="Rectangle 430"/>
            <p:cNvSpPr/>
            <p:nvPr/>
          </p:nvSpPr>
          <p:spPr>
            <a:xfrm rot="10800000">
              <a:off x="4343400" y="32766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3" name="Rectangle 432"/>
            <p:cNvSpPr/>
            <p:nvPr/>
          </p:nvSpPr>
          <p:spPr>
            <a:xfrm rot="10800000">
              <a:off x="4038600" y="32766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4" name="Rectangle 433"/>
            <p:cNvSpPr/>
            <p:nvPr/>
          </p:nvSpPr>
          <p:spPr>
            <a:xfrm rot="10800000">
              <a:off x="3733800" y="32766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5" name="Rectangle 434"/>
            <p:cNvSpPr/>
            <p:nvPr/>
          </p:nvSpPr>
          <p:spPr>
            <a:xfrm rot="10800000">
              <a:off x="3124200" y="32766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6" name="Rectangle 435"/>
            <p:cNvSpPr/>
            <p:nvPr/>
          </p:nvSpPr>
          <p:spPr>
            <a:xfrm rot="10800000">
              <a:off x="3429000" y="32766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7" name="Rectangle 436"/>
            <p:cNvSpPr/>
            <p:nvPr/>
          </p:nvSpPr>
          <p:spPr>
            <a:xfrm rot="10800000">
              <a:off x="2819400" y="32766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8" name="Rectangle 437"/>
            <p:cNvSpPr/>
            <p:nvPr/>
          </p:nvSpPr>
          <p:spPr>
            <a:xfrm rot="10800000">
              <a:off x="2514600" y="32766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9" name="Rectangle 438"/>
            <p:cNvSpPr/>
            <p:nvPr/>
          </p:nvSpPr>
          <p:spPr>
            <a:xfrm rot="10800000">
              <a:off x="1905000" y="32766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0" name="Rectangle 439"/>
            <p:cNvSpPr/>
            <p:nvPr/>
          </p:nvSpPr>
          <p:spPr>
            <a:xfrm rot="10800000">
              <a:off x="2209800" y="32766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1" name="Rectangle 440"/>
            <p:cNvSpPr/>
            <p:nvPr/>
          </p:nvSpPr>
          <p:spPr>
            <a:xfrm rot="10800000">
              <a:off x="1600200" y="32766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2" name="Rectangle 441"/>
            <p:cNvSpPr/>
            <p:nvPr/>
          </p:nvSpPr>
          <p:spPr>
            <a:xfrm rot="10800000">
              <a:off x="1295400" y="3276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4" name="Rectangle 443"/>
            <p:cNvSpPr/>
            <p:nvPr/>
          </p:nvSpPr>
          <p:spPr>
            <a:xfrm rot="10800000">
              <a:off x="990600" y="3276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6" name="Rectangle 445"/>
            <p:cNvSpPr/>
            <p:nvPr/>
          </p:nvSpPr>
          <p:spPr>
            <a:xfrm rot="10800000">
              <a:off x="5562599" y="3276600"/>
              <a:ext cx="304800" cy="304800"/>
            </a:xfrm>
            <a:prstGeom prst="rect">
              <a:avLst/>
            </a:prstGeom>
            <a:blipFill>
              <a:blip r:embed="rId2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0" name="Rectangle 389"/>
            <p:cNvSpPr/>
            <p:nvPr/>
          </p:nvSpPr>
          <p:spPr>
            <a:xfrm rot="10800000">
              <a:off x="1447799" y="35814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9" name="Rectangle 388"/>
            <p:cNvSpPr/>
            <p:nvPr/>
          </p:nvSpPr>
          <p:spPr>
            <a:xfrm rot="10800000">
              <a:off x="1752599" y="35814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8" name="Rectangle 337"/>
            <p:cNvSpPr/>
            <p:nvPr/>
          </p:nvSpPr>
          <p:spPr>
            <a:xfrm rot="10800000">
              <a:off x="1295399" y="3886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2" name="Rectangle 321"/>
            <p:cNvSpPr/>
            <p:nvPr/>
          </p:nvSpPr>
          <p:spPr>
            <a:xfrm rot="10800000">
              <a:off x="1142999" y="41910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5" name="Rectangle 334"/>
            <p:cNvSpPr/>
            <p:nvPr/>
          </p:nvSpPr>
          <p:spPr>
            <a:xfrm rot="10800000">
              <a:off x="1904999" y="3886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7" name="Rectangle 316"/>
            <p:cNvSpPr/>
            <p:nvPr/>
          </p:nvSpPr>
          <p:spPr>
            <a:xfrm rot="10800000">
              <a:off x="2057399" y="41910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4" name="Rectangle 303"/>
            <p:cNvSpPr/>
            <p:nvPr/>
          </p:nvSpPr>
          <p:spPr>
            <a:xfrm rot="10800000">
              <a:off x="990600" y="4495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5" name="Rectangle 284"/>
            <p:cNvSpPr/>
            <p:nvPr/>
          </p:nvSpPr>
          <p:spPr>
            <a:xfrm rot="10800000">
              <a:off x="838199" y="4800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Rectangle 159"/>
            <p:cNvSpPr/>
            <p:nvPr/>
          </p:nvSpPr>
          <p:spPr>
            <a:xfrm rot="10800000">
              <a:off x="990599" y="51054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Rectangle 193"/>
            <p:cNvSpPr/>
            <p:nvPr/>
          </p:nvSpPr>
          <p:spPr>
            <a:xfrm>
              <a:off x="4648200" y="1447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Rectangle 194"/>
            <p:cNvSpPr/>
            <p:nvPr/>
          </p:nvSpPr>
          <p:spPr>
            <a:xfrm>
              <a:off x="5257800" y="1447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" name="Rectangle 195"/>
            <p:cNvSpPr/>
            <p:nvPr/>
          </p:nvSpPr>
          <p:spPr>
            <a:xfrm>
              <a:off x="4953000" y="1447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Rectangle 188"/>
            <p:cNvSpPr/>
            <p:nvPr/>
          </p:nvSpPr>
          <p:spPr>
            <a:xfrm>
              <a:off x="4495800" y="1752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Rectangle 191"/>
            <p:cNvSpPr/>
            <p:nvPr/>
          </p:nvSpPr>
          <p:spPr>
            <a:xfrm>
              <a:off x="5105400" y="1752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Rectangle 220"/>
            <p:cNvSpPr/>
            <p:nvPr/>
          </p:nvSpPr>
          <p:spPr>
            <a:xfrm>
              <a:off x="4038600" y="20574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Rectangle 216"/>
            <p:cNvSpPr/>
            <p:nvPr/>
          </p:nvSpPr>
          <p:spPr>
            <a:xfrm>
              <a:off x="4191000" y="2362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Rectangle 145"/>
            <p:cNvSpPr/>
            <p:nvPr/>
          </p:nvSpPr>
          <p:spPr>
            <a:xfrm>
              <a:off x="2209800" y="838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Rectangle 144"/>
            <p:cNvSpPr/>
            <p:nvPr/>
          </p:nvSpPr>
          <p:spPr>
            <a:xfrm>
              <a:off x="1905000" y="838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Rectangle 150"/>
            <p:cNvSpPr/>
            <p:nvPr/>
          </p:nvSpPr>
          <p:spPr>
            <a:xfrm rot="10800000">
              <a:off x="1904999" y="51054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2" name="Rectangle 281"/>
            <p:cNvSpPr/>
            <p:nvPr/>
          </p:nvSpPr>
          <p:spPr>
            <a:xfrm rot="10800000">
              <a:off x="2362199" y="4800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6" name="Rectangle 245"/>
            <p:cNvSpPr/>
            <p:nvPr/>
          </p:nvSpPr>
          <p:spPr>
            <a:xfrm rot="10800000">
              <a:off x="1752599" y="5410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Rectangle 151"/>
            <p:cNvSpPr/>
            <p:nvPr/>
          </p:nvSpPr>
          <p:spPr>
            <a:xfrm rot="10800000">
              <a:off x="2209799" y="51054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Rectangle 149"/>
            <p:cNvSpPr/>
            <p:nvPr/>
          </p:nvSpPr>
          <p:spPr>
            <a:xfrm rot="10800000">
              <a:off x="2514599" y="51054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4" name="Rectangle 243"/>
            <p:cNvSpPr/>
            <p:nvPr/>
          </p:nvSpPr>
          <p:spPr>
            <a:xfrm rot="10800000">
              <a:off x="2057399" y="5410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Rectangle 160"/>
            <p:cNvSpPr/>
            <p:nvPr/>
          </p:nvSpPr>
          <p:spPr>
            <a:xfrm>
              <a:off x="4343400" y="838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4" name="Rectangle 263"/>
            <p:cNvSpPr/>
            <p:nvPr/>
          </p:nvSpPr>
          <p:spPr>
            <a:xfrm>
              <a:off x="4191000" y="11430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Rectangle 223"/>
            <p:cNvSpPr/>
            <p:nvPr/>
          </p:nvSpPr>
          <p:spPr>
            <a:xfrm>
              <a:off x="4800600" y="2362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1" name="Rectangle 370"/>
            <p:cNvSpPr/>
            <p:nvPr/>
          </p:nvSpPr>
          <p:spPr>
            <a:xfrm>
              <a:off x="4648200" y="26670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Rectangle 237"/>
            <p:cNvSpPr/>
            <p:nvPr/>
          </p:nvSpPr>
          <p:spPr>
            <a:xfrm rot="10800000">
              <a:off x="4190999" y="5410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8" name="Rectangle 377"/>
            <p:cNvSpPr/>
            <p:nvPr/>
          </p:nvSpPr>
          <p:spPr>
            <a:xfrm rot="10800000">
              <a:off x="5105399" y="35814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6" name="Rectangle 325"/>
            <p:cNvSpPr/>
            <p:nvPr/>
          </p:nvSpPr>
          <p:spPr>
            <a:xfrm rot="10800000">
              <a:off x="4952999" y="3886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" name="Rectangle 203"/>
            <p:cNvSpPr/>
            <p:nvPr/>
          </p:nvSpPr>
          <p:spPr>
            <a:xfrm>
              <a:off x="990600" y="20574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" name="Rectangle 200"/>
            <p:cNvSpPr/>
            <p:nvPr/>
          </p:nvSpPr>
          <p:spPr>
            <a:xfrm>
              <a:off x="1143000" y="2362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7" name="Rectangle 346"/>
            <p:cNvSpPr/>
            <p:nvPr/>
          </p:nvSpPr>
          <p:spPr>
            <a:xfrm>
              <a:off x="990600" y="26670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7" name="Rectangle 376"/>
            <p:cNvSpPr/>
            <p:nvPr/>
          </p:nvSpPr>
          <p:spPr>
            <a:xfrm>
              <a:off x="838200" y="2971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5" name="Rectangle 444"/>
            <p:cNvSpPr/>
            <p:nvPr/>
          </p:nvSpPr>
          <p:spPr>
            <a:xfrm rot="10800000">
              <a:off x="5257800" y="3276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3" name="Rectangle 392"/>
            <p:cNvSpPr/>
            <p:nvPr/>
          </p:nvSpPr>
          <p:spPr>
            <a:xfrm rot="10800000">
              <a:off x="5410199" y="35814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8" name="Rectangle 307"/>
            <p:cNvSpPr/>
            <p:nvPr/>
          </p:nvSpPr>
          <p:spPr>
            <a:xfrm rot="10800000">
              <a:off x="5105399" y="41910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3" name="Rectangle 322"/>
            <p:cNvSpPr/>
            <p:nvPr/>
          </p:nvSpPr>
          <p:spPr>
            <a:xfrm rot="10800000">
              <a:off x="5410201" y="41910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Rectangle 1"/>
            <p:cNvSpPr/>
            <p:nvPr/>
          </p:nvSpPr>
          <p:spPr>
            <a:xfrm rot="10800000">
              <a:off x="5257799" y="51054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0" name="Rectangle 249"/>
            <p:cNvSpPr/>
            <p:nvPr/>
          </p:nvSpPr>
          <p:spPr>
            <a:xfrm rot="10800000">
              <a:off x="5410199" y="5410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2" name="Rectangle 291"/>
            <p:cNvSpPr/>
            <p:nvPr/>
          </p:nvSpPr>
          <p:spPr>
            <a:xfrm rot="10800000">
              <a:off x="4648200" y="44958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3" name="Rectangle 272"/>
            <p:cNvSpPr/>
            <p:nvPr/>
          </p:nvSpPr>
          <p:spPr>
            <a:xfrm rot="10800000">
              <a:off x="4495799" y="48006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 rot="10800000">
              <a:off x="4648199" y="5105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2" name="Rectangle 311"/>
            <p:cNvSpPr/>
            <p:nvPr/>
          </p:nvSpPr>
          <p:spPr>
            <a:xfrm rot="10800000">
              <a:off x="3886199" y="4191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3" name="Rectangle 292"/>
            <p:cNvSpPr/>
            <p:nvPr/>
          </p:nvSpPr>
          <p:spPr>
            <a:xfrm rot="10800000">
              <a:off x="4038600" y="44958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4" name="Rectangle 293"/>
            <p:cNvSpPr/>
            <p:nvPr/>
          </p:nvSpPr>
          <p:spPr>
            <a:xfrm rot="10800000">
              <a:off x="3733800" y="44958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6" name="Rectangle 275"/>
            <p:cNvSpPr/>
            <p:nvPr/>
          </p:nvSpPr>
          <p:spPr>
            <a:xfrm rot="10800000">
              <a:off x="3886199" y="48006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Rectangle 143"/>
            <p:cNvSpPr/>
            <p:nvPr/>
          </p:nvSpPr>
          <p:spPr>
            <a:xfrm rot="10800000">
              <a:off x="3428999" y="5105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9" name="Rectangle 448"/>
            <p:cNvSpPr/>
            <p:nvPr/>
          </p:nvSpPr>
          <p:spPr>
            <a:xfrm>
              <a:off x="5105400" y="533400"/>
              <a:ext cx="304800" cy="304800"/>
            </a:xfrm>
            <a:prstGeom prst="rect">
              <a:avLst/>
            </a:prstGeom>
            <a:blipFill>
              <a:blip r:embed="rId2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7" name="Rectangle 246"/>
            <p:cNvSpPr/>
            <p:nvPr/>
          </p:nvSpPr>
          <p:spPr>
            <a:xfrm rot="10800000">
              <a:off x="1447799" y="5410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Rectangle 190"/>
            <p:cNvSpPr/>
            <p:nvPr/>
          </p:nvSpPr>
          <p:spPr>
            <a:xfrm>
              <a:off x="5410200" y="1752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Rectangle 228"/>
            <p:cNvSpPr/>
            <p:nvPr/>
          </p:nvSpPr>
          <p:spPr>
            <a:xfrm>
              <a:off x="5257800" y="20574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Rectangle 162"/>
            <p:cNvSpPr/>
            <p:nvPr/>
          </p:nvSpPr>
          <p:spPr>
            <a:xfrm>
              <a:off x="5257800" y="838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Rectangle 163"/>
            <p:cNvSpPr/>
            <p:nvPr/>
          </p:nvSpPr>
          <p:spPr>
            <a:xfrm>
              <a:off x="4953000" y="838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8" name="Rectangle 267"/>
            <p:cNvSpPr/>
            <p:nvPr/>
          </p:nvSpPr>
          <p:spPr>
            <a:xfrm>
              <a:off x="5410200" y="11430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Rectangle 224"/>
            <p:cNvSpPr/>
            <p:nvPr/>
          </p:nvSpPr>
          <p:spPr>
            <a:xfrm>
              <a:off x="5410200" y="2362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2" name="Rectangle 371"/>
            <p:cNvSpPr/>
            <p:nvPr/>
          </p:nvSpPr>
          <p:spPr>
            <a:xfrm>
              <a:off x="5257800" y="26670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Rectangle 2"/>
            <p:cNvSpPr/>
            <p:nvPr/>
          </p:nvSpPr>
          <p:spPr>
            <a:xfrm rot="10800000">
              <a:off x="4952999" y="51054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2" name="Rectangle 271"/>
            <p:cNvSpPr/>
            <p:nvPr/>
          </p:nvSpPr>
          <p:spPr>
            <a:xfrm rot="10800000">
              <a:off x="5105399" y="4800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4" name="Rectangle 273"/>
            <p:cNvSpPr/>
            <p:nvPr/>
          </p:nvSpPr>
          <p:spPr>
            <a:xfrm rot="10800000">
              <a:off x="4800599" y="4800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0" name="Rectangle 289"/>
            <p:cNvSpPr/>
            <p:nvPr/>
          </p:nvSpPr>
          <p:spPr>
            <a:xfrm rot="10800000">
              <a:off x="4953000" y="4495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5" name="Rectangle 254"/>
            <p:cNvSpPr/>
            <p:nvPr/>
          </p:nvSpPr>
          <p:spPr>
            <a:xfrm>
              <a:off x="1143000" y="11430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Rectangle 171"/>
            <p:cNvSpPr/>
            <p:nvPr/>
          </p:nvSpPr>
          <p:spPr>
            <a:xfrm>
              <a:off x="1295400" y="1447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Rectangle 166"/>
            <p:cNvSpPr/>
            <p:nvPr/>
          </p:nvSpPr>
          <p:spPr>
            <a:xfrm>
              <a:off x="1143000" y="1752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Rectangle 146"/>
            <p:cNvSpPr/>
            <p:nvPr/>
          </p:nvSpPr>
          <p:spPr>
            <a:xfrm>
              <a:off x="2819400" y="838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Rectangle 178"/>
            <p:cNvSpPr/>
            <p:nvPr/>
          </p:nvSpPr>
          <p:spPr>
            <a:xfrm>
              <a:off x="2819400" y="14478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7" name="Rectangle 276"/>
            <p:cNvSpPr/>
            <p:nvPr/>
          </p:nvSpPr>
          <p:spPr>
            <a:xfrm rot="10800000">
              <a:off x="3276599" y="48006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7" name="Rectangle 296"/>
            <p:cNvSpPr/>
            <p:nvPr/>
          </p:nvSpPr>
          <p:spPr>
            <a:xfrm rot="10800000">
              <a:off x="2819400" y="44958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Rectangle 180"/>
            <p:cNvSpPr/>
            <p:nvPr/>
          </p:nvSpPr>
          <p:spPr>
            <a:xfrm>
              <a:off x="3276600" y="17526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Rectangle 183"/>
            <p:cNvSpPr/>
            <p:nvPr/>
          </p:nvSpPr>
          <p:spPr>
            <a:xfrm>
              <a:off x="3886200" y="1752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2" name="Rectangle 391"/>
            <p:cNvSpPr/>
            <p:nvPr/>
          </p:nvSpPr>
          <p:spPr>
            <a:xfrm rot="10800000">
              <a:off x="1142999" y="35814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8" name="Rectangle 367"/>
            <p:cNvSpPr/>
            <p:nvPr/>
          </p:nvSpPr>
          <p:spPr>
            <a:xfrm>
              <a:off x="5410200" y="2971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7" name="Rectangle 286"/>
            <p:cNvSpPr/>
            <p:nvPr/>
          </p:nvSpPr>
          <p:spPr>
            <a:xfrm rot="10800000">
              <a:off x="5410199" y="4800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9" name="Rectangle 378"/>
            <p:cNvSpPr/>
            <p:nvPr/>
          </p:nvSpPr>
          <p:spPr>
            <a:xfrm rot="10800000">
              <a:off x="4495799" y="3581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3" name="Rectangle 442"/>
            <p:cNvSpPr/>
            <p:nvPr/>
          </p:nvSpPr>
          <p:spPr>
            <a:xfrm rot="10800000">
              <a:off x="685800" y="3276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8" name="Rectangle 347"/>
            <p:cNvSpPr/>
            <p:nvPr/>
          </p:nvSpPr>
          <p:spPr>
            <a:xfrm>
              <a:off x="1600200" y="2667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4" name="Rectangle 343"/>
            <p:cNvSpPr/>
            <p:nvPr/>
          </p:nvSpPr>
          <p:spPr>
            <a:xfrm>
              <a:off x="1143000" y="2971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tangle 76"/>
            <p:cNvSpPr/>
            <p:nvPr/>
          </p:nvSpPr>
          <p:spPr>
            <a:xfrm>
              <a:off x="1600200" y="838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Rectangle 184"/>
            <p:cNvSpPr/>
            <p:nvPr/>
          </p:nvSpPr>
          <p:spPr>
            <a:xfrm>
              <a:off x="3124200" y="14478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Rectangle 185"/>
            <p:cNvSpPr/>
            <p:nvPr/>
          </p:nvSpPr>
          <p:spPr>
            <a:xfrm>
              <a:off x="3429000" y="1447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Rectangle 181"/>
            <p:cNvSpPr/>
            <p:nvPr/>
          </p:nvSpPr>
          <p:spPr>
            <a:xfrm>
              <a:off x="3581400" y="1752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6" name="Rectangle 235"/>
            <p:cNvSpPr/>
            <p:nvPr/>
          </p:nvSpPr>
          <p:spPr>
            <a:xfrm rot="10800000">
              <a:off x="4495799" y="5410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7" name="Rectangle 236"/>
            <p:cNvSpPr/>
            <p:nvPr/>
          </p:nvSpPr>
          <p:spPr>
            <a:xfrm rot="10800000">
              <a:off x="4800599" y="5410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ectangle 77"/>
            <p:cNvSpPr/>
            <p:nvPr/>
          </p:nvSpPr>
          <p:spPr>
            <a:xfrm>
              <a:off x="1295400" y="838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/>
            <p:cNvSpPr/>
            <p:nvPr/>
          </p:nvSpPr>
          <p:spPr>
            <a:xfrm>
              <a:off x="990600" y="838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Rectangle 154"/>
            <p:cNvSpPr/>
            <p:nvPr/>
          </p:nvSpPr>
          <p:spPr>
            <a:xfrm>
              <a:off x="4038600" y="838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8" name="Rectangle 297"/>
            <p:cNvSpPr/>
            <p:nvPr/>
          </p:nvSpPr>
          <p:spPr>
            <a:xfrm rot="10800000">
              <a:off x="2514600" y="4495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0" name="Rectangle 299"/>
            <p:cNvSpPr/>
            <p:nvPr/>
          </p:nvSpPr>
          <p:spPr>
            <a:xfrm rot="10800000">
              <a:off x="2209800" y="4495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0" name="Rectangle 279"/>
            <p:cNvSpPr/>
            <p:nvPr/>
          </p:nvSpPr>
          <p:spPr>
            <a:xfrm rot="10800000">
              <a:off x="2666999" y="4800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9" name="Rectangle 348"/>
            <p:cNvSpPr/>
            <p:nvPr/>
          </p:nvSpPr>
          <p:spPr>
            <a:xfrm>
              <a:off x="1295400" y="26670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0" name="Rectangle 379"/>
            <p:cNvSpPr/>
            <p:nvPr/>
          </p:nvSpPr>
          <p:spPr>
            <a:xfrm rot="10800000">
              <a:off x="4800599" y="35814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2" name="Rectangle 431"/>
            <p:cNvSpPr/>
            <p:nvPr/>
          </p:nvSpPr>
          <p:spPr>
            <a:xfrm rot="10800000">
              <a:off x="4648200" y="3276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6" name="Rectangle 345"/>
            <p:cNvSpPr/>
            <p:nvPr/>
          </p:nvSpPr>
          <p:spPr>
            <a:xfrm>
              <a:off x="1447800" y="2971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03" name="TextBox 402"/>
          <p:cNvSpPr txBox="1"/>
          <p:nvPr/>
        </p:nvSpPr>
        <p:spPr>
          <a:xfrm>
            <a:off x="1005840" y="6845824"/>
            <a:ext cx="3772058" cy="418576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i="1" dirty="0"/>
              <a:t>z</a:t>
            </a:r>
            <a:r>
              <a:rPr lang="en-US" i="1" baseline="-25000" dirty="0"/>
              <a:t>1</a:t>
            </a:r>
            <a:r>
              <a:rPr lang="en-US" dirty="0"/>
              <a:t> = </a:t>
            </a:r>
            <a:r>
              <a:rPr lang="en-US" i="1" dirty="0"/>
              <a:t>Z</a:t>
            </a:r>
            <a:r>
              <a:rPr lang="en-US" i="1" baseline="-25000" dirty="0"/>
              <a:t>1</a:t>
            </a:r>
            <a:r>
              <a:rPr lang="en-US" i="1" dirty="0"/>
              <a:t>/(2xN) </a:t>
            </a:r>
            <a:r>
              <a:rPr lang="en-US" dirty="0"/>
              <a:t>= 214/(512) = 0.4180 </a:t>
            </a:r>
          </a:p>
        </p:txBody>
      </p:sp>
      <p:sp>
        <p:nvSpPr>
          <p:cNvPr id="404" name="TextBox 403"/>
          <p:cNvSpPr txBox="1"/>
          <p:nvPr/>
        </p:nvSpPr>
        <p:spPr>
          <a:xfrm>
            <a:off x="1005840" y="7277624"/>
            <a:ext cx="3643338" cy="418576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i="1" dirty="0"/>
              <a:t>z</a:t>
            </a:r>
            <a:r>
              <a:rPr lang="en-US" i="1" baseline="-25000" dirty="0"/>
              <a:t>3</a:t>
            </a:r>
            <a:r>
              <a:rPr lang="en-US" dirty="0"/>
              <a:t> = </a:t>
            </a:r>
            <a:r>
              <a:rPr lang="en-US" i="1" dirty="0"/>
              <a:t>Z</a:t>
            </a:r>
            <a:r>
              <a:rPr lang="en-US" i="1" baseline="-25000" dirty="0"/>
              <a:t>3</a:t>
            </a:r>
            <a:r>
              <a:rPr lang="en-US" i="1" dirty="0"/>
              <a:t>/(2xN) </a:t>
            </a:r>
            <a:r>
              <a:rPr lang="en-US" dirty="0"/>
              <a:t>= 10/(512) = 0.0195 </a:t>
            </a:r>
          </a:p>
        </p:txBody>
      </p:sp>
      <p:sp>
        <p:nvSpPr>
          <p:cNvPr id="405" name="TextBox 404"/>
          <p:cNvSpPr txBox="1"/>
          <p:nvPr/>
        </p:nvSpPr>
        <p:spPr>
          <a:xfrm>
            <a:off x="1" y="5872481"/>
            <a:ext cx="725283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15</a:t>
            </a:r>
          </a:p>
        </p:txBody>
      </p:sp>
      <p:sp>
        <p:nvSpPr>
          <p:cNvPr id="406" name="TextBox 405"/>
          <p:cNvSpPr txBox="1"/>
          <p:nvPr/>
        </p:nvSpPr>
        <p:spPr>
          <a:xfrm>
            <a:off x="1" y="5527041"/>
            <a:ext cx="725283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14</a:t>
            </a:r>
          </a:p>
        </p:txBody>
      </p:sp>
      <p:sp>
        <p:nvSpPr>
          <p:cNvPr id="407" name="TextBox 406"/>
          <p:cNvSpPr txBox="1"/>
          <p:nvPr/>
        </p:nvSpPr>
        <p:spPr>
          <a:xfrm>
            <a:off x="1" y="5181601"/>
            <a:ext cx="725283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13</a:t>
            </a:r>
          </a:p>
        </p:txBody>
      </p:sp>
      <p:sp>
        <p:nvSpPr>
          <p:cNvPr id="408" name="TextBox 407"/>
          <p:cNvSpPr txBox="1"/>
          <p:nvPr/>
        </p:nvSpPr>
        <p:spPr>
          <a:xfrm>
            <a:off x="1" y="4836161"/>
            <a:ext cx="725283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12</a:t>
            </a:r>
          </a:p>
        </p:txBody>
      </p:sp>
      <p:sp>
        <p:nvSpPr>
          <p:cNvPr id="409" name="TextBox 408"/>
          <p:cNvSpPr txBox="1"/>
          <p:nvPr/>
        </p:nvSpPr>
        <p:spPr>
          <a:xfrm>
            <a:off x="1" y="4490721"/>
            <a:ext cx="725283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11</a:t>
            </a:r>
          </a:p>
        </p:txBody>
      </p:sp>
      <p:sp>
        <p:nvSpPr>
          <p:cNvPr id="410" name="TextBox 409"/>
          <p:cNvSpPr txBox="1"/>
          <p:nvPr/>
        </p:nvSpPr>
        <p:spPr>
          <a:xfrm>
            <a:off x="1" y="4145281"/>
            <a:ext cx="725283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10</a:t>
            </a:r>
          </a:p>
        </p:txBody>
      </p:sp>
      <p:sp>
        <p:nvSpPr>
          <p:cNvPr id="411" name="TextBox 410"/>
          <p:cNvSpPr txBox="1"/>
          <p:nvPr/>
        </p:nvSpPr>
        <p:spPr>
          <a:xfrm>
            <a:off x="0" y="379984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9</a:t>
            </a:r>
          </a:p>
        </p:txBody>
      </p:sp>
      <p:sp>
        <p:nvSpPr>
          <p:cNvPr id="412" name="TextBox 411"/>
          <p:cNvSpPr txBox="1"/>
          <p:nvPr/>
        </p:nvSpPr>
        <p:spPr>
          <a:xfrm>
            <a:off x="0" y="345440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8</a:t>
            </a:r>
          </a:p>
        </p:txBody>
      </p:sp>
      <p:sp>
        <p:nvSpPr>
          <p:cNvPr id="413" name="TextBox 412"/>
          <p:cNvSpPr txBox="1"/>
          <p:nvPr/>
        </p:nvSpPr>
        <p:spPr>
          <a:xfrm>
            <a:off x="0" y="310896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7</a:t>
            </a:r>
          </a:p>
        </p:txBody>
      </p:sp>
      <p:sp>
        <p:nvSpPr>
          <p:cNvPr id="414" name="TextBox 413"/>
          <p:cNvSpPr txBox="1"/>
          <p:nvPr/>
        </p:nvSpPr>
        <p:spPr>
          <a:xfrm>
            <a:off x="0" y="276352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6</a:t>
            </a:r>
          </a:p>
        </p:txBody>
      </p:sp>
      <p:sp>
        <p:nvSpPr>
          <p:cNvPr id="415" name="TextBox 414"/>
          <p:cNvSpPr txBox="1"/>
          <p:nvPr/>
        </p:nvSpPr>
        <p:spPr>
          <a:xfrm>
            <a:off x="0" y="241808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5</a:t>
            </a:r>
          </a:p>
        </p:txBody>
      </p:sp>
      <p:sp>
        <p:nvSpPr>
          <p:cNvPr id="416" name="TextBox 415"/>
          <p:cNvSpPr txBox="1"/>
          <p:nvPr/>
        </p:nvSpPr>
        <p:spPr>
          <a:xfrm>
            <a:off x="0" y="207264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4</a:t>
            </a:r>
          </a:p>
        </p:txBody>
      </p:sp>
      <p:sp>
        <p:nvSpPr>
          <p:cNvPr id="417" name="TextBox 416"/>
          <p:cNvSpPr txBox="1"/>
          <p:nvPr/>
        </p:nvSpPr>
        <p:spPr>
          <a:xfrm>
            <a:off x="0" y="172720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3</a:t>
            </a:r>
          </a:p>
        </p:txBody>
      </p:sp>
      <p:sp>
        <p:nvSpPr>
          <p:cNvPr id="418" name="TextBox 417"/>
          <p:cNvSpPr txBox="1"/>
          <p:nvPr/>
        </p:nvSpPr>
        <p:spPr>
          <a:xfrm>
            <a:off x="0" y="138176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2</a:t>
            </a:r>
          </a:p>
        </p:txBody>
      </p:sp>
      <p:sp>
        <p:nvSpPr>
          <p:cNvPr id="419" name="TextBox 418"/>
          <p:cNvSpPr txBox="1"/>
          <p:nvPr/>
        </p:nvSpPr>
        <p:spPr>
          <a:xfrm>
            <a:off x="0" y="103632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1</a:t>
            </a:r>
          </a:p>
        </p:txBody>
      </p:sp>
      <p:sp>
        <p:nvSpPr>
          <p:cNvPr id="420" name="TextBox 419"/>
          <p:cNvSpPr txBox="1"/>
          <p:nvPr/>
        </p:nvSpPr>
        <p:spPr>
          <a:xfrm>
            <a:off x="0" y="69088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0</a:t>
            </a:r>
          </a:p>
        </p:txBody>
      </p:sp>
      <p:sp>
        <p:nvSpPr>
          <p:cNvPr id="421" name="TextBox 420"/>
          <p:cNvSpPr txBox="1"/>
          <p:nvPr/>
        </p:nvSpPr>
        <p:spPr>
          <a:xfrm>
            <a:off x="-83820" y="2"/>
            <a:ext cx="922020" cy="703029"/>
          </a:xfrm>
          <a:prstGeom prst="rect">
            <a:avLst/>
          </a:prstGeom>
          <a:noFill/>
        </p:spPr>
        <p:txBody>
          <a:bodyPr wrap="square" lIns="101870" tIns="50935" rIns="101870" bIns="50935" rtlCol="0">
            <a:spAutoFit/>
          </a:bodyPr>
          <a:lstStyle/>
          <a:p>
            <a:pPr algn="ctr"/>
            <a:r>
              <a:rPr lang="en-US" sz="1300" b="1" dirty="0"/>
              <a:t>Row 15*</a:t>
            </a:r>
          </a:p>
          <a:p>
            <a:pPr algn="ctr"/>
            <a:r>
              <a:rPr lang="en-US" sz="1300" b="1" i="1" dirty="0"/>
              <a:t>*wrap-around</a:t>
            </a:r>
          </a:p>
        </p:txBody>
      </p:sp>
      <p:graphicFrame>
        <p:nvGraphicFramePr>
          <p:cNvPr id="423" name="Table 4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8811092"/>
              </p:ext>
            </p:extLst>
          </p:nvPr>
        </p:nvGraphicFramePr>
        <p:xfrm>
          <a:off x="6621780" y="1143000"/>
          <a:ext cx="3268980" cy="65808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249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20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20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4152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Horizontal Triplets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300" i="1" dirty="0"/>
                        <a:t>Z</a:t>
                      </a:r>
                      <a:r>
                        <a:rPr lang="en-US" sz="2300" i="1" baseline="-25000" dirty="0"/>
                        <a:t>1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i="1" dirty="0"/>
                        <a:t>Z</a:t>
                      </a:r>
                      <a:r>
                        <a:rPr lang="en-US" sz="2300" i="1" baseline="-25000" dirty="0"/>
                        <a:t>3</a:t>
                      </a:r>
                    </a:p>
                  </a:txBody>
                  <a:tcPr marL="100584" marR="100584" marT="51816" marB="51816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63600">
                <a:tc>
                  <a:txBody>
                    <a:bodyPr/>
                    <a:lstStyle/>
                    <a:p>
                      <a:r>
                        <a:rPr lang="en-US" sz="1200" b="1" dirty="0"/>
                        <a:t>A = black;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1" dirty="0">
                          <a:solidFill>
                            <a:schemeClr val="bg1"/>
                          </a:solidFill>
                        </a:rPr>
                        <a:t>B = white</a:t>
                      </a:r>
                    </a:p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Counts for EACH row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A</a:t>
                      </a:r>
                    </a:p>
                    <a:p>
                      <a:pPr algn="ctr"/>
                      <a:r>
                        <a:rPr lang="en-US" sz="1400" b="1" dirty="0"/>
                        <a:t> /   \</a:t>
                      </a:r>
                    </a:p>
                    <a:p>
                      <a:pPr algn="ctr"/>
                      <a:r>
                        <a:rPr lang="en-US" sz="1400" b="1" dirty="0"/>
                        <a:t>A      </a:t>
                      </a:r>
                      <a:r>
                        <a:rPr lang="en-US" sz="1400" b="1" dirty="0" err="1"/>
                        <a:t>A</a:t>
                      </a:r>
                      <a:endParaRPr lang="en-US" sz="1400" b="1" dirty="0"/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B</a:t>
                      </a:r>
                      <a:r>
                        <a:rPr lang="en-US" sz="1400" b="1" baseline="0" dirty="0"/>
                        <a:t> </a:t>
                      </a:r>
                    </a:p>
                    <a:p>
                      <a:pPr algn="ctr"/>
                      <a:r>
                        <a:rPr lang="en-US" sz="1400" b="1" baseline="0" dirty="0"/>
                        <a:t> /   \</a:t>
                      </a:r>
                    </a:p>
                    <a:p>
                      <a:pPr algn="ctr"/>
                      <a:r>
                        <a:rPr lang="en-US" sz="1400" b="1" baseline="0" dirty="0"/>
                        <a:t>A      </a:t>
                      </a:r>
                      <a:r>
                        <a:rPr lang="en-US" sz="1400" b="1" baseline="0" dirty="0" err="1"/>
                        <a:t>A</a:t>
                      </a:r>
                      <a:endParaRPr lang="en-US" sz="1400" b="1" dirty="0"/>
                    </a:p>
                  </a:txBody>
                  <a:tcPr marL="100584" marR="100584" marT="51816" marB="51816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724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0 </a:t>
                      </a:r>
                      <a:r>
                        <a:rPr lang="en-US" sz="1200" b="1" baseline="0" dirty="0"/>
                        <a:t>   </a:t>
                      </a:r>
                      <a:r>
                        <a:rPr lang="en-US" sz="1200" b="0" i="1" baseline="0" dirty="0"/>
                        <a:t>to  </a:t>
                      </a:r>
                      <a:r>
                        <a:rPr lang="en-US" sz="1200" b="1" dirty="0"/>
                        <a:t>Row 1 </a:t>
                      </a:r>
                    </a:p>
                    <a:p>
                      <a:r>
                        <a:rPr lang="en-US" sz="1200" b="1" dirty="0"/>
                        <a:t>Row 14 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15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(7+7=</a:t>
                      </a:r>
                      <a:r>
                        <a:rPr lang="en-US" sz="1400" b="1" dirty="0"/>
                        <a:t>14) *2 = 28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/>
                        <a:t>(1+1=</a:t>
                      </a:r>
                      <a:r>
                        <a:rPr lang="en-US" sz="1200" b="1" dirty="0"/>
                        <a:t>2)*2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= 4</a:t>
                      </a:r>
                    </a:p>
                  </a:txBody>
                  <a:tcPr marL="100584" marR="100584" marT="51816" marB="51816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724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1 </a:t>
                      </a:r>
                      <a:r>
                        <a:rPr lang="en-US" sz="1200" b="1" baseline="0" dirty="0"/>
                        <a:t>   </a:t>
                      </a:r>
                      <a:r>
                        <a:rPr lang="en-US" sz="1200" b="0" i="1" baseline="0" dirty="0"/>
                        <a:t>to   </a:t>
                      </a:r>
                      <a:r>
                        <a:rPr lang="en-US" sz="1200" b="1" dirty="0"/>
                        <a:t>Row 2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13 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14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/>
                        <a:t>(8+9=</a:t>
                      </a:r>
                      <a:r>
                        <a:rPr lang="en-US" sz="1400" b="1" dirty="0"/>
                        <a:t>17) *2 = 34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/>
                        <a:t>(0+0=</a:t>
                      </a:r>
                      <a:r>
                        <a:rPr lang="en-US" sz="1200" b="1" dirty="0"/>
                        <a:t>0)*2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= 0</a:t>
                      </a:r>
                    </a:p>
                  </a:txBody>
                  <a:tcPr marL="100584" marR="100584" marT="51816" marB="51816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8724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2 </a:t>
                      </a:r>
                      <a:r>
                        <a:rPr lang="en-US" sz="1200" b="1" baseline="0" dirty="0"/>
                        <a:t>  </a:t>
                      </a:r>
                      <a:r>
                        <a:rPr lang="en-US" sz="1200" b="0" i="1" baseline="0" dirty="0"/>
                        <a:t>to  </a:t>
                      </a:r>
                      <a:r>
                        <a:rPr lang="en-US" sz="1200" b="1" dirty="0"/>
                        <a:t>Row 3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12 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13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/>
                        <a:t>(9+8=</a:t>
                      </a:r>
                      <a:r>
                        <a:rPr lang="en-US" sz="1400" b="1" dirty="0"/>
                        <a:t>17) *2 = 34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/>
                        <a:t>(0+0=</a:t>
                      </a:r>
                      <a:r>
                        <a:rPr lang="en-US" sz="1200" b="1" dirty="0"/>
                        <a:t>0)*2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=</a:t>
                      </a:r>
                      <a:r>
                        <a:rPr lang="en-US" sz="1400" b="1" baseline="0" dirty="0"/>
                        <a:t> 0</a:t>
                      </a:r>
                      <a:endParaRPr lang="en-US" sz="1400" b="1" dirty="0"/>
                    </a:p>
                  </a:txBody>
                  <a:tcPr marL="100584" marR="100584" marT="51816" marB="51816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8724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3 </a:t>
                      </a:r>
                      <a:r>
                        <a:rPr lang="en-US" sz="1200" b="1" baseline="0" dirty="0"/>
                        <a:t>  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4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11 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12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/>
                        <a:t>(7+6=</a:t>
                      </a:r>
                      <a:r>
                        <a:rPr lang="en-US" sz="1400" b="1" dirty="0"/>
                        <a:t>13) *2 = 26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/>
                        <a:t>(0+1=</a:t>
                      </a:r>
                      <a:r>
                        <a:rPr lang="en-US" sz="1200" b="1" dirty="0"/>
                        <a:t>1)*2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=</a:t>
                      </a:r>
                      <a:r>
                        <a:rPr lang="en-US" sz="1400" b="1" baseline="0" dirty="0"/>
                        <a:t> 2</a:t>
                      </a:r>
                      <a:endParaRPr lang="en-US" sz="1400" b="1" dirty="0"/>
                    </a:p>
                  </a:txBody>
                  <a:tcPr marL="100584" marR="100584" marT="51816" marB="51816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8724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4 </a:t>
                      </a:r>
                      <a:r>
                        <a:rPr lang="en-US" sz="1200" b="1" baseline="0" dirty="0"/>
                        <a:t>  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5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10</a:t>
                      </a:r>
                      <a:r>
                        <a:rPr lang="en-US" sz="1200" b="1" baseline="0" dirty="0"/>
                        <a:t> 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11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/>
                        <a:t>(6+6=</a:t>
                      </a:r>
                      <a:r>
                        <a:rPr lang="en-US" sz="1400" b="1" dirty="0"/>
                        <a:t>12) *2 = 24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/>
                        <a:t>(0+0=</a:t>
                      </a:r>
                      <a:r>
                        <a:rPr lang="en-US" sz="1200" b="1" dirty="0"/>
                        <a:t>0)*2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= 0</a:t>
                      </a:r>
                    </a:p>
                  </a:txBody>
                  <a:tcPr marL="100584" marR="100584" marT="51816" marB="51816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8724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5 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6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9 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 Row 10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/>
                        <a:t>(6+6=</a:t>
                      </a:r>
                      <a:r>
                        <a:rPr lang="en-US" sz="1400" b="1" dirty="0"/>
                        <a:t>12) *2 = 24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/>
                        <a:t>(0+0=</a:t>
                      </a:r>
                      <a:r>
                        <a:rPr lang="en-US" sz="1200" b="1" dirty="0"/>
                        <a:t>0)*2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= 0</a:t>
                      </a:r>
                    </a:p>
                  </a:txBody>
                  <a:tcPr marL="100584" marR="100584" marT="51816" marB="51816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8724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6 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7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8 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9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/>
                        <a:t>(5+5=</a:t>
                      </a:r>
                      <a:r>
                        <a:rPr lang="en-US" sz="1400" b="1" dirty="0"/>
                        <a:t>10) *2 = 20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/>
                        <a:t>(0+1=</a:t>
                      </a:r>
                      <a:r>
                        <a:rPr lang="en-US" sz="1200" b="1" dirty="0"/>
                        <a:t>1)*2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 = 2</a:t>
                      </a:r>
                    </a:p>
                  </a:txBody>
                  <a:tcPr marL="100584" marR="100584" marT="51816" marB="51816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3035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7 </a:t>
                      </a:r>
                      <a:r>
                        <a:rPr lang="en-US" sz="1200" b="1" baseline="0" dirty="0"/>
                        <a:t>  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8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15 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0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5+5=</a:t>
                      </a:r>
                      <a:r>
                        <a:rPr lang="en-US" sz="1200" b="1" dirty="0"/>
                        <a:t>10</a:t>
                      </a:r>
                    </a:p>
                    <a:p>
                      <a:pPr algn="ctr"/>
                      <a:r>
                        <a:rPr lang="en-US" sz="1200" b="1" dirty="0"/>
                        <a:t>7+7 = 14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/>
                        <a:t>0+0=</a:t>
                      </a:r>
                      <a:r>
                        <a:rPr lang="en-US" sz="1400" b="1" dirty="0"/>
                        <a:t>0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1+1 = </a:t>
                      </a:r>
                      <a:r>
                        <a:rPr lang="en-US" sz="1400" b="1" dirty="0"/>
                        <a:t>2</a:t>
                      </a:r>
                    </a:p>
                  </a:txBody>
                  <a:tcPr marL="100584" marR="100584" marT="51816" marB="51816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2388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Sum x 2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214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/>
                        <a:t>10</a:t>
                      </a:r>
                    </a:p>
                  </a:txBody>
                  <a:tcPr marL="100584" marR="100584" marT="51816" marB="51816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3DF62794-F5D9-4845-BC76-2BDA7A3AAA5E}"/>
              </a:ext>
            </a:extLst>
          </p:cNvPr>
          <p:cNvSpPr txBox="1"/>
          <p:nvPr/>
        </p:nvSpPr>
        <p:spPr>
          <a:xfrm>
            <a:off x="167640" y="6390639"/>
            <a:ext cx="62865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Illustration based on counting the </a:t>
            </a:r>
            <a:r>
              <a:rPr lang="en-US" b="1" i="1" u="sng" dirty="0"/>
              <a:t>horizontal </a:t>
            </a:r>
            <a:r>
              <a:rPr lang="en-US" b="1" dirty="0"/>
              <a:t>triplets only: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A J Maren\Pictures\AJM-website-textile-bckgrnds\italian-renaissance-gold-brocade_pinterest.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0058400" cy="7772400"/>
          </a:xfrm>
          <a:prstGeom prst="rect">
            <a:avLst/>
          </a:prstGeom>
          <a:noFill/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3" name="Rectangle 2"/>
          <p:cNvSpPr/>
          <p:nvPr/>
        </p:nvSpPr>
        <p:spPr>
          <a:xfrm>
            <a:off x="685800" y="685804"/>
            <a:ext cx="8610600" cy="6324600"/>
          </a:xfrm>
          <a:prstGeom prst="rect">
            <a:avLst/>
          </a:prstGeom>
          <a:solidFill>
            <a:srgbClr val="FAE6CD"/>
          </a:solidFill>
          <a:ln w="28575">
            <a:solidFill>
              <a:schemeClr val="accent2">
                <a:lumMod val="75000"/>
              </a:schemeClr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787" tIns="50894" rIns="101787" bIns="50894"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grpSp>
        <p:nvGrpSpPr>
          <p:cNvPr id="2" name="Group 11"/>
          <p:cNvGrpSpPr/>
          <p:nvPr/>
        </p:nvGrpSpPr>
        <p:grpSpPr>
          <a:xfrm>
            <a:off x="1562097" y="1825825"/>
            <a:ext cx="6858004" cy="3447098"/>
            <a:chOff x="1600194" y="3889787"/>
            <a:chExt cx="6858004" cy="2770747"/>
          </a:xfrm>
        </p:grpSpPr>
        <p:sp>
          <p:nvSpPr>
            <p:cNvPr id="9" name="TextBox 8"/>
            <p:cNvSpPr txBox="1"/>
            <p:nvPr/>
          </p:nvSpPr>
          <p:spPr>
            <a:xfrm>
              <a:off x="1600198" y="3889787"/>
              <a:ext cx="6858000" cy="2770747"/>
            </a:xfrm>
            <a:prstGeom prst="rect">
              <a:avLst/>
            </a:prstGeom>
            <a:solidFill>
              <a:srgbClr val="F5D2A5"/>
            </a:solidFill>
            <a:ln w="28575">
              <a:solidFill>
                <a:schemeClr val="accent2">
                  <a:lumMod val="75000"/>
                </a:schemeClr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endParaRPr lang="en-US" sz="800" dirty="0">
                <a:latin typeface="Britannic Bold" pitchFamily="34" charset="0"/>
              </a:endParaRPr>
            </a:p>
            <a:p>
              <a:pPr algn="ctr"/>
              <a:endParaRPr lang="en-US" sz="2400" dirty="0">
                <a:latin typeface="Britannic Bold" pitchFamily="34" charset="0"/>
              </a:endParaRPr>
            </a:p>
            <a:p>
              <a:pPr algn="ctr"/>
              <a:r>
                <a:rPr lang="en-US" sz="2400" dirty="0">
                  <a:latin typeface="Britannic Bold" pitchFamily="34" charset="0"/>
                </a:rPr>
                <a:t>Experimental Series #3:</a:t>
              </a:r>
            </a:p>
            <a:p>
              <a:pPr algn="ctr"/>
              <a:r>
                <a:rPr lang="en-US" sz="2400" dirty="0">
                  <a:latin typeface="Britannic Bold" pitchFamily="34" charset="0"/>
                </a:rPr>
                <a:t>Slightly Smaller Rich Club </a:t>
              </a:r>
              <a:r>
                <a:rPr lang="en-US" sz="2400" i="1" dirty="0">
                  <a:latin typeface="Britannic Bold" pitchFamily="34" charset="0"/>
                </a:rPr>
                <a:t>x</a:t>
              </a:r>
              <a:r>
                <a:rPr lang="en-US" sz="2400" i="1" baseline="-25000" dirty="0">
                  <a:latin typeface="Britannic Bold" pitchFamily="34" charset="0"/>
                </a:rPr>
                <a:t>1</a:t>
              </a:r>
              <a:r>
                <a:rPr lang="en-US" sz="2400" i="1" dirty="0">
                  <a:latin typeface="Britannic Bold" pitchFamily="34" charset="0"/>
                </a:rPr>
                <a:t> = 0.45</a:t>
              </a:r>
            </a:p>
            <a:p>
              <a:pPr algn="ctr"/>
              <a:endParaRPr lang="en-US" sz="800" dirty="0">
                <a:latin typeface="Britannic Bold" pitchFamily="34" charset="0"/>
              </a:endParaRPr>
            </a:p>
            <a:p>
              <a:pPr algn="ctr"/>
              <a:r>
                <a:rPr lang="en-US" sz="1600" dirty="0"/>
                <a:t> </a:t>
              </a:r>
              <a:r>
                <a:rPr 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Programs Used: </a:t>
              </a:r>
            </a:p>
            <a:p>
              <a:pPr algn="ctr"/>
              <a:r>
                <a:rPr lang="en-US" sz="1600" dirty="0"/>
                <a:t>2D-CVM_def-pttrns_anlytc-FE-vary-e0-and-e1_v1pt1_2018-12-29.py**</a:t>
              </a:r>
            </a:p>
            <a:p>
              <a:pPr algn="ctr"/>
              <a:r>
                <a:rPr lang="en-US" sz="1600" dirty="0"/>
                <a:t>(Will need follow-on program to this for variance in eps0)</a:t>
              </a:r>
            </a:p>
            <a:p>
              <a:pPr algn="ctr"/>
              <a:endParaRPr lang="en-US" sz="1600" dirty="0"/>
            </a:p>
            <a:p>
              <a:pPr algn="ctr"/>
              <a:r>
                <a:rPr lang="en-US" sz="1600" dirty="0"/>
                <a:t>Repository: </a:t>
              </a:r>
            </a:p>
            <a:p>
              <a:pPr algn="ctr"/>
              <a:r>
                <a:rPr lang="en-US" sz="1600" dirty="0"/>
                <a:t> </a:t>
              </a:r>
              <a:r>
                <a:rPr lang="en-US" sz="1600" dirty="0">
                  <a:hlinkClick r:id="rId3"/>
                </a:rPr>
                <a:t>https://github.com/ajmaren/</a:t>
              </a:r>
              <a:r>
                <a:rPr lang="en-US" sz="1600" b="1" u="sng" dirty="0">
                  <a:hlinkClick r:id="rId3"/>
                </a:rPr>
                <a:t>2-D-CVM-Defined-Pattern-Configurations</a:t>
              </a:r>
              <a:endParaRPr lang="en-US" sz="1600" b="1" u="sng" dirty="0"/>
            </a:p>
            <a:p>
              <a:pPr algn="ctr"/>
              <a:endParaRPr lang="en-US" sz="1600" dirty="0"/>
            </a:p>
            <a:p>
              <a:pPr algn="ctr"/>
              <a:endParaRPr lang="en-US" sz="1000" dirty="0">
                <a:latin typeface="Britannic Bold" pitchFamily="34" charset="0"/>
              </a:endParaRPr>
            </a:p>
            <a:p>
              <a:pPr algn="ctr"/>
              <a:endParaRPr lang="en-US" sz="800" dirty="0">
                <a:latin typeface="Britannic Bold" pitchFamily="34" charset="0"/>
              </a:endParaRPr>
            </a:p>
          </p:txBody>
        </p:sp>
        <p:pic>
          <p:nvPicPr>
            <p:cNvPr id="2054" name="Picture 6" descr="C:\Users\A J Maren\Pictures\AJM-website-textile-bckgrnds\Italian-renaissance-border-2-thin.jp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600194" y="6503790"/>
              <a:ext cx="6858001" cy="150407"/>
            </a:xfrm>
            <a:prstGeom prst="rect">
              <a:avLst/>
            </a:prstGeom>
            <a:noFill/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</p:pic>
        <p:pic>
          <p:nvPicPr>
            <p:cNvPr id="11" name="Picture 6" descr="C:\Users\A J Maren\Pictures\AJM-website-textile-bckgrnds\Italian-renaissance-border-2-thin.jp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600195" y="3889787"/>
              <a:ext cx="6858001" cy="150407"/>
            </a:xfrm>
            <a:prstGeom prst="rect">
              <a:avLst/>
            </a:prstGeom>
            <a:noFill/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</p:pic>
      </p:grpSp>
    </p:spTree>
    <p:extLst>
      <p:ext uri="{BB962C8B-B14F-4D97-AF65-F5344CB8AC3E}">
        <p14:creationId xmlns:p14="http://schemas.microsoft.com/office/powerpoint/2010/main" val="1365650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TextBox 447"/>
          <p:cNvSpPr txBox="1"/>
          <p:nvPr/>
        </p:nvSpPr>
        <p:spPr>
          <a:xfrm>
            <a:off x="6600741" y="48556"/>
            <a:ext cx="3152859" cy="2534300"/>
          </a:xfrm>
          <a:prstGeom prst="rect">
            <a:avLst/>
          </a:prstGeom>
          <a:noFill/>
        </p:spPr>
        <p:txBody>
          <a:bodyPr wrap="square" lIns="101870" tIns="50935" rIns="101870" bIns="50935" rtlCol="0">
            <a:spAutoFit/>
          </a:bodyPr>
          <a:lstStyle/>
          <a:p>
            <a:pPr algn="ctr"/>
            <a:r>
              <a:rPr lang="en-US" b="1" i="1" dirty="0"/>
              <a:t>A Slightly Smaller Rich Club-Like Composition:</a:t>
            </a:r>
          </a:p>
          <a:p>
            <a:pPr algn="ctr"/>
            <a:r>
              <a:rPr lang="en-US" b="1" i="1" dirty="0"/>
              <a:t>x1_target = 0.45 </a:t>
            </a:r>
          </a:p>
          <a:p>
            <a:pPr algn="ctr"/>
            <a:r>
              <a:rPr lang="en-US" sz="1400" dirty="0"/>
              <a:t>= 115 “A” (all connected) </a:t>
            </a:r>
          </a:p>
          <a:p>
            <a:pPr algn="ctr"/>
            <a:r>
              <a:rPr lang="en-US" sz="1400" dirty="0"/>
              <a:t>and 141 “B” (connected)</a:t>
            </a:r>
          </a:p>
          <a:p>
            <a:pPr algn="ctr"/>
            <a:endParaRPr lang="en-US" sz="1400" dirty="0"/>
          </a:p>
          <a:p>
            <a:pPr algn="ctr"/>
            <a:r>
              <a:rPr lang="en-US" sz="1400" dirty="0"/>
              <a:t>(Note: 0.45*256 = 115.2)</a:t>
            </a:r>
          </a:p>
          <a:p>
            <a:pPr algn="ctr"/>
            <a:endParaRPr lang="en-US" sz="1400" dirty="0"/>
          </a:p>
          <a:p>
            <a:pPr algn="ctr"/>
            <a:r>
              <a:rPr lang="en-US" sz="1400" dirty="0"/>
              <a:t>Original configuration had 128 “A” nodes; so convert 13 of these to “B”</a:t>
            </a:r>
          </a:p>
        </p:txBody>
      </p:sp>
      <p:grpSp>
        <p:nvGrpSpPr>
          <p:cNvPr id="6" name="Group 421"/>
          <p:cNvGrpSpPr/>
          <p:nvPr/>
        </p:nvGrpSpPr>
        <p:grpSpPr>
          <a:xfrm>
            <a:off x="586742" y="345440"/>
            <a:ext cx="5867401" cy="5872480"/>
            <a:chOff x="685799" y="533400"/>
            <a:chExt cx="5334001" cy="5181600"/>
          </a:xfrm>
        </p:grpSpPr>
        <p:sp>
          <p:nvSpPr>
            <p:cNvPr id="35" name="Rectangle 34"/>
            <p:cNvSpPr/>
            <p:nvPr/>
          </p:nvSpPr>
          <p:spPr>
            <a:xfrm>
              <a:off x="838200" y="533400"/>
              <a:ext cx="304800" cy="304800"/>
            </a:xfrm>
            <a:prstGeom prst="rect">
              <a:avLst/>
            </a:prstGeom>
            <a:blipFill>
              <a:blip r:embed="rId2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1143000" y="533400"/>
              <a:ext cx="304800" cy="304800"/>
            </a:xfrm>
            <a:prstGeom prst="rect">
              <a:avLst/>
            </a:prstGeom>
            <a:blipFill>
              <a:blip r:embed="rId2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1447800" y="533400"/>
              <a:ext cx="304800" cy="304800"/>
            </a:xfrm>
            <a:prstGeom prst="rect">
              <a:avLst/>
            </a:prstGeom>
            <a:blipFill>
              <a:blip r:embed="rId2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1752600" y="533400"/>
              <a:ext cx="304800" cy="304800"/>
            </a:xfrm>
            <a:prstGeom prst="rect">
              <a:avLst/>
            </a:prstGeom>
            <a:blipFill>
              <a:blip r:embed="rId2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2362200" y="533400"/>
              <a:ext cx="304800" cy="304800"/>
            </a:xfrm>
            <a:prstGeom prst="rect">
              <a:avLst/>
            </a:prstGeom>
            <a:blipFill>
              <a:blip r:embed="rId3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2667000" y="533400"/>
              <a:ext cx="304800" cy="304800"/>
            </a:xfrm>
            <a:prstGeom prst="rect">
              <a:avLst/>
            </a:prstGeom>
            <a:blipFill>
              <a:blip r:embed="rId3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2971800" y="533400"/>
              <a:ext cx="304800" cy="304800"/>
            </a:xfrm>
            <a:prstGeom prst="rect">
              <a:avLst/>
            </a:prstGeom>
            <a:blipFill>
              <a:blip r:embed="rId3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Rectangle 123"/>
            <p:cNvSpPr/>
            <p:nvPr/>
          </p:nvSpPr>
          <p:spPr>
            <a:xfrm>
              <a:off x="3276600" y="533400"/>
              <a:ext cx="304800" cy="304800"/>
            </a:xfrm>
            <a:prstGeom prst="rect">
              <a:avLst/>
            </a:prstGeom>
            <a:blipFill>
              <a:blip r:embed="rId3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Rectangle 124"/>
            <p:cNvSpPr/>
            <p:nvPr/>
          </p:nvSpPr>
          <p:spPr>
            <a:xfrm>
              <a:off x="3581400" y="533400"/>
              <a:ext cx="304800" cy="304800"/>
            </a:xfrm>
            <a:prstGeom prst="rect">
              <a:avLst/>
            </a:prstGeom>
            <a:blipFill>
              <a:blip r:embed="rId3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Rectangle 125"/>
            <p:cNvSpPr/>
            <p:nvPr/>
          </p:nvSpPr>
          <p:spPr>
            <a:xfrm>
              <a:off x="3886200" y="533400"/>
              <a:ext cx="304800" cy="304800"/>
            </a:xfrm>
            <a:prstGeom prst="rect">
              <a:avLst/>
            </a:prstGeom>
            <a:blipFill>
              <a:blip r:embed="rId3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Rectangle 126"/>
            <p:cNvSpPr/>
            <p:nvPr/>
          </p:nvSpPr>
          <p:spPr>
            <a:xfrm>
              <a:off x="4191000" y="533400"/>
              <a:ext cx="304800" cy="304800"/>
            </a:xfrm>
            <a:prstGeom prst="rect">
              <a:avLst/>
            </a:prstGeom>
            <a:blipFill>
              <a:blip r:embed="rId3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Rectangle 127"/>
            <p:cNvSpPr/>
            <p:nvPr/>
          </p:nvSpPr>
          <p:spPr>
            <a:xfrm>
              <a:off x="4800600" y="533400"/>
              <a:ext cx="304800" cy="304800"/>
            </a:xfrm>
            <a:prstGeom prst="rect">
              <a:avLst/>
            </a:prstGeom>
            <a:blipFill>
              <a:blip r:embed="rId2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Rectangle 128"/>
            <p:cNvSpPr/>
            <p:nvPr/>
          </p:nvSpPr>
          <p:spPr>
            <a:xfrm>
              <a:off x="5410200" y="533400"/>
              <a:ext cx="304800" cy="304800"/>
            </a:xfrm>
            <a:prstGeom prst="rect">
              <a:avLst/>
            </a:prstGeom>
            <a:blipFill>
              <a:blip r:embed="rId2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Rectangle 129"/>
            <p:cNvSpPr/>
            <p:nvPr/>
          </p:nvSpPr>
          <p:spPr>
            <a:xfrm>
              <a:off x="4495800" y="533400"/>
              <a:ext cx="304800" cy="304800"/>
            </a:xfrm>
            <a:prstGeom prst="rect">
              <a:avLst/>
            </a:prstGeom>
            <a:blipFill>
              <a:blip r:embed="rId2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Rectangle 147"/>
            <p:cNvSpPr/>
            <p:nvPr/>
          </p:nvSpPr>
          <p:spPr>
            <a:xfrm>
              <a:off x="2514600" y="838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Rectangle 152"/>
            <p:cNvSpPr/>
            <p:nvPr/>
          </p:nvSpPr>
          <p:spPr>
            <a:xfrm>
              <a:off x="3124200" y="838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Rectangle 153"/>
            <p:cNvSpPr/>
            <p:nvPr/>
          </p:nvSpPr>
          <p:spPr>
            <a:xfrm>
              <a:off x="3429000" y="838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Rectangle 155"/>
            <p:cNvSpPr/>
            <p:nvPr/>
          </p:nvSpPr>
          <p:spPr>
            <a:xfrm>
              <a:off x="3733800" y="838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Rectangle 161"/>
            <p:cNvSpPr/>
            <p:nvPr/>
          </p:nvSpPr>
          <p:spPr>
            <a:xfrm>
              <a:off x="4648200" y="838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/>
            <p:cNvSpPr/>
            <p:nvPr/>
          </p:nvSpPr>
          <p:spPr>
            <a:xfrm>
              <a:off x="685800" y="838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Rectangle 164"/>
            <p:cNvSpPr/>
            <p:nvPr/>
          </p:nvSpPr>
          <p:spPr>
            <a:xfrm>
              <a:off x="5562600" y="838200"/>
              <a:ext cx="304800" cy="304800"/>
            </a:xfrm>
            <a:prstGeom prst="rect">
              <a:avLst/>
            </a:prstGeom>
            <a:blipFill>
              <a:blip r:embed="rId2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/>
            <p:cNvSpPr/>
            <p:nvPr/>
          </p:nvSpPr>
          <p:spPr>
            <a:xfrm rot="10800000">
              <a:off x="4343399" y="5105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Rectangle 140"/>
            <p:cNvSpPr/>
            <p:nvPr/>
          </p:nvSpPr>
          <p:spPr>
            <a:xfrm rot="10800000">
              <a:off x="4038599" y="5105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Rectangle 141"/>
            <p:cNvSpPr/>
            <p:nvPr/>
          </p:nvSpPr>
          <p:spPr>
            <a:xfrm rot="10800000">
              <a:off x="3733799" y="5105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Rectangle 142"/>
            <p:cNvSpPr/>
            <p:nvPr/>
          </p:nvSpPr>
          <p:spPr>
            <a:xfrm rot="10800000">
              <a:off x="3124199" y="5105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Rectangle 148"/>
            <p:cNvSpPr/>
            <p:nvPr/>
          </p:nvSpPr>
          <p:spPr>
            <a:xfrm rot="10800000">
              <a:off x="2819399" y="5105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Rectangle 156"/>
            <p:cNvSpPr/>
            <p:nvPr/>
          </p:nvSpPr>
          <p:spPr>
            <a:xfrm rot="10800000">
              <a:off x="1600199" y="51054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Rectangle 157"/>
            <p:cNvSpPr/>
            <p:nvPr/>
          </p:nvSpPr>
          <p:spPr>
            <a:xfrm rot="10800000">
              <a:off x="1295399" y="51054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Rectangle 158"/>
            <p:cNvSpPr/>
            <p:nvPr/>
          </p:nvSpPr>
          <p:spPr>
            <a:xfrm rot="10800000">
              <a:off x="685799" y="51054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Rectangle 165"/>
            <p:cNvSpPr/>
            <p:nvPr/>
          </p:nvSpPr>
          <p:spPr>
            <a:xfrm rot="10800000">
              <a:off x="5562599" y="5105400"/>
              <a:ext cx="304800" cy="304800"/>
            </a:xfrm>
            <a:prstGeom prst="rect">
              <a:avLst/>
            </a:prstGeom>
            <a:blipFill>
              <a:blip r:embed="rId2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Rectangle 167"/>
            <p:cNvSpPr/>
            <p:nvPr/>
          </p:nvSpPr>
          <p:spPr>
            <a:xfrm>
              <a:off x="1752600" y="17526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Rectangle 168"/>
            <p:cNvSpPr/>
            <p:nvPr/>
          </p:nvSpPr>
          <p:spPr>
            <a:xfrm>
              <a:off x="1447800" y="17526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Rectangle 169"/>
            <p:cNvSpPr/>
            <p:nvPr/>
          </p:nvSpPr>
          <p:spPr>
            <a:xfrm>
              <a:off x="990600" y="1447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Rectangle 170"/>
            <p:cNvSpPr/>
            <p:nvPr/>
          </p:nvSpPr>
          <p:spPr>
            <a:xfrm>
              <a:off x="1600200" y="14478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Rectangle 172"/>
            <p:cNvSpPr/>
            <p:nvPr/>
          </p:nvSpPr>
          <p:spPr>
            <a:xfrm>
              <a:off x="2057400" y="17526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Rectangle 173"/>
            <p:cNvSpPr/>
            <p:nvPr/>
          </p:nvSpPr>
          <p:spPr>
            <a:xfrm>
              <a:off x="2362200" y="17526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Rectangle 174"/>
            <p:cNvSpPr/>
            <p:nvPr/>
          </p:nvSpPr>
          <p:spPr>
            <a:xfrm>
              <a:off x="2971800" y="17526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Rectangle 175"/>
            <p:cNvSpPr/>
            <p:nvPr/>
          </p:nvSpPr>
          <p:spPr>
            <a:xfrm>
              <a:off x="2667000" y="17526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Rectangle 176"/>
            <p:cNvSpPr/>
            <p:nvPr/>
          </p:nvSpPr>
          <p:spPr>
            <a:xfrm>
              <a:off x="1905000" y="14478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Rectangle 177"/>
            <p:cNvSpPr/>
            <p:nvPr/>
          </p:nvSpPr>
          <p:spPr>
            <a:xfrm>
              <a:off x="2209800" y="14478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Rectangle 179"/>
            <p:cNvSpPr/>
            <p:nvPr/>
          </p:nvSpPr>
          <p:spPr>
            <a:xfrm>
              <a:off x="2514600" y="14478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Rectangle 182"/>
            <p:cNvSpPr/>
            <p:nvPr/>
          </p:nvSpPr>
          <p:spPr>
            <a:xfrm>
              <a:off x="4191000" y="1752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Rectangle 186"/>
            <p:cNvSpPr/>
            <p:nvPr/>
          </p:nvSpPr>
          <p:spPr>
            <a:xfrm>
              <a:off x="4038600" y="1447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Rectangle 187"/>
            <p:cNvSpPr/>
            <p:nvPr/>
          </p:nvSpPr>
          <p:spPr>
            <a:xfrm>
              <a:off x="3733800" y="1447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Rectangle 189"/>
            <p:cNvSpPr/>
            <p:nvPr/>
          </p:nvSpPr>
          <p:spPr>
            <a:xfrm>
              <a:off x="4800600" y="1752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Rectangle 192"/>
            <p:cNvSpPr/>
            <p:nvPr/>
          </p:nvSpPr>
          <p:spPr>
            <a:xfrm>
              <a:off x="4343400" y="1447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Rectangle 196"/>
            <p:cNvSpPr/>
            <p:nvPr/>
          </p:nvSpPr>
          <p:spPr>
            <a:xfrm>
              <a:off x="685800" y="1447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Rectangle 197"/>
            <p:cNvSpPr/>
            <p:nvPr/>
          </p:nvSpPr>
          <p:spPr>
            <a:xfrm>
              <a:off x="5562600" y="1447800"/>
              <a:ext cx="304800" cy="304800"/>
            </a:xfrm>
            <a:prstGeom prst="rect">
              <a:avLst/>
            </a:prstGeom>
            <a:blipFill>
              <a:blip r:embed="rId2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Rectangle 198"/>
            <p:cNvSpPr/>
            <p:nvPr/>
          </p:nvSpPr>
          <p:spPr>
            <a:xfrm>
              <a:off x="5715000" y="1752600"/>
              <a:ext cx="304800" cy="304800"/>
            </a:xfrm>
            <a:prstGeom prst="rect">
              <a:avLst/>
            </a:prstGeom>
            <a:blipFill>
              <a:blip r:embed="rId2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" name="Rectangle 199"/>
            <p:cNvSpPr/>
            <p:nvPr/>
          </p:nvSpPr>
          <p:spPr>
            <a:xfrm>
              <a:off x="838200" y="1752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Rectangle 201"/>
            <p:cNvSpPr/>
            <p:nvPr/>
          </p:nvSpPr>
          <p:spPr>
            <a:xfrm>
              <a:off x="1752600" y="2362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" name="Rectangle 202"/>
            <p:cNvSpPr/>
            <p:nvPr/>
          </p:nvSpPr>
          <p:spPr>
            <a:xfrm>
              <a:off x="1447800" y="2362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Rectangle 204"/>
            <p:cNvSpPr/>
            <p:nvPr/>
          </p:nvSpPr>
          <p:spPr>
            <a:xfrm>
              <a:off x="1600200" y="2057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Rectangle 205"/>
            <p:cNvSpPr/>
            <p:nvPr/>
          </p:nvSpPr>
          <p:spPr>
            <a:xfrm>
              <a:off x="1295400" y="2057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Rectangle 206"/>
            <p:cNvSpPr/>
            <p:nvPr/>
          </p:nvSpPr>
          <p:spPr>
            <a:xfrm>
              <a:off x="2057400" y="2362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Rectangle 207"/>
            <p:cNvSpPr/>
            <p:nvPr/>
          </p:nvSpPr>
          <p:spPr>
            <a:xfrm>
              <a:off x="2362200" y="2362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Rectangle 208"/>
            <p:cNvSpPr/>
            <p:nvPr/>
          </p:nvSpPr>
          <p:spPr>
            <a:xfrm>
              <a:off x="2971800" y="2362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Rectangle 209"/>
            <p:cNvSpPr/>
            <p:nvPr/>
          </p:nvSpPr>
          <p:spPr>
            <a:xfrm>
              <a:off x="2667000" y="2362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Rectangle 210"/>
            <p:cNvSpPr/>
            <p:nvPr/>
          </p:nvSpPr>
          <p:spPr>
            <a:xfrm>
              <a:off x="1905000" y="2057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Rectangle 211"/>
            <p:cNvSpPr/>
            <p:nvPr/>
          </p:nvSpPr>
          <p:spPr>
            <a:xfrm>
              <a:off x="2209800" y="2057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Rectangle 212"/>
            <p:cNvSpPr/>
            <p:nvPr/>
          </p:nvSpPr>
          <p:spPr>
            <a:xfrm>
              <a:off x="2819400" y="2057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Rectangle 213"/>
            <p:cNvSpPr/>
            <p:nvPr/>
          </p:nvSpPr>
          <p:spPr>
            <a:xfrm>
              <a:off x="2514600" y="2057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Rectangle 214"/>
            <p:cNvSpPr/>
            <p:nvPr/>
          </p:nvSpPr>
          <p:spPr>
            <a:xfrm>
              <a:off x="3276600" y="2362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Rectangle 215"/>
            <p:cNvSpPr/>
            <p:nvPr/>
          </p:nvSpPr>
          <p:spPr>
            <a:xfrm>
              <a:off x="3581400" y="2362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Rectangle 217"/>
            <p:cNvSpPr/>
            <p:nvPr/>
          </p:nvSpPr>
          <p:spPr>
            <a:xfrm>
              <a:off x="3886200" y="2362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Rectangle 218"/>
            <p:cNvSpPr/>
            <p:nvPr/>
          </p:nvSpPr>
          <p:spPr>
            <a:xfrm>
              <a:off x="3124200" y="2057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Rectangle 219"/>
            <p:cNvSpPr/>
            <p:nvPr/>
          </p:nvSpPr>
          <p:spPr>
            <a:xfrm>
              <a:off x="3429000" y="2057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Rectangle 221"/>
            <p:cNvSpPr/>
            <p:nvPr/>
          </p:nvSpPr>
          <p:spPr>
            <a:xfrm>
              <a:off x="3733800" y="2057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Rectangle 222"/>
            <p:cNvSpPr/>
            <p:nvPr/>
          </p:nvSpPr>
          <p:spPr>
            <a:xfrm>
              <a:off x="4495800" y="2362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Rectangle 225"/>
            <p:cNvSpPr/>
            <p:nvPr/>
          </p:nvSpPr>
          <p:spPr>
            <a:xfrm>
              <a:off x="5105400" y="2362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Rectangle 226"/>
            <p:cNvSpPr/>
            <p:nvPr/>
          </p:nvSpPr>
          <p:spPr>
            <a:xfrm>
              <a:off x="4343400" y="20574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Rectangle 227"/>
            <p:cNvSpPr/>
            <p:nvPr/>
          </p:nvSpPr>
          <p:spPr>
            <a:xfrm>
              <a:off x="4648200" y="20574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" name="Rectangle 229"/>
            <p:cNvSpPr/>
            <p:nvPr/>
          </p:nvSpPr>
          <p:spPr>
            <a:xfrm>
              <a:off x="4953000" y="20574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Rectangle 230"/>
            <p:cNvSpPr/>
            <p:nvPr/>
          </p:nvSpPr>
          <p:spPr>
            <a:xfrm>
              <a:off x="685800" y="20574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2" name="Rectangle 231"/>
            <p:cNvSpPr/>
            <p:nvPr/>
          </p:nvSpPr>
          <p:spPr>
            <a:xfrm>
              <a:off x="5562600" y="2057400"/>
              <a:ext cx="304800" cy="304800"/>
            </a:xfrm>
            <a:prstGeom prst="rect">
              <a:avLst/>
            </a:prstGeom>
            <a:blipFill>
              <a:blip r:embed="rId2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Rectangle 232"/>
            <p:cNvSpPr/>
            <p:nvPr/>
          </p:nvSpPr>
          <p:spPr>
            <a:xfrm>
              <a:off x="5715000" y="2362200"/>
              <a:ext cx="304800" cy="304800"/>
            </a:xfrm>
            <a:prstGeom prst="rect">
              <a:avLst/>
            </a:prstGeom>
            <a:blipFill>
              <a:blip r:embed="rId2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Rectangle 233"/>
            <p:cNvSpPr/>
            <p:nvPr/>
          </p:nvSpPr>
          <p:spPr>
            <a:xfrm>
              <a:off x="838200" y="2362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5" name="Rectangle 234"/>
            <p:cNvSpPr/>
            <p:nvPr/>
          </p:nvSpPr>
          <p:spPr>
            <a:xfrm rot="10800000">
              <a:off x="5105399" y="5410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9" name="Rectangle 238"/>
            <p:cNvSpPr/>
            <p:nvPr/>
          </p:nvSpPr>
          <p:spPr>
            <a:xfrm rot="10800000">
              <a:off x="3886199" y="5410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" name="Rectangle 239"/>
            <p:cNvSpPr/>
            <p:nvPr/>
          </p:nvSpPr>
          <p:spPr>
            <a:xfrm rot="10800000">
              <a:off x="3276599" y="5410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1" name="Rectangle 240"/>
            <p:cNvSpPr/>
            <p:nvPr/>
          </p:nvSpPr>
          <p:spPr>
            <a:xfrm rot="10800000">
              <a:off x="3581399" y="5410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2" name="Rectangle 241"/>
            <p:cNvSpPr/>
            <p:nvPr/>
          </p:nvSpPr>
          <p:spPr>
            <a:xfrm rot="10800000">
              <a:off x="2971799" y="5410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3" name="Rectangle 242"/>
            <p:cNvSpPr/>
            <p:nvPr/>
          </p:nvSpPr>
          <p:spPr>
            <a:xfrm rot="10800000">
              <a:off x="2666999" y="5410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5" name="Rectangle 244"/>
            <p:cNvSpPr/>
            <p:nvPr/>
          </p:nvSpPr>
          <p:spPr>
            <a:xfrm rot="10800000">
              <a:off x="2362199" y="5410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8" name="Rectangle 247"/>
            <p:cNvSpPr/>
            <p:nvPr/>
          </p:nvSpPr>
          <p:spPr>
            <a:xfrm rot="10800000">
              <a:off x="838199" y="5410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9" name="Rectangle 248"/>
            <p:cNvSpPr/>
            <p:nvPr/>
          </p:nvSpPr>
          <p:spPr>
            <a:xfrm rot="10800000">
              <a:off x="1142999" y="5410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1" name="Rectangle 250"/>
            <p:cNvSpPr/>
            <p:nvPr/>
          </p:nvSpPr>
          <p:spPr>
            <a:xfrm rot="10800000">
              <a:off x="5714999" y="5410200"/>
              <a:ext cx="304800" cy="304800"/>
            </a:xfrm>
            <a:prstGeom prst="rect">
              <a:avLst/>
            </a:prstGeom>
            <a:blipFill>
              <a:blip r:embed="rId2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6" name="Rectangle 255"/>
            <p:cNvSpPr/>
            <p:nvPr/>
          </p:nvSpPr>
          <p:spPr>
            <a:xfrm>
              <a:off x="1752600" y="1143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7" name="Rectangle 256"/>
            <p:cNvSpPr/>
            <p:nvPr/>
          </p:nvSpPr>
          <p:spPr>
            <a:xfrm>
              <a:off x="1447800" y="1143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8" name="Rectangle 257"/>
            <p:cNvSpPr/>
            <p:nvPr/>
          </p:nvSpPr>
          <p:spPr>
            <a:xfrm>
              <a:off x="2057400" y="1143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9" name="Rectangle 258"/>
            <p:cNvSpPr/>
            <p:nvPr/>
          </p:nvSpPr>
          <p:spPr>
            <a:xfrm>
              <a:off x="2362200" y="1143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0" name="Rectangle 259"/>
            <p:cNvSpPr/>
            <p:nvPr/>
          </p:nvSpPr>
          <p:spPr>
            <a:xfrm>
              <a:off x="2971800" y="1143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1" name="Rectangle 260"/>
            <p:cNvSpPr/>
            <p:nvPr/>
          </p:nvSpPr>
          <p:spPr>
            <a:xfrm>
              <a:off x="2667000" y="1143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2" name="Rectangle 261"/>
            <p:cNvSpPr/>
            <p:nvPr/>
          </p:nvSpPr>
          <p:spPr>
            <a:xfrm>
              <a:off x="3276600" y="1143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3" name="Rectangle 262"/>
            <p:cNvSpPr/>
            <p:nvPr/>
          </p:nvSpPr>
          <p:spPr>
            <a:xfrm>
              <a:off x="3581400" y="11430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5" name="Rectangle 264"/>
            <p:cNvSpPr/>
            <p:nvPr/>
          </p:nvSpPr>
          <p:spPr>
            <a:xfrm>
              <a:off x="3886200" y="11430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6" name="Rectangle 265"/>
            <p:cNvSpPr/>
            <p:nvPr/>
          </p:nvSpPr>
          <p:spPr>
            <a:xfrm>
              <a:off x="4495800" y="11430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7" name="Rectangle 266"/>
            <p:cNvSpPr/>
            <p:nvPr/>
          </p:nvSpPr>
          <p:spPr>
            <a:xfrm>
              <a:off x="4800600" y="11430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9" name="Rectangle 268"/>
            <p:cNvSpPr/>
            <p:nvPr/>
          </p:nvSpPr>
          <p:spPr>
            <a:xfrm>
              <a:off x="5105400" y="11430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0" name="Rectangle 269"/>
            <p:cNvSpPr/>
            <p:nvPr/>
          </p:nvSpPr>
          <p:spPr>
            <a:xfrm>
              <a:off x="5715000" y="1143000"/>
              <a:ext cx="304800" cy="304800"/>
            </a:xfrm>
            <a:prstGeom prst="rect">
              <a:avLst/>
            </a:prstGeom>
            <a:blipFill>
              <a:blip r:embed="rId2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1" name="Rectangle 270"/>
            <p:cNvSpPr/>
            <p:nvPr/>
          </p:nvSpPr>
          <p:spPr>
            <a:xfrm>
              <a:off x="838200" y="11430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5" name="Rectangle 274"/>
            <p:cNvSpPr/>
            <p:nvPr/>
          </p:nvSpPr>
          <p:spPr>
            <a:xfrm rot="10800000">
              <a:off x="4190999" y="48006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8" name="Rectangle 277"/>
            <p:cNvSpPr/>
            <p:nvPr/>
          </p:nvSpPr>
          <p:spPr>
            <a:xfrm rot="10800000">
              <a:off x="3581399" y="48006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9" name="Rectangle 278"/>
            <p:cNvSpPr/>
            <p:nvPr/>
          </p:nvSpPr>
          <p:spPr>
            <a:xfrm rot="10800000">
              <a:off x="2971799" y="48006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1" name="Rectangle 280"/>
            <p:cNvSpPr/>
            <p:nvPr/>
          </p:nvSpPr>
          <p:spPr>
            <a:xfrm rot="10800000">
              <a:off x="2057399" y="4800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3" name="Rectangle 282"/>
            <p:cNvSpPr/>
            <p:nvPr/>
          </p:nvSpPr>
          <p:spPr>
            <a:xfrm rot="10800000">
              <a:off x="1752599" y="4800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4" name="Rectangle 283"/>
            <p:cNvSpPr/>
            <p:nvPr/>
          </p:nvSpPr>
          <p:spPr>
            <a:xfrm rot="10800000">
              <a:off x="1447799" y="4800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6" name="Rectangle 285"/>
            <p:cNvSpPr/>
            <p:nvPr/>
          </p:nvSpPr>
          <p:spPr>
            <a:xfrm rot="10800000">
              <a:off x="1142999" y="4800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8" name="Rectangle 287"/>
            <p:cNvSpPr/>
            <p:nvPr/>
          </p:nvSpPr>
          <p:spPr>
            <a:xfrm rot="10800000">
              <a:off x="5714999" y="4800600"/>
              <a:ext cx="304800" cy="304800"/>
            </a:xfrm>
            <a:prstGeom prst="rect">
              <a:avLst/>
            </a:prstGeom>
            <a:blipFill>
              <a:blip r:embed="rId2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1" name="Rectangle 290"/>
            <p:cNvSpPr/>
            <p:nvPr/>
          </p:nvSpPr>
          <p:spPr>
            <a:xfrm rot="10800000">
              <a:off x="4343400" y="44958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5" name="Rectangle 294"/>
            <p:cNvSpPr/>
            <p:nvPr/>
          </p:nvSpPr>
          <p:spPr>
            <a:xfrm rot="10800000">
              <a:off x="3124200" y="44958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6" name="Rectangle 295"/>
            <p:cNvSpPr/>
            <p:nvPr/>
          </p:nvSpPr>
          <p:spPr>
            <a:xfrm rot="10800000">
              <a:off x="3429000" y="44958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9" name="Rectangle 298"/>
            <p:cNvSpPr/>
            <p:nvPr/>
          </p:nvSpPr>
          <p:spPr>
            <a:xfrm rot="10800000">
              <a:off x="1905000" y="4495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1" name="Rectangle 300"/>
            <p:cNvSpPr/>
            <p:nvPr/>
          </p:nvSpPr>
          <p:spPr>
            <a:xfrm rot="10800000">
              <a:off x="1600200" y="4495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2" name="Rectangle 301"/>
            <p:cNvSpPr/>
            <p:nvPr/>
          </p:nvSpPr>
          <p:spPr>
            <a:xfrm rot="10800000">
              <a:off x="1295400" y="4495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3" name="Rectangle 302"/>
            <p:cNvSpPr/>
            <p:nvPr/>
          </p:nvSpPr>
          <p:spPr>
            <a:xfrm rot="10800000">
              <a:off x="685800" y="4495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5" name="Rectangle 304"/>
            <p:cNvSpPr/>
            <p:nvPr/>
          </p:nvSpPr>
          <p:spPr>
            <a:xfrm rot="10800000">
              <a:off x="5562599" y="4495800"/>
              <a:ext cx="304800" cy="304800"/>
            </a:xfrm>
            <a:prstGeom prst="rect">
              <a:avLst/>
            </a:prstGeom>
            <a:blipFill>
              <a:blip r:embed="rId2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6" name="Rectangle 305"/>
            <p:cNvSpPr/>
            <p:nvPr/>
          </p:nvSpPr>
          <p:spPr>
            <a:xfrm rot="10800000">
              <a:off x="5257800" y="4495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9" name="Rectangle 308"/>
            <p:cNvSpPr/>
            <p:nvPr/>
          </p:nvSpPr>
          <p:spPr>
            <a:xfrm rot="10800000">
              <a:off x="4495799" y="4191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0" name="Rectangle 309"/>
            <p:cNvSpPr/>
            <p:nvPr/>
          </p:nvSpPr>
          <p:spPr>
            <a:xfrm rot="10800000">
              <a:off x="4800599" y="4191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1" name="Rectangle 310"/>
            <p:cNvSpPr/>
            <p:nvPr/>
          </p:nvSpPr>
          <p:spPr>
            <a:xfrm rot="10800000">
              <a:off x="4190999" y="4191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3" name="Rectangle 312"/>
            <p:cNvSpPr/>
            <p:nvPr/>
          </p:nvSpPr>
          <p:spPr>
            <a:xfrm rot="10800000">
              <a:off x="3276599" y="4191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4" name="Rectangle 313"/>
            <p:cNvSpPr/>
            <p:nvPr/>
          </p:nvSpPr>
          <p:spPr>
            <a:xfrm rot="10800000">
              <a:off x="3581399" y="4191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5" name="Rectangle 314"/>
            <p:cNvSpPr/>
            <p:nvPr/>
          </p:nvSpPr>
          <p:spPr>
            <a:xfrm rot="10800000">
              <a:off x="2971799" y="4191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6" name="Rectangle 315"/>
            <p:cNvSpPr/>
            <p:nvPr/>
          </p:nvSpPr>
          <p:spPr>
            <a:xfrm rot="10800000">
              <a:off x="2666999" y="4191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8" name="Rectangle 317"/>
            <p:cNvSpPr/>
            <p:nvPr/>
          </p:nvSpPr>
          <p:spPr>
            <a:xfrm rot="10800000">
              <a:off x="2362199" y="4191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9" name="Rectangle 318"/>
            <p:cNvSpPr/>
            <p:nvPr/>
          </p:nvSpPr>
          <p:spPr>
            <a:xfrm rot="10800000">
              <a:off x="1752599" y="41910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0" name="Rectangle 319"/>
            <p:cNvSpPr/>
            <p:nvPr/>
          </p:nvSpPr>
          <p:spPr>
            <a:xfrm rot="10800000">
              <a:off x="1447799" y="41910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1" name="Rectangle 320"/>
            <p:cNvSpPr/>
            <p:nvPr/>
          </p:nvSpPr>
          <p:spPr>
            <a:xfrm rot="10800000">
              <a:off x="838199" y="41910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4" name="Rectangle 323"/>
            <p:cNvSpPr/>
            <p:nvPr/>
          </p:nvSpPr>
          <p:spPr>
            <a:xfrm rot="10800000">
              <a:off x="5714999" y="4191000"/>
              <a:ext cx="304800" cy="304800"/>
            </a:xfrm>
            <a:prstGeom prst="rect">
              <a:avLst/>
            </a:prstGeom>
            <a:blipFill>
              <a:blip r:embed="rId2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7" name="Rectangle 326"/>
            <p:cNvSpPr/>
            <p:nvPr/>
          </p:nvSpPr>
          <p:spPr>
            <a:xfrm rot="10800000">
              <a:off x="4343399" y="3886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8" name="Rectangle 327"/>
            <p:cNvSpPr/>
            <p:nvPr/>
          </p:nvSpPr>
          <p:spPr>
            <a:xfrm rot="10800000">
              <a:off x="4648199" y="3886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9" name="Rectangle 328"/>
            <p:cNvSpPr/>
            <p:nvPr/>
          </p:nvSpPr>
          <p:spPr>
            <a:xfrm rot="10800000">
              <a:off x="4038599" y="3886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0" name="Rectangle 329"/>
            <p:cNvSpPr/>
            <p:nvPr/>
          </p:nvSpPr>
          <p:spPr>
            <a:xfrm rot="10800000">
              <a:off x="3733799" y="3886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1" name="Rectangle 330"/>
            <p:cNvSpPr/>
            <p:nvPr/>
          </p:nvSpPr>
          <p:spPr>
            <a:xfrm rot="10800000">
              <a:off x="3124199" y="3886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2" name="Rectangle 331"/>
            <p:cNvSpPr/>
            <p:nvPr/>
          </p:nvSpPr>
          <p:spPr>
            <a:xfrm rot="10800000">
              <a:off x="3428999" y="3886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3" name="Rectangle 332"/>
            <p:cNvSpPr/>
            <p:nvPr/>
          </p:nvSpPr>
          <p:spPr>
            <a:xfrm rot="10800000">
              <a:off x="2819399" y="3886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4" name="Rectangle 333"/>
            <p:cNvSpPr/>
            <p:nvPr/>
          </p:nvSpPr>
          <p:spPr>
            <a:xfrm rot="10800000">
              <a:off x="2514599" y="3886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6" name="Rectangle 335"/>
            <p:cNvSpPr/>
            <p:nvPr/>
          </p:nvSpPr>
          <p:spPr>
            <a:xfrm rot="10800000">
              <a:off x="2209799" y="3886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7" name="Rectangle 336"/>
            <p:cNvSpPr/>
            <p:nvPr/>
          </p:nvSpPr>
          <p:spPr>
            <a:xfrm rot="10800000">
              <a:off x="1600199" y="3886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9" name="Rectangle 338"/>
            <p:cNvSpPr/>
            <p:nvPr/>
          </p:nvSpPr>
          <p:spPr>
            <a:xfrm rot="10800000">
              <a:off x="685799" y="3886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" name="Rectangle 339"/>
            <p:cNvSpPr/>
            <p:nvPr/>
          </p:nvSpPr>
          <p:spPr>
            <a:xfrm rot="10800000">
              <a:off x="990599" y="3886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1" name="Rectangle 340"/>
            <p:cNvSpPr/>
            <p:nvPr/>
          </p:nvSpPr>
          <p:spPr>
            <a:xfrm rot="10800000">
              <a:off x="5562599" y="3886200"/>
              <a:ext cx="304800" cy="304800"/>
            </a:xfrm>
            <a:prstGeom prst="rect">
              <a:avLst/>
            </a:prstGeom>
            <a:blipFill>
              <a:blip r:embed="rId2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2" name="Rectangle 341"/>
            <p:cNvSpPr/>
            <p:nvPr/>
          </p:nvSpPr>
          <p:spPr>
            <a:xfrm rot="10800000">
              <a:off x="5257799" y="3886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5" name="Rectangle 344"/>
            <p:cNvSpPr/>
            <p:nvPr/>
          </p:nvSpPr>
          <p:spPr>
            <a:xfrm>
              <a:off x="1752600" y="29718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0" name="Rectangle 349"/>
            <p:cNvSpPr/>
            <p:nvPr/>
          </p:nvSpPr>
          <p:spPr>
            <a:xfrm>
              <a:off x="2057400" y="29718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1" name="Rectangle 350"/>
            <p:cNvSpPr/>
            <p:nvPr/>
          </p:nvSpPr>
          <p:spPr>
            <a:xfrm>
              <a:off x="2362200" y="29718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2" name="Rectangle 351"/>
            <p:cNvSpPr/>
            <p:nvPr/>
          </p:nvSpPr>
          <p:spPr>
            <a:xfrm>
              <a:off x="2971800" y="29718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3" name="Rectangle 352"/>
            <p:cNvSpPr/>
            <p:nvPr/>
          </p:nvSpPr>
          <p:spPr>
            <a:xfrm>
              <a:off x="2667000" y="29718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4" name="Rectangle 353"/>
            <p:cNvSpPr/>
            <p:nvPr/>
          </p:nvSpPr>
          <p:spPr>
            <a:xfrm>
              <a:off x="1905000" y="2667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5" name="Rectangle 354"/>
            <p:cNvSpPr/>
            <p:nvPr/>
          </p:nvSpPr>
          <p:spPr>
            <a:xfrm>
              <a:off x="2209800" y="2667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6" name="Rectangle 355"/>
            <p:cNvSpPr/>
            <p:nvPr/>
          </p:nvSpPr>
          <p:spPr>
            <a:xfrm>
              <a:off x="2819400" y="2667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7" name="Rectangle 356"/>
            <p:cNvSpPr/>
            <p:nvPr/>
          </p:nvSpPr>
          <p:spPr>
            <a:xfrm>
              <a:off x="2514600" y="2667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8" name="Rectangle 357"/>
            <p:cNvSpPr/>
            <p:nvPr/>
          </p:nvSpPr>
          <p:spPr>
            <a:xfrm>
              <a:off x="3276600" y="29718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9" name="Rectangle 358"/>
            <p:cNvSpPr/>
            <p:nvPr/>
          </p:nvSpPr>
          <p:spPr>
            <a:xfrm>
              <a:off x="3581400" y="29718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0" name="Rectangle 359"/>
            <p:cNvSpPr/>
            <p:nvPr/>
          </p:nvSpPr>
          <p:spPr>
            <a:xfrm>
              <a:off x="4191000" y="29718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1" name="Rectangle 360"/>
            <p:cNvSpPr/>
            <p:nvPr/>
          </p:nvSpPr>
          <p:spPr>
            <a:xfrm>
              <a:off x="3886200" y="29718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2" name="Rectangle 361"/>
            <p:cNvSpPr/>
            <p:nvPr/>
          </p:nvSpPr>
          <p:spPr>
            <a:xfrm>
              <a:off x="3124200" y="2667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3" name="Rectangle 362"/>
            <p:cNvSpPr/>
            <p:nvPr/>
          </p:nvSpPr>
          <p:spPr>
            <a:xfrm>
              <a:off x="3429000" y="2667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4" name="Rectangle 363"/>
            <p:cNvSpPr/>
            <p:nvPr/>
          </p:nvSpPr>
          <p:spPr>
            <a:xfrm>
              <a:off x="4038600" y="2667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5" name="Rectangle 364"/>
            <p:cNvSpPr/>
            <p:nvPr/>
          </p:nvSpPr>
          <p:spPr>
            <a:xfrm>
              <a:off x="3733800" y="2667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6" name="Rectangle 365"/>
            <p:cNvSpPr/>
            <p:nvPr/>
          </p:nvSpPr>
          <p:spPr>
            <a:xfrm>
              <a:off x="4495800" y="29718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7" name="Rectangle 366"/>
            <p:cNvSpPr/>
            <p:nvPr/>
          </p:nvSpPr>
          <p:spPr>
            <a:xfrm>
              <a:off x="4800600" y="2971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9" name="Rectangle 368"/>
            <p:cNvSpPr/>
            <p:nvPr/>
          </p:nvSpPr>
          <p:spPr>
            <a:xfrm>
              <a:off x="5105400" y="2971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0" name="Rectangle 369"/>
            <p:cNvSpPr/>
            <p:nvPr/>
          </p:nvSpPr>
          <p:spPr>
            <a:xfrm>
              <a:off x="4343400" y="26670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3" name="Rectangle 372"/>
            <p:cNvSpPr/>
            <p:nvPr/>
          </p:nvSpPr>
          <p:spPr>
            <a:xfrm>
              <a:off x="4953000" y="26670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4" name="Rectangle 373"/>
            <p:cNvSpPr/>
            <p:nvPr/>
          </p:nvSpPr>
          <p:spPr>
            <a:xfrm>
              <a:off x="685800" y="26670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5" name="Rectangle 374"/>
            <p:cNvSpPr/>
            <p:nvPr/>
          </p:nvSpPr>
          <p:spPr>
            <a:xfrm>
              <a:off x="5562600" y="2667000"/>
              <a:ext cx="304800" cy="304800"/>
            </a:xfrm>
            <a:prstGeom prst="rect">
              <a:avLst/>
            </a:prstGeom>
            <a:blipFill>
              <a:blip r:embed="rId2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6" name="Rectangle 375"/>
            <p:cNvSpPr/>
            <p:nvPr/>
          </p:nvSpPr>
          <p:spPr>
            <a:xfrm>
              <a:off x="5715000" y="2971800"/>
              <a:ext cx="304800" cy="304800"/>
            </a:xfrm>
            <a:prstGeom prst="rect">
              <a:avLst/>
            </a:prstGeom>
            <a:blipFill>
              <a:blip r:embed="rId2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1" name="Rectangle 380"/>
            <p:cNvSpPr/>
            <p:nvPr/>
          </p:nvSpPr>
          <p:spPr>
            <a:xfrm rot="10800000">
              <a:off x="4190999" y="3581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2" name="Rectangle 381"/>
            <p:cNvSpPr/>
            <p:nvPr/>
          </p:nvSpPr>
          <p:spPr>
            <a:xfrm rot="10800000">
              <a:off x="3886199" y="3581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3" name="Rectangle 382"/>
            <p:cNvSpPr/>
            <p:nvPr/>
          </p:nvSpPr>
          <p:spPr>
            <a:xfrm rot="10800000">
              <a:off x="3276599" y="3581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4" name="Rectangle 383"/>
            <p:cNvSpPr/>
            <p:nvPr/>
          </p:nvSpPr>
          <p:spPr>
            <a:xfrm rot="10800000">
              <a:off x="3581399" y="3581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5" name="Rectangle 384"/>
            <p:cNvSpPr/>
            <p:nvPr/>
          </p:nvSpPr>
          <p:spPr>
            <a:xfrm rot="10800000">
              <a:off x="2971799" y="3581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6" name="Rectangle 385"/>
            <p:cNvSpPr/>
            <p:nvPr/>
          </p:nvSpPr>
          <p:spPr>
            <a:xfrm rot="10800000">
              <a:off x="2666999" y="3581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7" name="Rectangle 386"/>
            <p:cNvSpPr/>
            <p:nvPr/>
          </p:nvSpPr>
          <p:spPr>
            <a:xfrm rot="10800000">
              <a:off x="2057399" y="3581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8" name="Rectangle 387"/>
            <p:cNvSpPr/>
            <p:nvPr/>
          </p:nvSpPr>
          <p:spPr>
            <a:xfrm rot="10800000">
              <a:off x="2362199" y="3581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1" name="Rectangle 390"/>
            <p:cNvSpPr/>
            <p:nvPr/>
          </p:nvSpPr>
          <p:spPr>
            <a:xfrm rot="10800000">
              <a:off x="838199" y="35814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4" name="Rectangle 393"/>
            <p:cNvSpPr/>
            <p:nvPr/>
          </p:nvSpPr>
          <p:spPr>
            <a:xfrm rot="10800000">
              <a:off x="5714999" y="3581400"/>
              <a:ext cx="304800" cy="304800"/>
            </a:xfrm>
            <a:prstGeom prst="rect">
              <a:avLst/>
            </a:prstGeom>
            <a:blipFill>
              <a:blip r:embed="rId2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0" name="Rectangle 429"/>
            <p:cNvSpPr/>
            <p:nvPr/>
          </p:nvSpPr>
          <p:spPr>
            <a:xfrm rot="10800000">
              <a:off x="4953000" y="3276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1" name="Rectangle 430"/>
            <p:cNvSpPr/>
            <p:nvPr/>
          </p:nvSpPr>
          <p:spPr>
            <a:xfrm rot="10800000">
              <a:off x="4343400" y="32766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3" name="Rectangle 432"/>
            <p:cNvSpPr/>
            <p:nvPr/>
          </p:nvSpPr>
          <p:spPr>
            <a:xfrm rot="10800000">
              <a:off x="4038600" y="32766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4" name="Rectangle 433"/>
            <p:cNvSpPr/>
            <p:nvPr/>
          </p:nvSpPr>
          <p:spPr>
            <a:xfrm rot="10800000">
              <a:off x="3733800" y="32766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5" name="Rectangle 434"/>
            <p:cNvSpPr/>
            <p:nvPr/>
          </p:nvSpPr>
          <p:spPr>
            <a:xfrm rot="10800000">
              <a:off x="3124200" y="32766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6" name="Rectangle 435"/>
            <p:cNvSpPr/>
            <p:nvPr/>
          </p:nvSpPr>
          <p:spPr>
            <a:xfrm rot="10800000">
              <a:off x="3429000" y="32766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7" name="Rectangle 436"/>
            <p:cNvSpPr/>
            <p:nvPr/>
          </p:nvSpPr>
          <p:spPr>
            <a:xfrm rot="10800000">
              <a:off x="2819400" y="32766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8" name="Rectangle 437"/>
            <p:cNvSpPr/>
            <p:nvPr/>
          </p:nvSpPr>
          <p:spPr>
            <a:xfrm rot="10800000">
              <a:off x="2514600" y="32766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9" name="Rectangle 438"/>
            <p:cNvSpPr/>
            <p:nvPr/>
          </p:nvSpPr>
          <p:spPr>
            <a:xfrm rot="10800000">
              <a:off x="1905000" y="32766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0" name="Rectangle 439"/>
            <p:cNvSpPr/>
            <p:nvPr/>
          </p:nvSpPr>
          <p:spPr>
            <a:xfrm rot="10800000">
              <a:off x="2209800" y="32766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1" name="Rectangle 440"/>
            <p:cNvSpPr/>
            <p:nvPr/>
          </p:nvSpPr>
          <p:spPr>
            <a:xfrm rot="10800000">
              <a:off x="1600200" y="32766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4" name="Rectangle 443"/>
            <p:cNvSpPr/>
            <p:nvPr/>
          </p:nvSpPr>
          <p:spPr>
            <a:xfrm rot="10800000">
              <a:off x="990600" y="3276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6" name="Rectangle 445"/>
            <p:cNvSpPr/>
            <p:nvPr/>
          </p:nvSpPr>
          <p:spPr>
            <a:xfrm rot="10800000">
              <a:off x="5562599" y="3276600"/>
              <a:ext cx="304800" cy="304800"/>
            </a:xfrm>
            <a:prstGeom prst="rect">
              <a:avLst/>
            </a:prstGeom>
            <a:blipFill>
              <a:blip r:embed="rId2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0" name="Rectangle 389"/>
            <p:cNvSpPr/>
            <p:nvPr/>
          </p:nvSpPr>
          <p:spPr>
            <a:xfrm rot="10800000">
              <a:off x="1447799" y="35814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9" name="Rectangle 388"/>
            <p:cNvSpPr/>
            <p:nvPr/>
          </p:nvSpPr>
          <p:spPr>
            <a:xfrm rot="10800000">
              <a:off x="1752599" y="3581400"/>
              <a:ext cx="304800" cy="304800"/>
            </a:xfrm>
            <a:prstGeom prst="rect">
              <a:avLst/>
            </a:prstGeom>
            <a:blipFill>
              <a:blip r:embed="rId3" cstate="print"/>
              <a:tile tx="0" ty="0" sx="100000" sy="100000" flip="none" algn="tl"/>
            </a:blipFill>
            <a:ln w="38100">
              <a:solidFill>
                <a:schemeClr val="accent2">
                  <a:lumMod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8" name="Rectangle 337"/>
            <p:cNvSpPr/>
            <p:nvPr/>
          </p:nvSpPr>
          <p:spPr>
            <a:xfrm rot="10800000">
              <a:off x="1295399" y="3886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2" name="Rectangle 321"/>
            <p:cNvSpPr/>
            <p:nvPr/>
          </p:nvSpPr>
          <p:spPr>
            <a:xfrm rot="10800000">
              <a:off x="1142999" y="41910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5" name="Rectangle 334"/>
            <p:cNvSpPr/>
            <p:nvPr/>
          </p:nvSpPr>
          <p:spPr>
            <a:xfrm rot="10800000">
              <a:off x="1904999" y="3886200"/>
              <a:ext cx="304800" cy="304800"/>
            </a:xfrm>
            <a:prstGeom prst="rect">
              <a:avLst/>
            </a:prstGeom>
            <a:blipFill>
              <a:blip r:embed="rId3" cstate="print"/>
              <a:tile tx="0" ty="0" sx="100000" sy="100000" flip="none" algn="tl"/>
            </a:blipFill>
            <a:ln w="38100">
              <a:solidFill>
                <a:schemeClr val="accent2">
                  <a:lumMod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7" name="Rectangle 316"/>
            <p:cNvSpPr/>
            <p:nvPr/>
          </p:nvSpPr>
          <p:spPr>
            <a:xfrm rot="10800000">
              <a:off x="2057399" y="4191000"/>
              <a:ext cx="304800" cy="304800"/>
            </a:xfrm>
            <a:prstGeom prst="rect">
              <a:avLst/>
            </a:prstGeom>
            <a:blipFill>
              <a:blip r:embed="rId3" cstate="print"/>
              <a:tile tx="0" ty="0" sx="100000" sy="100000" flip="none" algn="tl"/>
            </a:blipFill>
            <a:ln w="38100">
              <a:solidFill>
                <a:schemeClr val="accent2">
                  <a:lumMod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4" name="Rectangle 303"/>
            <p:cNvSpPr/>
            <p:nvPr/>
          </p:nvSpPr>
          <p:spPr>
            <a:xfrm rot="10800000">
              <a:off x="990600" y="4495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5" name="Rectangle 284"/>
            <p:cNvSpPr/>
            <p:nvPr/>
          </p:nvSpPr>
          <p:spPr>
            <a:xfrm rot="10800000">
              <a:off x="838199" y="4800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Rectangle 159"/>
            <p:cNvSpPr/>
            <p:nvPr/>
          </p:nvSpPr>
          <p:spPr>
            <a:xfrm rot="10800000">
              <a:off x="990599" y="51054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Rectangle 193"/>
            <p:cNvSpPr/>
            <p:nvPr/>
          </p:nvSpPr>
          <p:spPr>
            <a:xfrm>
              <a:off x="4648200" y="1447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Rectangle 194"/>
            <p:cNvSpPr/>
            <p:nvPr/>
          </p:nvSpPr>
          <p:spPr>
            <a:xfrm>
              <a:off x="5257800" y="1447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" name="Rectangle 195"/>
            <p:cNvSpPr/>
            <p:nvPr/>
          </p:nvSpPr>
          <p:spPr>
            <a:xfrm>
              <a:off x="4953000" y="1447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Rectangle 188"/>
            <p:cNvSpPr/>
            <p:nvPr/>
          </p:nvSpPr>
          <p:spPr>
            <a:xfrm>
              <a:off x="4495800" y="1752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Rectangle 191"/>
            <p:cNvSpPr/>
            <p:nvPr/>
          </p:nvSpPr>
          <p:spPr>
            <a:xfrm>
              <a:off x="5105400" y="1752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Rectangle 220"/>
            <p:cNvSpPr/>
            <p:nvPr/>
          </p:nvSpPr>
          <p:spPr>
            <a:xfrm>
              <a:off x="4038600" y="20574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Rectangle 216"/>
            <p:cNvSpPr/>
            <p:nvPr/>
          </p:nvSpPr>
          <p:spPr>
            <a:xfrm>
              <a:off x="4191000" y="2362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Rectangle 145"/>
            <p:cNvSpPr/>
            <p:nvPr/>
          </p:nvSpPr>
          <p:spPr>
            <a:xfrm>
              <a:off x="2209800" y="838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Rectangle 144"/>
            <p:cNvSpPr/>
            <p:nvPr/>
          </p:nvSpPr>
          <p:spPr>
            <a:xfrm>
              <a:off x="1905000" y="838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Rectangle 150"/>
            <p:cNvSpPr/>
            <p:nvPr/>
          </p:nvSpPr>
          <p:spPr>
            <a:xfrm rot="10800000">
              <a:off x="1904999" y="51054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2" name="Rectangle 281"/>
            <p:cNvSpPr/>
            <p:nvPr/>
          </p:nvSpPr>
          <p:spPr>
            <a:xfrm rot="10800000">
              <a:off x="2362199" y="4800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6" name="Rectangle 245"/>
            <p:cNvSpPr/>
            <p:nvPr/>
          </p:nvSpPr>
          <p:spPr>
            <a:xfrm rot="10800000">
              <a:off x="1752599" y="5410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Rectangle 151"/>
            <p:cNvSpPr/>
            <p:nvPr/>
          </p:nvSpPr>
          <p:spPr>
            <a:xfrm rot="10800000">
              <a:off x="2209799" y="51054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Rectangle 149"/>
            <p:cNvSpPr/>
            <p:nvPr/>
          </p:nvSpPr>
          <p:spPr>
            <a:xfrm rot="10800000">
              <a:off x="2514599" y="5105400"/>
              <a:ext cx="304800" cy="304800"/>
            </a:xfrm>
            <a:prstGeom prst="rect">
              <a:avLst/>
            </a:prstGeom>
            <a:blipFill>
              <a:blip r:embed="rId3" cstate="print"/>
              <a:tile tx="0" ty="0" sx="100000" sy="100000" flip="none" algn="tl"/>
            </a:blipFill>
            <a:ln w="38100">
              <a:solidFill>
                <a:schemeClr val="accent2">
                  <a:lumMod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4" name="Rectangle 243"/>
            <p:cNvSpPr/>
            <p:nvPr/>
          </p:nvSpPr>
          <p:spPr>
            <a:xfrm rot="10800000">
              <a:off x="2057399" y="5410200"/>
              <a:ext cx="304800" cy="304800"/>
            </a:xfrm>
            <a:prstGeom prst="rect">
              <a:avLst/>
            </a:prstGeom>
            <a:blipFill>
              <a:blip r:embed="rId3" cstate="print"/>
              <a:tile tx="0" ty="0" sx="100000" sy="100000" flip="none" algn="tl"/>
            </a:blipFill>
            <a:ln w="38100">
              <a:solidFill>
                <a:schemeClr val="accent2">
                  <a:lumMod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Rectangle 160"/>
            <p:cNvSpPr/>
            <p:nvPr/>
          </p:nvSpPr>
          <p:spPr>
            <a:xfrm>
              <a:off x="4343400" y="838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4" name="Rectangle 263"/>
            <p:cNvSpPr/>
            <p:nvPr/>
          </p:nvSpPr>
          <p:spPr>
            <a:xfrm>
              <a:off x="4191000" y="11430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Rectangle 223"/>
            <p:cNvSpPr/>
            <p:nvPr/>
          </p:nvSpPr>
          <p:spPr>
            <a:xfrm>
              <a:off x="4800600" y="2362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1" name="Rectangle 370"/>
            <p:cNvSpPr/>
            <p:nvPr/>
          </p:nvSpPr>
          <p:spPr>
            <a:xfrm>
              <a:off x="4648200" y="26670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Rectangle 237"/>
            <p:cNvSpPr/>
            <p:nvPr/>
          </p:nvSpPr>
          <p:spPr>
            <a:xfrm rot="10800000">
              <a:off x="4190999" y="5410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8" name="Rectangle 377"/>
            <p:cNvSpPr/>
            <p:nvPr/>
          </p:nvSpPr>
          <p:spPr>
            <a:xfrm rot="10800000">
              <a:off x="5105399" y="35814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6" name="Rectangle 325"/>
            <p:cNvSpPr/>
            <p:nvPr/>
          </p:nvSpPr>
          <p:spPr>
            <a:xfrm rot="10800000">
              <a:off x="4952999" y="3886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" name="Rectangle 203"/>
            <p:cNvSpPr/>
            <p:nvPr/>
          </p:nvSpPr>
          <p:spPr>
            <a:xfrm>
              <a:off x="990600" y="20574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" name="Rectangle 200"/>
            <p:cNvSpPr/>
            <p:nvPr/>
          </p:nvSpPr>
          <p:spPr>
            <a:xfrm>
              <a:off x="1143000" y="2362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7" name="Rectangle 346"/>
            <p:cNvSpPr/>
            <p:nvPr/>
          </p:nvSpPr>
          <p:spPr>
            <a:xfrm>
              <a:off x="990600" y="26670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7" name="Rectangle 376"/>
            <p:cNvSpPr/>
            <p:nvPr/>
          </p:nvSpPr>
          <p:spPr>
            <a:xfrm>
              <a:off x="838200" y="2971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5" name="Rectangle 444"/>
            <p:cNvSpPr/>
            <p:nvPr/>
          </p:nvSpPr>
          <p:spPr>
            <a:xfrm rot="10800000">
              <a:off x="5257800" y="3276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3" name="Rectangle 392"/>
            <p:cNvSpPr/>
            <p:nvPr/>
          </p:nvSpPr>
          <p:spPr>
            <a:xfrm rot="10800000">
              <a:off x="5410199" y="35814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8" name="Rectangle 307"/>
            <p:cNvSpPr/>
            <p:nvPr/>
          </p:nvSpPr>
          <p:spPr>
            <a:xfrm rot="10800000">
              <a:off x="5105399" y="41910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3" name="Rectangle 322"/>
            <p:cNvSpPr/>
            <p:nvPr/>
          </p:nvSpPr>
          <p:spPr>
            <a:xfrm rot="10800000">
              <a:off x="5410201" y="41910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Rectangle 1"/>
            <p:cNvSpPr/>
            <p:nvPr/>
          </p:nvSpPr>
          <p:spPr>
            <a:xfrm rot="10800000">
              <a:off x="5257799" y="51054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0" name="Rectangle 249"/>
            <p:cNvSpPr/>
            <p:nvPr/>
          </p:nvSpPr>
          <p:spPr>
            <a:xfrm rot="10800000">
              <a:off x="5410199" y="5410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2" name="Rectangle 291"/>
            <p:cNvSpPr/>
            <p:nvPr/>
          </p:nvSpPr>
          <p:spPr>
            <a:xfrm rot="10800000">
              <a:off x="4648200" y="44958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3" name="Rectangle 272"/>
            <p:cNvSpPr/>
            <p:nvPr/>
          </p:nvSpPr>
          <p:spPr>
            <a:xfrm rot="10800000">
              <a:off x="4495799" y="48006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 rot="10800000">
              <a:off x="4648199" y="5105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2" name="Rectangle 311"/>
            <p:cNvSpPr/>
            <p:nvPr/>
          </p:nvSpPr>
          <p:spPr>
            <a:xfrm rot="10800000">
              <a:off x="3886199" y="4191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3" name="Rectangle 292"/>
            <p:cNvSpPr/>
            <p:nvPr/>
          </p:nvSpPr>
          <p:spPr>
            <a:xfrm rot="10800000">
              <a:off x="4038600" y="44958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4" name="Rectangle 293"/>
            <p:cNvSpPr/>
            <p:nvPr/>
          </p:nvSpPr>
          <p:spPr>
            <a:xfrm rot="10800000">
              <a:off x="3733800" y="44958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6" name="Rectangle 275"/>
            <p:cNvSpPr/>
            <p:nvPr/>
          </p:nvSpPr>
          <p:spPr>
            <a:xfrm rot="10800000">
              <a:off x="3886199" y="48006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Rectangle 143"/>
            <p:cNvSpPr/>
            <p:nvPr/>
          </p:nvSpPr>
          <p:spPr>
            <a:xfrm rot="10800000">
              <a:off x="3428999" y="5105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9" name="Rectangle 448"/>
            <p:cNvSpPr/>
            <p:nvPr/>
          </p:nvSpPr>
          <p:spPr>
            <a:xfrm>
              <a:off x="5105400" y="533400"/>
              <a:ext cx="304800" cy="304800"/>
            </a:xfrm>
            <a:prstGeom prst="rect">
              <a:avLst/>
            </a:prstGeom>
            <a:blipFill>
              <a:blip r:embed="rId2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7" name="Rectangle 246"/>
            <p:cNvSpPr/>
            <p:nvPr/>
          </p:nvSpPr>
          <p:spPr>
            <a:xfrm rot="10800000">
              <a:off x="1447799" y="5410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Rectangle 190"/>
            <p:cNvSpPr/>
            <p:nvPr/>
          </p:nvSpPr>
          <p:spPr>
            <a:xfrm>
              <a:off x="5410200" y="1752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Rectangle 228"/>
            <p:cNvSpPr/>
            <p:nvPr/>
          </p:nvSpPr>
          <p:spPr>
            <a:xfrm>
              <a:off x="5257800" y="20574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Rectangle 162"/>
            <p:cNvSpPr/>
            <p:nvPr/>
          </p:nvSpPr>
          <p:spPr>
            <a:xfrm>
              <a:off x="5257800" y="838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Rectangle 163"/>
            <p:cNvSpPr/>
            <p:nvPr/>
          </p:nvSpPr>
          <p:spPr>
            <a:xfrm>
              <a:off x="4953000" y="838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8" name="Rectangle 267"/>
            <p:cNvSpPr/>
            <p:nvPr/>
          </p:nvSpPr>
          <p:spPr>
            <a:xfrm>
              <a:off x="5410200" y="11430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Rectangle 224"/>
            <p:cNvSpPr/>
            <p:nvPr/>
          </p:nvSpPr>
          <p:spPr>
            <a:xfrm>
              <a:off x="5410200" y="2362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2" name="Rectangle 371"/>
            <p:cNvSpPr/>
            <p:nvPr/>
          </p:nvSpPr>
          <p:spPr>
            <a:xfrm>
              <a:off x="5257800" y="26670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Rectangle 2"/>
            <p:cNvSpPr/>
            <p:nvPr/>
          </p:nvSpPr>
          <p:spPr>
            <a:xfrm rot="10800000">
              <a:off x="4952999" y="51054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2" name="Rectangle 271"/>
            <p:cNvSpPr/>
            <p:nvPr/>
          </p:nvSpPr>
          <p:spPr>
            <a:xfrm rot="10800000">
              <a:off x="5105399" y="4800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4" name="Rectangle 273"/>
            <p:cNvSpPr/>
            <p:nvPr/>
          </p:nvSpPr>
          <p:spPr>
            <a:xfrm rot="10800000">
              <a:off x="4800599" y="4800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0" name="Rectangle 289"/>
            <p:cNvSpPr/>
            <p:nvPr/>
          </p:nvSpPr>
          <p:spPr>
            <a:xfrm rot="10800000">
              <a:off x="4953000" y="4495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Rectangle 171"/>
            <p:cNvSpPr/>
            <p:nvPr/>
          </p:nvSpPr>
          <p:spPr>
            <a:xfrm>
              <a:off x="1295400" y="1447800"/>
              <a:ext cx="304800" cy="304800"/>
            </a:xfrm>
            <a:prstGeom prst="rect">
              <a:avLst/>
            </a:prstGeom>
            <a:blipFill>
              <a:blip r:embed="rId3" cstate="print"/>
              <a:tile tx="0" ty="0" sx="100000" sy="100000" flip="none" algn="tl"/>
            </a:blipFill>
            <a:ln w="38100">
              <a:solidFill>
                <a:schemeClr val="accent2">
                  <a:lumMod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Rectangle 166"/>
            <p:cNvSpPr/>
            <p:nvPr/>
          </p:nvSpPr>
          <p:spPr>
            <a:xfrm>
              <a:off x="1143000" y="1752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Rectangle 146"/>
            <p:cNvSpPr/>
            <p:nvPr/>
          </p:nvSpPr>
          <p:spPr>
            <a:xfrm>
              <a:off x="2819400" y="838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Rectangle 178"/>
            <p:cNvSpPr/>
            <p:nvPr/>
          </p:nvSpPr>
          <p:spPr>
            <a:xfrm>
              <a:off x="2819400" y="14478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7" name="Rectangle 276"/>
            <p:cNvSpPr/>
            <p:nvPr/>
          </p:nvSpPr>
          <p:spPr>
            <a:xfrm rot="10800000">
              <a:off x="3276599" y="48006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7" name="Rectangle 296"/>
            <p:cNvSpPr/>
            <p:nvPr/>
          </p:nvSpPr>
          <p:spPr>
            <a:xfrm rot="10800000">
              <a:off x="2819400" y="44958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Rectangle 180"/>
            <p:cNvSpPr/>
            <p:nvPr/>
          </p:nvSpPr>
          <p:spPr>
            <a:xfrm>
              <a:off x="3276600" y="17526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Rectangle 183"/>
            <p:cNvSpPr/>
            <p:nvPr/>
          </p:nvSpPr>
          <p:spPr>
            <a:xfrm>
              <a:off x="3886200" y="1752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2" name="Rectangle 391"/>
            <p:cNvSpPr/>
            <p:nvPr/>
          </p:nvSpPr>
          <p:spPr>
            <a:xfrm rot="10800000">
              <a:off x="1142999" y="35814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8" name="Rectangle 367"/>
            <p:cNvSpPr/>
            <p:nvPr/>
          </p:nvSpPr>
          <p:spPr>
            <a:xfrm>
              <a:off x="5410200" y="2971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7" name="Rectangle 286"/>
            <p:cNvSpPr/>
            <p:nvPr/>
          </p:nvSpPr>
          <p:spPr>
            <a:xfrm rot="10800000">
              <a:off x="5410199" y="4800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9" name="Rectangle 378"/>
            <p:cNvSpPr/>
            <p:nvPr/>
          </p:nvSpPr>
          <p:spPr>
            <a:xfrm rot="10800000">
              <a:off x="4495799" y="3581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3" name="Rectangle 442"/>
            <p:cNvSpPr/>
            <p:nvPr/>
          </p:nvSpPr>
          <p:spPr>
            <a:xfrm rot="10800000">
              <a:off x="685800" y="3276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8" name="Rectangle 347"/>
            <p:cNvSpPr/>
            <p:nvPr/>
          </p:nvSpPr>
          <p:spPr>
            <a:xfrm>
              <a:off x="1600200" y="2667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4" name="Rectangle 343"/>
            <p:cNvSpPr/>
            <p:nvPr/>
          </p:nvSpPr>
          <p:spPr>
            <a:xfrm>
              <a:off x="1143000" y="2971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Rectangle 184"/>
            <p:cNvSpPr/>
            <p:nvPr/>
          </p:nvSpPr>
          <p:spPr>
            <a:xfrm>
              <a:off x="3124200" y="14478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Rectangle 185"/>
            <p:cNvSpPr/>
            <p:nvPr/>
          </p:nvSpPr>
          <p:spPr>
            <a:xfrm>
              <a:off x="3429000" y="1447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Rectangle 181"/>
            <p:cNvSpPr/>
            <p:nvPr/>
          </p:nvSpPr>
          <p:spPr>
            <a:xfrm>
              <a:off x="3581400" y="1752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6" name="Rectangle 235"/>
            <p:cNvSpPr/>
            <p:nvPr/>
          </p:nvSpPr>
          <p:spPr>
            <a:xfrm rot="10800000">
              <a:off x="4495799" y="5410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7" name="Rectangle 236"/>
            <p:cNvSpPr/>
            <p:nvPr/>
          </p:nvSpPr>
          <p:spPr>
            <a:xfrm rot="10800000">
              <a:off x="4800599" y="5410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ectangle 77"/>
            <p:cNvSpPr/>
            <p:nvPr/>
          </p:nvSpPr>
          <p:spPr>
            <a:xfrm>
              <a:off x="1295400" y="838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/>
            <p:cNvSpPr/>
            <p:nvPr/>
          </p:nvSpPr>
          <p:spPr>
            <a:xfrm>
              <a:off x="990600" y="838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Rectangle 154"/>
            <p:cNvSpPr/>
            <p:nvPr/>
          </p:nvSpPr>
          <p:spPr>
            <a:xfrm>
              <a:off x="4038600" y="838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8" name="Rectangle 297"/>
            <p:cNvSpPr/>
            <p:nvPr/>
          </p:nvSpPr>
          <p:spPr>
            <a:xfrm rot="10800000">
              <a:off x="2514600" y="4495800"/>
              <a:ext cx="304800" cy="304800"/>
            </a:xfrm>
            <a:prstGeom prst="rect">
              <a:avLst/>
            </a:prstGeom>
            <a:blipFill>
              <a:blip r:embed="rId3" cstate="print"/>
              <a:tile tx="0" ty="0" sx="100000" sy="100000" flip="none" algn="tl"/>
            </a:blipFill>
            <a:ln w="38100">
              <a:solidFill>
                <a:schemeClr val="accent2">
                  <a:lumMod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0" name="Rectangle 299"/>
            <p:cNvSpPr/>
            <p:nvPr/>
          </p:nvSpPr>
          <p:spPr>
            <a:xfrm rot="10800000">
              <a:off x="2209800" y="4495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0" name="Rectangle 279"/>
            <p:cNvSpPr/>
            <p:nvPr/>
          </p:nvSpPr>
          <p:spPr>
            <a:xfrm rot="10800000">
              <a:off x="2666999" y="4800600"/>
              <a:ext cx="304800" cy="304800"/>
            </a:xfrm>
            <a:prstGeom prst="rect">
              <a:avLst/>
            </a:prstGeom>
            <a:blipFill>
              <a:blip r:embed="rId3" cstate="print"/>
              <a:tile tx="0" ty="0" sx="100000" sy="100000" flip="none" algn="tl"/>
            </a:blipFill>
            <a:ln w="38100">
              <a:solidFill>
                <a:schemeClr val="accent2">
                  <a:lumMod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9" name="Rectangle 348"/>
            <p:cNvSpPr/>
            <p:nvPr/>
          </p:nvSpPr>
          <p:spPr>
            <a:xfrm>
              <a:off x="1295400" y="2667000"/>
              <a:ext cx="304800" cy="304800"/>
            </a:xfrm>
            <a:prstGeom prst="rect">
              <a:avLst/>
            </a:prstGeom>
            <a:blipFill>
              <a:blip r:embed="rId3" cstate="print"/>
              <a:tile tx="0" ty="0" sx="100000" sy="100000" flip="none" algn="tl"/>
            </a:blipFill>
            <a:ln w="38100">
              <a:solidFill>
                <a:schemeClr val="accent2">
                  <a:lumMod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0" name="Rectangle 379"/>
            <p:cNvSpPr/>
            <p:nvPr/>
          </p:nvSpPr>
          <p:spPr>
            <a:xfrm rot="10800000">
              <a:off x="4800599" y="35814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2" name="Rectangle 431"/>
            <p:cNvSpPr/>
            <p:nvPr/>
          </p:nvSpPr>
          <p:spPr>
            <a:xfrm rot="10800000">
              <a:off x="4648200" y="3276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6" name="Rectangle 345"/>
            <p:cNvSpPr/>
            <p:nvPr/>
          </p:nvSpPr>
          <p:spPr>
            <a:xfrm>
              <a:off x="1447800" y="2971800"/>
              <a:ext cx="304800" cy="304800"/>
            </a:xfrm>
            <a:prstGeom prst="rect">
              <a:avLst/>
            </a:prstGeom>
            <a:blipFill>
              <a:blip r:embed="rId3" cstate="print"/>
              <a:tile tx="0" ty="0" sx="100000" sy="100000" flip="none" algn="tl"/>
            </a:blipFill>
            <a:ln w="38100">
              <a:solidFill>
                <a:schemeClr val="accent2">
                  <a:lumMod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7" name="Rectangle 76"/>
            <p:cNvSpPr/>
            <p:nvPr/>
          </p:nvSpPr>
          <p:spPr>
            <a:xfrm>
              <a:off x="1600200" y="838200"/>
              <a:ext cx="304800" cy="304800"/>
            </a:xfrm>
            <a:prstGeom prst="rect">
              <a:avLst/>
            </a:prstGeom>
            <a:blipFill>
              <a:blip r:embed="rId3" cstate="print"/>
              <a:tile tx="0" ty="0" sx="100000" sy="100000" flip="none" algn="tl"/>
            </a:blipFill>
            <a:ln w="38100">
              <a:solidFill>
                <a:schemeClr val="accent2">
                  <a:lumMod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2" name="Rectangle 441"/>
            <p:cNvSpPr/>
            <p:nvPr/>
          </p:nvSpPr>
          <p:spPr>
            <a:xfrm rot="10800000">
              <a:off x="1295400" y="3276600"/>
              <a:ext cx="304800" cy="304800"/>
            </a:xfrm>
            <a:prstGeom prst="rect">
              <a:avLst/>
            </a:prstGeom>
            <a:blipFill>
              <a:blip r:embed="rId3" cstate="print"/>
              <a:tile tx="0" ty="0" sx="100000" sy="100000" flip="none" algn="tl"/>
            </a:blipFill>
            <a:ln w="38100">
              <a:solidFill>
                <a:schemeClr val="accent2">
                  <a:lumMod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2057400" y="533400"/>
              <a:ext cx="304800" cy="304800"/>
            </a:xfrm>
            <a:prstGeom prst="rect">
              <a:avLst/>
            </a:prstGeom>
            <a:blipFill>
              <a:blip r:embed="rId3" cstate="print"/>
              <a:tile tx="0" ty="0" sx="100000" sy="100000" flip="none" algn="tl"/>
            </a:blipFill>
            <a:ln w="38100">
              <a:solidFill>
                <a:schemeClr val="accent2">
                  <a:lumMod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5" name="Rectangle 254"/>
            <p:cNvSpPr/>
            <p:nvPr/>
          </p:nvSpPr>
          <p:spPr>
            <a:xfrm>
              <a:off x="1143000" y="1143000"/>
              <a:ext cx="304800" cy="304800"/>
            </a:xfrm>
            <a:prstGeom prst="rect">
              <a:avLst/>
            </a:prstGeom>
            <a:blipFill>
              <a:blip r:embed="rId3" cstate="print"/>
              <a:tile tx="0" ty="0" sx="100000" sy="100000" flip="none" algn="tl"/>
            </a:blipFill>
            <a:ln w="38100">
              <a:solidFill>
                <a:schemeClr val="accent2">
                  <a:lumMod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5" name="TextBox 404"/>
          <p:cNvSpPr txBox="1"/>
          <p:nvPr/>
        </p:nvSpPr>
        <p:spPr>
          <a:xfrm>
            <a:off x="1" y="5872481"/>
            <a:ext cx="725283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15</a:t>
            </a:r>
          </a:p>
        </p:txBody>
      </p:sp>
      <p:sp>
        <p:nvSpPr>
          <p:cNvPr id="406" name="TextBox 405"/>
          <p:cNvSpPr txBox="1"/>
          <p:nvPr/>
        </p:nvSpPr>
        <p:spPr>
          <a:xfrm>
            <a:off x="1" y="5527041"/>
            <a:ext cx="725283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14</a:t>
            </a:r>
          </a:p>
        </p:txBody>
      </p:sp>
      <p:sp>
        <p:nvSpPr>
          <p:cNvPr id="407" name="TextBox 406"/>
          <p:cNvSpPr txBox="1"/>
          <p:nvPr/>
        </p:nvSpPr>
        <p:spPr>
          <a:xfrm>
            <a:off x="1" y="5181601"/>
            <a:ext cx="725283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13</a:t>
            </a:r>
          </a:p>
        </p:txBody>
      </p:sp>
      <p:sp>
        <p:nvSpPr>
          <p:cNvPr id="408" name="TextBox 407"/>
          <p:cNvSpPr txBox="1"/>
          <p:nvPr/>
        </p:nvSpPr>
        <p:spPr>
          <a:xfrm>
            <a:off x="1" y="4836161"/>
            <a:ext cx="725283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12</a:t>
            </a:r>
          </a:p>
        </p:txBody>
      </p:sp>
      <p:sp>
        <p:nvSpPr>
          <p:cNvPr id="409" name="TextBox 408"/>
          <p:cNvSpPr txBox="1"/>
          <p:nvPr/>
        </p:nvSpPr>
        <p:spPr>
          <a:xfrm>
            <a:off x="1" y="4490721"/>
            <a:ext cx="725283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11</a:t>
            </a:r>
          </a:p>
        </p:txBody>
      </p:sp>
      <p:sp>
        <p:nvSpPr>
          <p:cNvPr id="410" name="TextBox 409"/>
          <p:cNvSpPr txBox="1"/>
          <p:nvPr/>
        </p:nvSpPr>
        <p:spPr>
          <a:xfrm>
            <a:off x="1" y="4145281"/>
            <a:ext cx="725283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10</a:t>
            </a:r>
          </a:p>
        </p:txBody>
      </p:sp>
      <p:sp>
        <p:nvSpPr>
          <p:cNvPr id="411" name="TextBox 410"/>
          <p:cNvSpPr txBox="1"/>
          <p:nvPr/>
        </p:nvSpPr>
        <p:spPr>
          <a:xfrm>
            <a:off x="0" y="379984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9</a:t>
            </a:r>
          </a:p>
        </p:txBody>
      </p:sp>
      <p:sp>
        <p:nvSpPr>
          <p:cNvPr id="412" name="TextBox 411"/>
          <p:cNvSpPr txBox="1"/>
          <p:nvPr/>
        </p:nvSpPr>
        <p:spPr>
          <a:xfrm>
            <a:off x="0" y="345440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8</a:t>
            </a:r>
          </a:p>
        </p:txBody>
      </p:sp>
      <p:sp>
        <p:nvSpPr>
          <p:cNvPr id="413" name="TextBox 412"/>
          <p:cNvSpPr txBox="1"/>
          <p:nvPr/>
        </p:nvSpPr>
        <p:spPr>
          <a:xfrm>
            <a:off x="0" y="310896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7</a:t>
            </a:r>
          </a:p>
        </p:txBody>
      </p:sp>
      <p:sp>
        <p:nvSpPr>
          <p:cNvPr id="414" name="TextBox 413"/>
          <p:cNvSpPr txBox="1"/>
          <p:nvPr/>
        </p:nvSpPr>
        <p:spPr>
          <a:xfrm>
            <a:off x="0" y="276352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6</a:t>
            </a:r>
          </a:p>
        </p:txBody>
      </p:sp>
      <p:sp>
        <p:nvSpPr>
          <p:cNvPr id="415" name="TextBox 414"/>
          <p:cNvSpPr txBox="1"/>
          <p:nvPr/>
        </p:nvSpPr>
        <p:spPr>
          <a:xfrm>
            <a:off x="0" y="241808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5</a:t>
            </a:r>
          </a:p>
        </p:txBody>
      </p:sp>
      <p:sp>
        <p:nvSpPr>
          <p:cNvPr id="416" name="TextBox 415"/>
          <p:cNvSpPr txBox="1"/>
          <p:nvPr/>
        </p:nvSpPr>
        <p:spPr>
          <a:xfrm>
            <a:off x="0" y="207264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4</a:t>
            </a:r>
          </a:p>
        </p:txBody>
      </p:sp>
      <p:sp>
        <p:nvSpPr>
          <p:cNvPr id="417" name="TextBox 416"/>
          <p:cNvSpPr txBox="1"/>
          <p:nvPr/>
        </p:nvSpPr>
        <p:spPr>
          <a:xfrm>
            <a:off x="0" y="172720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3</a:t>
            </a:r>
          </a:p>
        </p:txBody>
      </p:sp>
      <p:sp>
        <p:nvSpPr>
          <p:cNvPr id="418" name="TextBox 417"/>
          <p:cNvSpPr txBox="1"/>
          <p:nvPr/>
        </p:nvSpPr>
        <p:spPr>
          <a:xfrm>
            <a:off x="0" y="138176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2</a:t>
            </a:r>
          </a:p>
        </p:txBody>
      </p:sp>
      <p:sp>
        <p:nvSpPr>
          <p:cNvPr id="419" name="TextBox 418"/>
          <p:cNvSpPr txBox="1"/>
          <p:nvPr/>
        </p:nvSpPr>
        <p:spPr>
          <a:xfrm>
            <a:off x="0" y="103632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1</a:t>
            </a:r>
          </a:p>
        </p:txBody>
      </p:sp>
      <p:sp>
        <p:nvSpPr>
          <p:cNvPr id="420" name="TextBox 419"/>
          <p:cNvSpPr txBox="1"/>
          <p:nvPr/>
        </p:nvSpPr>
        <p:spPr>
          <a:xfrm>
            <a:off x="0" y="69088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0</a:t>
            </a:r>
          </a:p>
        </p:txBody>
      </p:sp>
      <p:sp>
        <p:nvSpPr>
          <p:cNvPr id="421" name="TextBox 420"/>
          <p:cNvSpPr txBox="1"/>
          <p:nvPr/>
        </p:nvSpPr>
        <p:spPr>
          <a:xfrm>
            <a:off x="-83820" y="2"/>
            <a:ext cx="922020" cy="703029"/>
          </a:xfrm>
          <a:prstGeom prst="rect">
            <a:avLst/>
          </a:prstGeom>
          <a:noFill/>
        </p:spPr>
        <p:txBody>
          <a:bodyPr wrap="square" lIns="101870" tIns="50935" rIns="101870" bIns="50935" rtlCol="0">
            <a:spAutoFit/>
          </a:bodyPr>
          <a:lstStyle/>
          <a:p>
            <a:pPr algn="ctr"/>
            <a:r>
              <a:rPr lang="en-US" sz="1300" b="1" dirty="0"/>
              <a:t>Row 15*</a:t>
            </a:r>
          </a:p>
          <a:p>
            <a:pPr algn="ctr"/>
            <a:r>
              <a:rPr lang="en-US" sz="1300" b="1" i="1" dirty="0"/>
              <a:t>*wrap-around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3BFF3A-64B6-4343-8198-170F9D0936AA}"/>
              </a:ext>
            </a:extLst>
          </p:cNvPr>
          <p:cNvSpPr txBox="1"/>
          <p:nvPr/>
        </p:nvSpPr>
        <p:spPr>
          <a:xfrm>
            <a:off x="6852707" y="2881570"/>
            <a:ext cx="304089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Expected eps0 approx. 0.2</a:t>
            </a:r>
          </a:p>
          <a:p>
            <a:r>
              <a:rPr lang="en-US" dirty="0"/>
              <a:t>Expected eps1 approx. 1.65</a:t>
            </a:r>
          </a:p>
        </p:txBody>
      </p:sp>
    </p:spTree>
    <p:extLst>
      <p:ext uri="{BB962C8B-B14F-4D97-AF65-F5344CB8AC3E}">
        <p14:creationId xmlns:p14="http://schemas.microsoft.com/office/powerpoint/2010/main" val="41867910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2E8501CC-0D5C-4FA5-9B8A-195F7E62B9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299" t="32310" r="18939" b="21781"/>
          <a:stretch/>
        </p:blipFill>
        <p:spPr>
          <a:xfrm>
            <a:off x="94494" y="797604"/>
            <a:ext cx="5089865" cy="588843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3DE7FA4-7412-4CB9-864E-3F1DAB0B99F3}"/>
              </a:ext>
            </a:extLst>
          </p:cNvPr>
          <p:cNvSpPr txBox="1"/>
          <p:nvPr/>
        </p:nvSpPr>
        <p:spPr>
          <a:xfrm>
            <a:off x="1663022" y="18852"/>
            <a:ext cx="6781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Illustration of Grid Computation for the</a:t>
            </a:r>
          </a:p>
          <a:p>
            <a:pPr algn="ctr"/>
            <a:r>
              <a:rPr lang="en-US" b="1" i="1" dirty="0"/>
              <a:t>Slightly Smaller Rich Club Pattern</a:t>
            </a:r>
            <a:r>
              <a:rPr lang="en-US" b="1" dirty="0"/>
              <a:t>:  </a:t>
            </a:r>
            <a:r>
              <a:rPr lang="en-US" b="1" i="1" dirty="0"/>
              <a:t>x1_target = 0.45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54C9217-89B2-45C6-A796-E76F7C36C51E}"/>
              </a:ext>
            </a:extLst>
          </p:cNvPr>
          <p:cNvSpPr txBox="1"/>
          <p:nvPr/>
        </p:nvSpPr>
        <p:spPr>
          <a:xfrm>
            <a:off x="626195" y="7083878"/>
            <a:ext cx="88060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Note: We can continue to decrease the FE by increasing interaction enthalpy parameter eps1; it linearly increases the negative value of the interaction enthalpy. However, it doesn’t SOLVE for a FE minimum.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43678E-ABFB-4352-BAD3-7F3C663D24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543" t="32828" r="18454" b="9058"/>
          <a:stretch/>
        </p:blipFill>
        <p:spPr>
          <a:xfrm>
            <a:off x="5184359" y="954995"/>
            <a:ext cx="4143832" cy="601980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8F48816-82C5-40E4-945B-B5E56A047B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2103" y="6346896"/>
            <a:ext cx="4691052" cy="40505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7B69E3F-5C4D-46B5-A0D0-F045CCCE27F1}"/>
              </a:ext>
            </a:extLst>
          </p:cNvPr>
          <p:cNvSpPr txBox="1"/>
          <p:nvPr/>
        </p:nvSpPr>
        <p:spPr>
          <a:xfrm>
            <a:off x="9469867" y="5814912"/>
            <a:ext cx="303288" cy="400110"/>
          </a:xfrm>
          <a:prstGeom prst="rect">
            <a:avLst/>
          </a:prstGeom>
          <a:noFill/>
          <a:ln w="28575">
            <a:solidFill>
              <a:schemeClr val="accent2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?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213C680-DB7A-4FEE-81EE-F0D699C03352}"/>
              </a:ext>
            </a:extLst>
          </p:cNvPr>
          <p:cNvGrpSpPr/>
          <p:nvPr/>
        </p:nvGrpSpPr>
        <p:grpSpPr>
          <a:xfrm>
            <a:off x="3733800" y="1793030"/>
            <a:ext cx="1452499" cy="3674893"/>
            <a:chOff x="3733800" y="1793030"/>
            <a:chExt cx="1452499" cy="3674893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176CDAE-8C29-48F7-9D24-7D4124D9E1DC}"/>
                </a:ext>
              </a:extLst>
            </p:cNvPr>
            <p:cNvSpPr txBox="1"/>
            <p:nvPr/>
          </p:nvSpPr>
          <p:spPr>
            <a:xfrm>
              <a:off x="4064868" y="4149644"/>
              <a:ext cx="100059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1" dirty="0"/>
                <a:t>y</a:t>
              </a:r>
              <a:r>
                <a:rPr lang="en-US" sz="1600" b="1" i="1" baseline="-25000" dirty="0"/>
                <a:t>2 </a:t>
              </a:r>
              <a:r>
                <a:rPr lang="en-US" sz="1600" b="1" i="1" dirty="0"/>
                <a:t>= 0.051</a:t>
              </a:r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D033A83B-7BEB-4C4D-90CC-BC8A8C8AC369}"/>
                </a:ext>
              </a:extLst>
            </p:cNvPr>
            <p:cNvSpPr/>
            <p:nvPr/>
          </p:nvSpPr>
          <p:spPr>
            <a:xfrm>
              <a:off x="3733800" y="1793030"/>
              <a:ext cx="1341893" cy="3674893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Diamond 5">
              <a:extLst>
                <a:ext uri="{FF2B5EF4-FFF2-40B4-BE49-F238E27FC236}">
                  <a16:creationId xmlns:a16="http://schemas.microsoft.com/office/drawing/2014/main" id="{B04E80A8-ABD8-4126-859D-913C5B1E9F7C}"/>
                </a:ext>
              </a:extLst>
            </p:cNvPr>
            <p:cNvSpPr/>
            <p:nvPr/>
          </p:nvSpPr>
          <p:spPr>
            <a:xfrm>
              <a:off x="3858913" y="4204249"/>
              <a:ext cx="198120" cy="290899"/>
            </a:xfrm>
            <a:prstGeom prst="diamond">
              <a:avLst/>
            </a:prstGeom>
            <a:solidFill>
              <a:srgbClr val="FF00FF"/>
            </a:solidFill>
            <a:ln>
              <a:solidFill>
                <a:srgbClr val="CC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A60A036-D9F2-43ED-A260-B97E5099DF18}"/>
                </a:ext>
              </a:extLst>
            </p:cNvPr>
            <p:cNvSpPr txBox="1"/>
            <p:nvPr/>
          </p:nvSpPr>
          <p:spPr>
            <a:xfrm>
              <a:off x="3822366" y="3216200"/>
              <a:ext cx="12315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1" dirty="0"/>
                <a:t>For h = 1.65:</a:t>
              </a:r>
            </a:p>
          </p:txBody>
        </p:sp>
        <p:sp>
          <p:nvSpPr>
            <p:cNvPr id="8" name="Diamond 7">
              <a:extLst>
                <a:ext uri="{FF2B5EF4-FFF2-40B4-BE49-F238E27FC236}">
                  <a16:creationId xmlns:a16="http://schemas.microsoft.com/office/drawing/2014/main" id="{5A5E9B9C-0CC6-4A5B-9FD0-A9A3ADBEF29F}"/>
                </a:ext>
              </a:extLst>
            </p:cNvPr>
            <p:cNvSpPr/>
            <p:nvPr/>
          </p:nvSpPr>
          <p:spPr>
            <a:xfrm>
              <a:off x="3861154" y="4972372"/>
              <a:ext cx="228600" cy="304800"/>
            </a:xfrm>
            <a:prstGeom prst="diamond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Diamond 8">
              <a:extLst>
                <a:ext uri="{FF2B5EF4-FFF2-40B4-BE49-F238E27FC236}">
                  <a16:creationId xmlns:a16="http://schemas.microsoft.com/office/drawing/2014/main" id="{30EEE416-D4A8-4B60-B43D-DCCC01D7B256}"/>
                </a:ext>
              </a:extLst>
            </p:cNvPr>
            <p:cNvSpPr/>
            <p:nvPr/>
          </p:nvSpPr>
          <p:spPr>
            <a:xfrm>
              <a:off x="3858913" y="4571348"/>
              <a:ext cx="228600" cy="304800"/>
            </a:xfrm>
            <a:prstGeom prst="diamond">
              <a:avLst/>
            </a:prstGeom>
            <a:solidFill>
              <a:srgbClr val="00CC00"/>
            </a:solidFill>
            <a:ln>
              <a:solidFill>
                <a:srgbClr val="3399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C176B91-FD29-46B9-BD18-F7418AC15BD4}"/>
                </a:ext>
              </a:extLst>
            </p:cNvPr>
            <p:cNvSpPr txBox="1"/>
            <p:nvPr/>
          </p:nvSpPr>
          <p:spPr>
            <a:xfrm>
              <a:off x="4067984" y="4534183"/>
              <a:ext cx="98616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1" dirty="0"/>
                <a:t>z</a:t>
              </a:r>
              <a:r>
                <a:rPr lang="en-US" sz="1600" b="1" i="1" baseline="-25000" dirty="0"/>
                <a:t>1 </a:t>
              </a:r>
              <a:r>
                <a:rPr lang="en-US" sz="1600" b="1" i="1" dirty="0"/>
                <a:t>= 0.367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E68A9EF-5BB9-450D-9F6E-2EA0595B4D96}"/>
                </a:ext>
              </a:extLst>
            </p:cNvPr>
            <p:cNvSpPr txBox="1"/>
            <p:nvPr/>
          </p:nvSpPr>
          <p:spPr>
            <a:xfrm>
              <a:off x="4095936" y="4920374"/>
              <a:ext cx="10903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1" dirty="0"/>
                <a:t>z</a:t>
              </a:r>
              <a:r>
                <a:rPr lang="en-US" sz="1600" b="1" i="1" baseline="-25000" dirty="0"/>
                <a:t>3 </a:t>
              </a:r>
              <a:r>
                <a:rPr lang="en-US" sz="1600" b="1" i="1" dirty="0"/>
                <a:t>= 0.0195</a:t>
              </a:r>
            </a:p>
          </p:txBody>
        </p:sp>
        <p:sp>
          <p:nvSpPr>
            <p:cNvPr id="13" name="Diamond 12">
              <a:extLst>
                <a:ext uri="{FF2B5EF4-FFF2-40B4-BE49-F238E27FC236}">
                  <a16:creationId xmlns:a16="http://schemas.microsoft.com/office/drawing/2014/main" id="{5C81CDC2-2DA7-4685-AA14-4C84CB8F7620}"/>
                </a:ext>
              </a:extLst>
            </p:cNvPr>
            <p:cNvSpPr/>
            <p:nvPr/>
          </p:nvSpPr>
          <p:spPr>
            <a:xfrm>
              <a:off x="3857713" y="3823249"/>
              <a:ext cx="198120" cy="290899"/>
            </a:xfrm>
            <a:prstGeom prst="diamond">
              <a:avLst/>
            </a:prstGeom>
            <a:solidFill>
              <a:srgbClr val="FFFF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E15DF2E8-497B-401D-BBDA-B432F4406453}"/>
                    </a:ext>
                  </a:extLst>
                </p:cNvPr>
                <p:cNvSpPr txBox="1"/>
                <p:nvPr/>
              </p:nvSpPr>
              <p:spPr>
                <a:xfrm>
                  <a:off x="3972799" y="3507367"/>
                  <a:ext cx="915753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𝛆</m:t>
                          </m:r>
                        </m:e>
                        <m:sub>
                          <m:r>
                            <a:rPr lang="en-US" sz="16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a14:m>
                  <a:r>
                    <a:rPr lang="en-US" sz="1600" b="1" dirty="0"/>
                    <a:t>= 0.250</a:t>
                  </a:r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E15DF2E8-497B-401D-BBDA-B432F440645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72799" y="3507367"/>
                  <a:ext cx="915753" cy="246221"/>
                </a:xfrm>
                <a:prstGeom prst="rect">
                  <a:avLst/>
                </a:prstGeom>
                <a:blipFill>
                  <a:blip r:embed="rId5"/>
                  <a:stretch>
                    <a:fillRect t="-24390" r="-10000" b="-4878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5B782907-2107-4ECA-8E2E-3D8B96C9A201}"/>
                    </a:ext>
                  </a:extLst>
                </p:cNvPr>
                <p:cNvSpPr txBox="1"/>
                <p:nvPr/>
              </p:nvSpPr>
              <p:spPr>
                <a:xfrm>
                  <a:off x="3906470" y="2971148"/>
                  <a:ext cx="915753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𝛆</m:t>
                          </m:r>
                        </m:e>
                        <m:sub>
                          <m:r>
                            <a:rPr lang="en-US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</m:oMath>
                  </a14:m>
                  <a:r>
                    <a:rPr lang="en-US" sz="1600" b="1" dirty="0"/>
                    <a:t>= 0.0</a:t>
                  </a:r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5B782907-2107-4ECA-8E2E-3D8B96C9A20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06470" y="2971148"/>
                  <a:ext cx="915753" cy="246221"/>
                </a:xfrm>
                <a:prstGeom prst="rect">
                  <a:avLst/>
                </a:prstGeom>
                <a:blipFill>
                  <a:blip r:embed="rId6"/>
                  <a:stretch>
                    <a:fillRect t="-24390" b="-4878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7587A75-11A3-4D7F-95B3-E74BEC2B6B83}"/>
                </a:ext>
              </a:extLst>
            </p:cNvPr>
            <p:cNvSpPr txBox="1"/>
            <p:nvPr/>
          </p:nvSpPr>
          <p:spPr>
            <a:xfrm>
              <a:off x="4055833" y="3787332"/>
              <a:ext cx="99899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1" dirty="0"/>
                <a:t>x</a:t>
              </a:r>
              <a:r>
                <a:rPr lang="en-US" sz="1600" b="1" i="1" baseline="-25000" dirty="0"/>
                <a:t>1 </a:t>
              </a:r>
              <a:r>
                <a:rPr lang="en-US" sz="1600" b="1" i="1" dirty="0"/>
                <a:t>= 0.450</a:t>
              </a:r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0062BAEE-0818-470A-B7A5-11AFB182F4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03" t="2941" r="34091" b="18627"/>
            <a:stretch/>
          </p:blipFill>
          <p:spPr>
            <a:xfrm>
              <a:off x="3906470" y="1872510"/>
              <a:ext cx="1028977" cy="10289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85467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A J Maren\Pictures\AJM-website-textile-bckgrnds\italian-renaissance-gold-brocade_pinterest.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0058400" cy="7772400"/>
          </a:xfrm>
          <a:prstGeom prst="rect">
            <a:avLst/>
          </a:prstGeom>
          <a:noFill/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3" name="Rectangle 2"/>
          <p:cNvSpPr/>
          <p:nvPr/>
        </p:nvSpPr>
        <p:spPr>
          <a:xfrm>
            <a:off x="685800" y="685804"/>
            <a:ext cx="8610600" cy="6324600"/>
          </a:xfrm>
          <a:prstGeom prst="rect">
            <a:avLst/>
          </a:prstGeom>
          <a:solidFill>
            <a:srgbClr val="FAE6CD"/>
          </a:solidFill>
          <a:ln w="28575">
            <a:solidFill>
              <a:schemeClr val="accent2">
                <a:lumMod val="75000"/>
              </a:schemeClr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787" tIns="50894" rIns="101787" bIns="50894"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grpSp>
        <p:nvGrpSpPr>
          <p:cNvPr id="2" name="Group 11"/>
          <p:cNvGrpSpPr/>
          <p:nvPr/>
        </p:nvGrpSpPr>
        <p:grpSpPr>
          <a:xfrm>
            <a:off x="1551937" y="1456495"/>
            <a:ext cx="6868164" cy="4185761"/>
            <a:chOff x="1590034" y="3592922"/>
            <a:chExt cx="6868164" cy="3364477"/>
          </a:xfrm>
        </p:grpSpPr>
        <p:sp>
          <p:nvSpPr>
            <p:cNvPr id="9" name="TextBox 8"/>
            <p:cNvSpPr txBox="1"/>
            <p:nvPr/>
          </p:nvSpPr>
          <p:spPr>
            <a:xfrm>
              <a:off x="1600198" y="3592922"/>
              <a:ext cx="6858000" cy="3364477"/>
            </a:xfrm>
            <a:prstGeom prst="rect">
              <a:avLst/>
            </a:prstGeom>
            <a:solidFill>
              <a:srgbClr val="F5D2A5"/>
            </a:solidFill>
            <a:ln w="28575">
              <a:solidFill>
                <a:schemeClr val="accent2">
                  <a:lumMod val="75000"/>
                </a:schemeClr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endParaRPr lang="en-US" sz="800" dirty="0">
                <a:latin typeface="Britannic Bold" pitchFamily="34" charset="0"/>
              </a:endParaRPr>
            </a:p>
            <a:p>
              <a:pPr algn="ctr"/>
              <a:endParaRPr lang="en-US" sz="2400" dirty="0">
                <a:latin typeface="Britannic Bold" pitchFamily="34" charset="0"/>
              </a:endParaRPr>
            </a:p>
            <a:p>
              <a:pPr algn="ctr"/>
              <a:r>
                <a:rPr lang="en-US" sz="2400" dirty="0">
                  <a:latin typeface="Britannic Bold" pitchFamily="34" charset="0"/>
                </a:rPr>
                <a:t>Code Functionality</a:t>
              </a:r>
            </a:p>
            <a:p>
              <a:pPr algn="ctr"/>
              <a:endParaRPr lang="en-US" sz="2400" i="1" dirty="0">
                <a:latin typeface="Britannic Bold" pitchFamily="34" charset="0"/>
              </a:endParaRPr>
            </a:p>
            <a:p>
              <a:pPr algn="ctr"/>
              <a:endParaRPr lang="en-US" sz="800" dirty="0">
                <a:latin typeface="Britannic Bold" pitchFamily="34" charset="0"/>
              </a:endParaRPr>
            </a:p>
            <a:p>
              <a:pPr algn="ctr"/>
              <a:r>
                <a:rPr lang="en-US" sz="1600" dirty="0"/>
                <a:t> </a:t>
              </a:r>
              <a:r>
                <a:rPr 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Programs Used: </a:t>
              </a:r>
            </a:p>
            <a:p>
              <a:pPr algn="ctr"/>
              <a:r>
                <a:rPr lang="en-US" sz="1600" dirty="0"/>
                <a:t>2D-CVM_def-pttrns_anlytc-FE-vary-e0-and-e1_v1pt1_2018-12-29.py*</a:t>
              </a:r>
            </a:p>
            <a:p>
              <a:pPr algn="ctr"/>
              <a:r>
                <a:rPr lang="en-US" sz="1600" dirty="0"/>
                <a:t>(*This first program has eps0 = 0)</a:t>
              </a:r>
            </a:p>
            <a:p>
              <a:pPr algn="ctr"/>
              <a:r>
                <a:rPr lang="en-US" sz="1600" dirty="0"/>
                <a:t>2D-CVM_def-pttrns_anlytc-FE-vary-e0-and-e1_v1pt3_2018-12-29.py**</a:t>
              </a:r>
            </a:p>
            <a:p>
              <a:pPr algn="ctr"/>
              <a:r>
                <a:rPr lang="en-US" sz="1600" dirty="0"/>
                <a:t>(**This program finds a free energy minimum given a defined starting pattern, and specified values for eps0 and eps1)</a:t>
              </a:r>
            </a:p>
            <a:p>
              <a:pPr algn="ctr"/>
              <a:endParaRPr lang="en-US" sz="1600" dirty="0"/>
            </a:p>
            <a:p>
              <a:pPr algn="ctr"/>
              <a:r>
                <a:rPr lang="en-US" sz="1600" dirty="0"/>
                <a:t>Repository (for PPT; v1.3 code not available yet): </a:t>
              </a:r>
            </a:p>
            <a:p>
              <a:pPr algn="ctr"/>
              <a:r>
                <a:rPr lang="en-US" sz="1600" dirty="0"/>
                <a:t> </a:t>
              </a:r>
              <a:r>
                <a:rPr lang="en-US" sz="1600" dirty="0">
                  <a:hlinkClick r:id="rId3"/>
                </a:rPr>
                <a:t>https://github.com/ajmaren/</a:t>
              </a:r>
              <a:r>
                <a:rPr lang="en-US" sz="1600" b="1" u="sng" dirty="0">
                  <a:hlinkClick r:id="rId3"/>
                </a:rPr>
                <a:t>2-D-CVM-Defined-Pattern-Configurations</a:t>
              </a:r>
              <a:endParaRPr lang="en-US" sz="1600" b="1" u="sng" dirty="0"/>
            </a:p>
            <a:p>
              <a:pPr algn="ctr"/>
              <a:endParaRPr lang="en-US" sz="1600" dirty="0"/>
            </a:p>
            <a:p>
              <a:pPr algn="ctr"/>
              <a:endParaRPr lang="en-US" sz="1000" dirty="0">
                <a:latin typeface="Britannic Bold" pitchFamily="34" charset="0"/>
              </a:endParaRPr>
            </a:p>
            <a:p>
              <a:pPr algn="ctr"/>
              <a:endParaRPr lang="en-US" sz="800" dirty="0">
                <a:latin typeface="Britannic Bold" pitchFamily="34" charset="0"/>
              </a:endParaRPr>
            </a:p>
          </p:txBody>
        </p:sp>
        <p:pic>
          <p:nvPicPr>
            <p:cNvPr id="2054" name="Picture 6" descr="C:\Users\A J Maren\Pictures\AJM-website-textile-bckgrnds\Italian-renaissance-border-2-thin.jp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600196" y="6772653"/>
              <a:ext cx="6858001" cy="150407"/>
            </a:xfrm>
            <a:prstGeom prst="rect">
              <a:avLst/>
            </a:prstGeom>
            <a:noFill/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</p:pic>
        <p:pic>
          <p:nvPicPr>
            <p:cNvPr id="11" name="Picture 6" descr="C:\Users\A J Maren\Pictures\AJM-website-textile-bckgrnds\Italian-renaissance-border-2-thin.jp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590034" y="3592922"/>
              <a:ext cx="6858001" cy="150407"/>
            </a:xfrm>
            <a:prstGeom prst="rect">
              <a:avLst/>
            </a:prstGeom>
            <a:noFill/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</p:pic>
      </p:grpSp>
    </p:spTree>
    <p:extLst>
      <p:ext uri="{BB962C8B-B14F-4D97-AF65-F5344CB8AC3E}">
        <p14:creationId xmlns:p14="http://schemas.microsoft.com/office/powerpoint/2010/main" val="619488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94042" y="82776"/>
            <a:ext cx="3884552" cy="476967"/>
          </a:xfrm>
          <a:prstGeom prst="rect">
            <a:avLst/>
          </a:prstGeom>
          <a:noFill/>
        </p:spPr>
        <p:txBody>
          <a:bodyPr wrap="none" lIns="91358" tIns="45677" rIns="91358" bIns="45677" rtlCol="0">
            <a:spAutoFit/>
          </a:bodyPr>
          <a:lstStyle/>
          <a:p>
            <a:r>
              <a:rPr lang="en-US" sz="2500" b="1" dirty="0"/>
              <a:t>Experimental Specification: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7700" y="685800"/>
            <a:ext cx="8953499" cy="4093341"/>
          </a:xfrm>
          <a:prstGeom prst="rect">
            <a:avLst/>
          </a:prstGeom>
          <a:noFill/>
        </p:spPr>
        <p:txBody>
          <a:bodyPr wrap="square" lIns="91358" tIns="45677" rIns="91358" bIns="45677" rtlCol="0">
            <a:spAutoFit/>
          </a:bodyPr>
          <a:lstStyle/>
          <a:p>
            <a:r>
              <a:rPr lang="en-US" b="1" dirty="0"/>
              <a:t>Functionality: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 This code still has the old “random pattern” capabilities in it, but is used for defined pattern experiments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Pattern 3 is a tightly convex (circle) of 30 </a:t>
            </a:r>
            <a:r>
              <a:rPr lang="en-US" b="1" dirty="0"/>
              <a:t>A</a:t>
            </a:r>
            <a:r>
              <a:rPr lang="en-US" dirty="0"/>
              <a:t> nodes in a sea of </a:t>
            </a:r>
            <a:r>
              <a:rPr lang="en-US" b="1" dirty="0"/>
              <a:t>B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30 </a:t>
            </a:r>
            <a:r>
              <a:rPr lang="en-US" b="1" dirty="0"/>
              <a:t>A </a:t>
            </a:r>
            <a:r>
              <a:rPr lang="en-US" dirty="0"/>
              <a:t>nodes gives 30/256 = </a:t>
            </a:r>
            <a:r>
              <a:rPr lang="en-US" i="1" dirty="0"/>
              <a:t>x</a:t>
            </a:r>
            <a:r>
              <a:rPr lang="en-US" i="1" baseline="-25000" dirty="0"/>
              <a:t>1</a:t>
            </a:r>
            <a:r>
              <a:rPr lang="en-US" dirty="0"/>
              <a:t> = 0.119 (actually, 30.464 nodes)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corresponding case (with eps1 = 0) would have eps0 = 2.0 (see next slide)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Thus, when we run the thermodynamics, we should get the free energy minimum when eps0 is close to 2.0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And the eps1 should be in the neighborhood of 0.256 (h = exp(2*beta*eps1; per Kikuchi-Brush 1967, and beta=1, so h = exp(0.512) = 1.669)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FFBA62-3D12-4CB9-BFF6-3CBC802924CA}"/>
              </a:ext>
            </a:extLst>
          </p:cNvPr>
          <p:cNvSpPr txBox="1"/>
          <p:nvPr/>
        </p:nvSpPr>
        <p:spPr>
          <a:xfrm>
            <a:off x="2680210" y="4466110"/>
            <a:ext cx="4712215" cy="476967"/>
          </a:xfrm>
          <a:prstGeom prst="rect">
            <a:avLst/>
          </a:prstGeom>
          <a:noFill/>
        </p:spPr>
        <p:txBody>
          <a:bodyPr wrap="none" lIns="91358" tIns="45677" rIns="91358" bIns="45677" rtlCol="0">
            <a:spAutoFit/>
          </a:bodyPr>
          <a:lstStyle/>
          <a:p>
            <a:r>
              <a:rPr lang="en-US" sz="2500" b="1" dirty="0"/>
              <a:t>Code Source and Documentation: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7CA074-A7E7-4D47-9F5D-602AF022AFEB}"/>
              </a:ext>
            </a:extLst>
          </p:cNvPr>
          <p:cNvSpPr txBox="1"/>
          <p:nvPr/>
        </p:nvSpPr>
        <p:spPr>
          <a:xfrm>
            <a:off x="762000" y="4974608"/>
            <a:ext cx="8953499" cy="2554459"/>
          </a:xfrm>
          <a:prstGeom prst="rect">
            <a:avLst/>
          </a:prstGeom>
          <a:noFill/>
        </p:spPr>
        <p:txBody>
          <a:bodyPr wrap="square" lIns="91358" tIns="45677" rIns="91358" bIns="45677" rtlCol="0">
            <a:spAutoFit/>
          </a:bodyPr>
          <a:lstStyle/>
          <a:p>
            <a:r>
              <a:rPr lang="en-US" b="1" dirty="0"/>
              <a:t>GitHub Private Repository: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dirty="0">
                <a:hlinkClick r:id="rId2"/>
              </a:rPr>
              <a:t>https://github.com/ajmaren/</a:t>
            </a:r>
            <a:r>
              <a:rPr lang="en-US" b="1" u="sng" dirty="0">
                <a:hlinkClick r:id="rId2"/>
              </a:rPr>
              <a:t>2-D-CVM-Defined-Pattern-Configurations</a:t>
            </a:r>
            <a:endParaRPr lang="en-US" b="1" u="sng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b="1" u="sng" dirty="0"/>
          </a:p>
          <a:p>
            <a:r>
              <a:rPr lang="en-US" b="1" dirty="0"/>
              <a:t>Code: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2D-CVM_def-pttrns_anlytc-FE-vary-e0-and-e1_2018-12-12.py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b="1" dirty="0"/>
              <a:t>Documentation: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TBD </a:t>
            </a:r>
          </a:p>
        </p:txBody>
      </p:sp>
    </p:spTree>
    <p:extLst>
      <p:ext uri="{BB962C8B-B14F-4D97-AF65-F5344CB8AC3E}">
        <p14:creationId xmlns:p14="http://schemas.microsoft.com/office/powerpoint/2010/main" val="291834812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2AA5625-0D81-4093-84E6-2A45FDEDE21F}"/>
              </a:ext>
            </a:extLst>
          </p:cNvPr>
          <p:cNvSpPr txBox="1"/>
          <p:nvPr/>
        </p:nvSpPr>
        <p:spPr>
          <a:xfrm>
            <a:off x="847988" y="7045151"/>
            <a:ext cx="455574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50" b="1" dirty="0"/>
              <a:t>0.5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3EC576-2EAF-453A-8E53-47F22F19AD8A}"/>
              </a:ext>
            </a:extLst>
          </p:cNvPr>
          <p:cNvSpPr txBox="1"/>
          <p:nvPr/>
        </p:nvSpPr>
        <p:spPr>
          <a:xfrm>
            <a:off x="877351" y="3316024"/>
            <a:ext cx="455574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50" b="1" dirty="0"/>
              <a:t>0.0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994AF08-7D2B-4D7C-925D-082BFA394477}"/>
              </a:ext>
            </a:extLst>
          </p:cNvPr>
          <p:cNvSpPr txBox="1"/>
          <p:nvPr/>
        </p:nvSpPr>
        <p:spPr>
          <a:xfrm>
            <a:off x="867563" y="4029022"/>
            <a:ext cx="455574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50" b="1" dirty="0"/>
              <a:t>0.1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73E7531-C0E3-4D27-A226-47E8B61EA226}"/>
              </a:ext>
            </a:extLst>
          </p:cNvPr>
          <p:cNvCxnSpPr>
            <a:cxnSpLocks/>
          </p:cNvCxnSpPr>
          <p:nvPr/>
        </p:nvCxnSpPr>
        <p:spPr>
          <a:xfrm flipV="1">
            <a:off x="1514411" y="6447304"/>
            <a:ext cx="198408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9168AAE-734B-4238-8B5E-9905CCF9D1DE}"/>
              </a:ext>
            </a:extLst>
          </p:cNvPr>
          <p:cNvCxnSpPr>
            <a:cxnSpLocks/>
          </p:cNvCxnSpPr>
          <p:nvPr/>
        </p:nvCxnSpPr>
        <p:spPr>
          <a:xfrm flipV="1">
            <a:off x="1530896" y="5680347"/>
            <a:ext cx="198408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B33957A-6675-4BE7-96F5-C0EB64939B12}"/>
              </a:ext>
            </a:extLst>
          </p:cNvPr>
          <p:cNvCxnSpPr>
            <a:cxnSpLocks/>
          </p:cNvCxnSpPr>
          <p:nvPr/>
        </p:nvCxnSpPr>
        <p:spPr>
          <a:xfrm flipV="1">
            <a:off x="1528750" y="4945302"/>
            <a:ext cx="198408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4690098-2907-4E21-BCE1-9BE6D8055A29}"/>
              </a:ext>
            </a:extLst>
          </p:cNvPr>
          <p:cNvCxnSpPr>
            <a:cxnSpLocks/>
          </p:cNvCxnSpPr>
          <p:nvPr/>
        </p:nvCxnSpPr>
        <p:spPr>
          <a:xfrm flipV="1">
            <a:off x="1514411" y="7201937"/>
            <a:ext cx="198408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1BDF13B-EFCF-449E-8FA3-2F1F5BD9884D}"/>
              </a:ext>
            </a:extLst>
          </p:cNvPr>
          <p:cNvCxnSpPr>
            <a:cxnSpLocks/>
          </p:cNvCxnSpPr>
          <p:nvPr/>
        </p:nvCxnSpPr>
        <p:spPr>
          <a:xfrm flipH="1">
            <a:off x="1712820" y="3403306"/>
            <a:ext cx="16484" cy="379419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4B84E8DD-AB2B-4F1C-B953-8F9E57D628EC}"/>
              </a:ext>
            </a:extLst>
          </p:cNvPr>
          <p:cNvSpPr txBox="1"/>
          <p:nvPr/>
        </p:nvSpPr>
        <p:spPr>
          <a:xfrm>
            <a:off x="887139" y="6302528"/>
            <a:ext cx="455574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50" b="1" dirty="0"/>
              <a:t>0.4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CC16EEE-C0DA-4136-8BD9-4F25BC344F62}"/>
              </a:ext>
            </a:extLst>
          </p:cNvPr>
          <p:cNvSpPr txBox="1"/>
          <p:nvPr/>
        </p:nvSpPr>
        <p:spPr>
          <a:xfrm>
            <a:off x="857776" y="5550116"/>
            <a:ext cx="455574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50" b="1" dirty="0"/>
              <a:t>0.3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34895B3-B474-40F3-A888-CD013FDCD185}"/>
              </a:ext>
            </a:extLst>
          </p:cNvPr>
          <p:cNvSpPr txBox="1"/>
          <p:nvPr/>
        </p:nvSpPr>
        <p:spPr>
          <a:xfrm>
            <a:off x="838200" y="4808887"/>
            <a:ext cx="455574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50" b="1" dirty="0"/>
              <a:t>0.2</a:t>
            </a: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E781BD77-65A2-4396-9A86-802F990F7019}"/>
              </a:ext>
            </a:extLst>
          </p:cNvPr>
          <p:cNvCxnSpPr>
            <a:cxnSpLocks/>
          </p:cNvCxnSpPr>
          <p:nvPr/>
        </p:nvCxnSpPr>
        <p:spPr>
          <a:xfrm flipH="1">
            <a:off x="1737144" y="3421176"/>
            <a:ext cx="7518388" cy="981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C3D24825-1B6B-407F-95BF-26368B2065B2}"/>
              </a:ext>
            </a:extLst>
          </p:cNvPr>
          <p:cNvCxnSpPr>
            <a:cxnSpLocks/>
          </p:cNvCxnSpPr>
          <p:nvPr/>
        </p:nvCxnSpPr>
        <p:spPr>
          <a:xfrm flipV="1">
            <a:off x="2496679" y="3319200"/>
            <a:ext cx="0" cy="10022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62D9AF66-1CA8-45DF-852A-335519595074}"/>
              </a:ext>
            </a:extLst>
          </p:cNvPr>
          <p:cNvCxnSpPr>
            <a:cxnSpLocks/>
          </p:cNvCxnSpPr>
          <p:nvPr/>
        </p:nvCxnSpPr>
        <p:spPr>
          <a:xfrm flipV="1">
            <a:off x="3234067" y="3220341"/>
            <a:ext cx="0" cy="19771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8F569509-9E1A-4D7E-9604-9C3C89EE0B6F}"/>
              </a:ext>
            </a:extLst>
          </p:cNvPr>
          <p:cNvCxnSpPr>
            <a:cxnSpLocks/>
          </p:cNvCxnSpPr>
          <p:nvPr/>
        </p:nvCxnSpPr>
        <p:spPr>
          <a:xfrm flipV="1">
            <a:off x="4736032" y="3223737"/>
            <a:ext cx="0" cy="19771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5420E6E0-C9F4-4F0A-9F42-D38C364E918E}"/>
              </a:ext>
            </a:extLst>
          </p:cNvPr>
          <p:cNvCxnSpPr>
            <a:cxnSpLocks/>
          </p:cNvCxnSpPr>
          <p:nvPr/>
        </p:nvCxnSpPr>
        <p:spPr>
          <a:xfrm flipV="1">
            <a:off x="6244797" y="3246361"/>
            <a:ext cx="0" cy="19771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F1972264-EBB2-4817-8503-BC234189C61F}"/>
              </a:ext>
            </a:extLst>
          </p:cNvPr>
          <p:cNvCxnSpPr>
            <a:cxnSpLocks/>
          </p:cNvCxnSpPr>
          <p:nvPr/>
        </p:nvCxnSpPr>
        <p:spPr>
          <a:xfrm flipV="1">
            <a:off x="7784148" y="3233276"/>
            <a:ext cx="0" cy="19771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ABBF78EB-17D2-4999-B0BA-4B0ABAF56A16}"/>
              </a:ext>
            </a:extLst>
          </p:cNvPr>
          <p:cNvCxnSpPr>
            <a:cxnSpLocks/>
          </p:cNvCxnSpPr>
          <p:nvPr/>
        </p:nvCxnSpPr>
        <p:spPr>
          <a:xfrm flipV="1">
            <a:off x="3978258" y="3322596"/>
            <a:ext cx="0" cy="10022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E219B66A-B792-4265-90F8-2A44B7AB27A9}"/>
              </a:ext>
            </a:extLst>
          </p:cNvPr>
          <p:cNvCxnSpPr>
            <a:cxnSpLocks/>
          </p:cNvCxnSpPr>
          <p:nvPr/>
        </p:nvCxnSpPr>
        <p:spPr>
          <a:xfrm flipV="1">
            <a:off x="5470028" y="3328771"/>
            <a:ext cx="0" cy="10022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0806BCEF-3E3E-4787-808E-47469B989DA0}"/>
              </a:ext>
            </a:extLst>
          </p:cNvPr>
          <p:cNvCxnSpPr>
            <a:cxnSpLocks/>
          </p:cNvCxnSpPr>
          <p:nvPr/>
        </p:nvCxnSpPr>
        <p:spPr>
          <a:xfrm flipV="1">
            <a:off x="7026940" y="3324831"/>
            <a:ext cx="0" cy="10022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78F5A247-D5E9-4BA6-BC2A-E64104C44100}"/>
              </a:ext>
            </a:extLst>
          </p:cNvPr>
          <p:cNvCxnSpPr>
            <a:cxnSpLocks/>
          </p:cNvCxnSpPr>
          <p:nvPr/>
        </p:nvCxnSpPr>
        <p:spPr>
          <a:xfrm flipV="1">
            <a:off x="8519360" y="3328771"/>
            <a:ext cx="0" cy="10022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A1150F4A-C766-4156-8C10-3CC0328D3A73}"/>
              </a:ext>
            </a:extLst>
          </p:cNvPr>
          <p:cNvCxnSpPr>
            <a:cxnSpLocks/>
          </p:cNvCxnSpPr>
          <p:nvPr/>
        </p:nvCxnSpPr>
        <p:spPr>
          <a:xfrm flipV="1">
            <a:off x="9255531" y="3231282"/>
            <a:ext cx="0" cy="19771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8E22BD98-0107-4DEA-BC47-25E617DAEEA3}"/>
              </a:ext>
            </a:extLst>
          </p:cNvPr>
          <p:cNvSpPr txBox="1"/>
          <p:nvPr/>
        </p:nvSpPr>
        <p:spPr>
          <a:xfrm>
            <a:off x="1535810" y="2473151"/>
            <a:ext cx="455574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50" b="1" dirty="0"/>
              <a:t>0.0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66101D11-63AD-415E-B50F-D34E01A5E553}"/>
              </a:ext>
            </a:extLst>
          </p:cNvPr>
          <p:cNvSpPr txBox="1"/>
          <p:nvPr/>
        </p:nvSpPr>
        <p:spPr>
          <a:xfrm>
            <a:off x="3029425" y="2428566"/>
            <a:ext cx="455574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50" b="1" dirty="0"/>
              <a:t>1.0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9FC5D5A-431A-4CBB-97C0-088711C71B3E}"/>
              </a:ext>
            </a:extLst>
          </p:cNvPr>
          <p:cNvSpPr txBox="1"/>
          <p:nvPr/>
        </p:nvSpPr>
        <p:spPr>
          <a:xfrm>
            <a:off x="4508929" y="2424837"/>
            <a:ext cx="455574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50" b="1" dirty="0"/>
              <a:t>2.0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0327437F-E792-4A65-B9B6-95BA37CF6F45}"/>
              </a:ext>
            </a:extLst>
          </p:cNvPr>
          <p:cNvSpPr txBox="1"/>
          <p:nvPr/>
        </p:nvSpPr>
        <p:spPr>
          <a:xfrm>
            <a:off x="6046954" y="2421200"/>
            <a:ext cx="455574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50" b="1" dirty="0"/>
              <a:t>3.0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8789DF82-7ABB-4247-86C1-E034FC834D60}"/>
              </a:ext>
            </a:extLst>
          </p:cNvPr>
          <p:cNvSpPr txBox="1"/>
          <p:nvPr/>
        </p:nvSpPr>
        <p:spPr>
          <a:xfrm>
            <a:off x="7557041" y="2438610"/>
            <a:ext cx="455574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50" b="1" dirty="0"/>
              <a:t>4.0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FE4950CC-0DD0-495C-9013-20E99122CB34}"/>
              </a:ext>
            </a:extLst>
          </p:cNvPr>
          <p:cNvSpPr txBox="1"/>
          <p:nvPr/>
        </p:nvSpPr>
        <p:spPr>
          <a:xfrm>
            <a:off x="9057683" y="2459584"/>
            <a:ext cx="455574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50" b="1" dirty="0"/>
              <a:t>5.0</a:t>
            </a: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0AA6C2FA-DE8C-43EC-8B7C-23733F6EAEFA}"/>
              </a:ext>
            </a:extLst>
          </p:cNvPr>
          <p:cNvCxnSpPr>
            <a:cxnSpLocks/>
          </p:cNvCxnSpPr>
          <p:nvPr/>
        </p:nvCxnSpPr>
        <p:spPr>
          <a:xfrm flipV="1">
            <a:off x="1523056" y="4184506"/>
            <a:ext cx="198408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4B65F4F9-DAEC-4164-BC4A-9F7809B71531}"/>
              </a:ext>
            </a:extLst>
          </p:cNvPr>
          <p:cNvSpPr/>
          <p:nvPr/>
        </p:nvSpPr>
        <p:spPr>
          <a:xfrm rot="5400000">
            <a:off x="1072156" y="2824756"/>
            <a:ext cx="506950" cy="3967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980" i="1" dirty="0">
                <a:solidFill>
                  <a:schemeClr val="tx1"/>
                </a:solidFill>
              </a:rPr>
              <a:t>x</a:t>
            </a:r>
            <a:r>
              <a:rPr lang="en-US" sz="1980" i="1" baseline="-25000" dirty="0">
                <a:solidFill>
                  <a:schemeClr val="tx1"/>
                </a:solidFill>
              </a:rPr>
              <a:t>1</a:t>
            </a:r>
            <a:endParaRPr lang="en-US" sz="1980" i="1" dirty="0">
              <a:solidFill>
                <a:schemeClr val="tx1"/>
              </a:solidFill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20161C2-F557-4697-B027-280AFF9614DD}"/>
              </a:ext>
            </a:extLst>
          </p:cNvPr>
          <p:cNvGrpSpPr/>
          <p:nvPr/>
        </p:nvGrpSpPr>
        <p:grpSpPr>
          <a:xfrm>
            <a:off x="1485750" y="2922050"/>
            <a:ext cx="670376" cy="346249"/>
            <a:chOff x="2236574" y="1285103"/>
            <a:chExt cx="812577" cy="419695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7F6B0A7D-9AF4-4753-B3CC-54FFF6A36429}"/>
                </a:ext>
              </a:extLst>
            </p:cNvPr>
            <p:cNvSpPr/>
            <p:nvPr/>
          </p:nvSpPr>
          <p:spPr>
            <a:xfrm>
              <a:off x="2236574" y="1285104"/>
              <a:ext cx="713656" cy="36933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5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CDCE161-55AC-4D28-885B-C8BEC861AE46}"/>
                </a:ext>
              </a:extLst>
            </p:cNvPr>
            <p:cNvSpPr txBox="1"/>
            <p:nvPr/>
          </p:nvSpPr>
          <p:spPr>
            <a:xfrm>
              <a:off x="2236574" y="1285103"/>
              <a:ext cx="812577" cy="4196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50" b="1" dirty="0"/>
                <a:t>0.500</a:t>
              </a:r>
            </a:p>
          </p:txBody>
        </p:sp>
      </p:grpSp>
      <p:sp>
        <p:nvSpPr>
          <p:cNvPr id="72" name="Rectangle 71">
            <a:extLst>
              <a:ext uri="{FF2B5EF4-FFF2-40B4-BE49-F238E27FC236}">
                <a16:creationId xmlns:a16="http://schemas.microsoft.com/office/drawing/2014/main" id="{4F277D11-1F19-414D-889F-1B43C6591D04}"/>
              </a:ext>
            </a:extLst>
          </p:cNvPr>
          <p:cNvSpPr/>
          <p:nvPr/>
        </p:nvSpPr>
        <p:spPr>
          <a:xfrm rot="16200000">
            <a:off x="-1319799" y="4968666"/>
            <a:ext cx="3341138" cy="3967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50" i="1" dirty="0">
                <a:solidFill>
                  <a:schemeClr val="tx1"/>
                </a:solidFill>
              </a:rPr>
              <a:t>(Interaction Enthalpy Parameter) </a:t>
            </a: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09F89043-8AEA-4F40-9F59-6DD8534C3CB9}"/>
              </a:ext>
            </a:extLst>
          </p:cNvPr>
          <p:cNvGrpSpPr/>
          <p:nvPr/>
        </p:nvGrpSpPr>
        <p:grpSpPr>
          <a:xfrm>
            <a:off x="8930824" y="2922050"/>
            <a:ext cx="670376" cy="346249"/>
            <a:chOff x="2236574" y="1285103"/>
            <a:chExt cx="812577" cy="419695"/>
          </a:xfrm>
        </p:grpSpPr>
        <p:sp>
          <p:nvSpPr>
            <p:cNvPr id="74" name="Rectangle: Rounded Corners 73">
              <a:extLst>
                <a:ext uri="{FF2B5EF4-FFF2-40B4-BE49-F238E27FC236}">
                  <a16:creationId xmlns:a16="http://schemas.microsoft.com/office/drawing/2014/main" id="{4A0F8475-2FA2-4B06-8A04-0D857BEBAFC6}"/>
                </a:ext>
              </a:extLst>
            </p:cNvPr>
            <p:cNvSpPr/>
            <p:nvPr/>
          </p:nvSpPr>
          <p:spPr>
            <a:xfrm>
              <a:off x="2236574" y="1285104"/>
              <a:ext cx="713656" cy="36933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50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72165F54-5E13-4B6E-A084-89D16FAC06D5}"/>
                </a:ext>
              </a:extLst>
            </p:cNvPr>
            <p:cNvSpPr txBox="1"/>
            <p:nvPr/>
          </p:nvSpPr>
          <p:spPr>
            <a:xfrm>
              <a:off x="2236574" y="1285103"/>
              <a:ext cx="812577" cy="4196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50" b="1" dirty="0"/>
                <a:t>0.007</a:t>
              </a: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5F57124B-6290-4F79-A7C3-4A10EBCE4E15}"/>
              </a:ext>
            </a:extLst>
          </p:cNvPr>
          <p:cNvGrpSpPr/>
          <p:nvPr/>
        </p:nvGrpSpPr>
        <p:grpSpPr>
          <a:xfrm>
            <a:off x="7446868" y="2922050"/>
            <a:ext cx="670376" cy="346249"/>
            <a:chOff x="2236574" y="1285103"/>
            <a:chExt cx="812577" cy="419695"/>
          </a:xfrm>
        </p:grpSpPr>
        <p:sp>
          <p:nvSpPr>
            <p:cNvPr id="77" name="Rectangle: Rounded Corners 76">
              <a:extLst>
                <a:ext uri="{FF2B5EF4-FFF2-40B4-BE49-F238E27FC236}">
                  <a16:creationId xmlns:a16="http://schemas.microsoft.com/office/drawing/2014/main" id="{6C0D4A99-2823-489A-BC8F-310ED2397558}"/>
                </a:ext>
              </a:extLst>
            </p:cNvPr>
            <p:cNvSpPr/>
            <p:nvPr/>
          </p:nvSpPr>
          <p:spPr>
            <a:xfrm>
              <a:off x="2236574" y="1285104"/>
              <a:ext cx="713656" cy="36933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50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FF31E1A7-BC4D-434B-A46B-5F42465FE5FD}"/>
                </a:ext>
              </a:extLst>
            </p:cNvPr>
            <p:cNvSpPr txBox="1"/>
            <p:nvPr/>
          </p:nvSpPr>
          <p:spPr>
            <a:xfrm>
              <a:off x="2236574" y="1285103"/>
              <a:ext cx="812577" cy="4196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50" b="1" dirty="0"/>
                <a:t>0.018</a:t>
              </a: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6E27A8FB-38FC-4780-A113-777C4E204186}"/>
              </a:ext>
            </a:extLst>
          </p:cNvPr>
          <p:cNvGrpSpPr/>
          <p:nvPr/>
        </p:nvGrpSpPr>
        <p:grpSpPr>
          <a:xfrm>
            <a:off x="5969082" y="2922050"/>
            <a:ext cx="670376" cy="346249"/>
            <a:chOff x="2236574" y="1285103"/>
            <a:chExt cx="812577" cy="419695"/>
          </a:xfrm>
        </p:grpSpPr>
        <p:sp>
          <p:nvSpPr>
            <p:cNvPr id="80" name="Rectangle: Rounded Corners 79">
              <a:extLst>
                <a:ext uri="{FF2B5EF4-FFF2-40B4-BE49-F238E27FC236}">
                  <a16:creationId xmlns:a16="http://schemas.microsoft.com/office/drawing/2014/main" id="{1277E65E-5BDB-4B43-9269-78C9AC590353}"/>
                </a:ext>
              </a:extLst>
            </p:cNvPr>
            <p:cNvSpPr/>
            <p:nvPr/>
          </p:nvSpPr>
          <p:spPr>
            <a:xfrm>
              <a:off x="2236574" y="1285104"/>
              <a:ext cx="713656" cy="36933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50"/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4643A1A9-16A4-4DEF-B454-20A1E8DAC53A}"/>
                </a:ext>
              </a:extLst>
            </p:cNvPr>
            <p:cNvSpPr txBox="1"/>
            <p:nvPr/>
          </p:nvSpPr>
          <p:spPr>
            <a:xfrm>
              <a:off x="2236574" y="1285103"/>
              <a:ext cx="812577" cy="4196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50" b="1" dirty="0"/>
                <a:t>0.047</a:t>
              </a: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AEB45B30-1D80-4733-9B2C-C2B19C129C51}"/>
              </a:ext>
            </a:extLst>
          </p:cNvPr>
          <p:cNvGrpSpPr/>
          <p:nvPr/>
        </p:nvGrpSpPr>
        <p:grpSpPr>
          <a:xfrm>
            <a:off x="4435446" y="2922050"/>
            <a:ext cx="670376" cy="346249"/>
            <a:chOff x="2236574" y="1285103"/>
            <a:chExt cx="812577" cy="419695"/>
          </a:xfrm>
        </p:grpSpPr>
        <p:sp>
          <p:nvSpPr>
            <p:cNvPr id="83" name="Rectangle: Rounded Corners 82">
              <a:extLst>
                <a:ext uri="{FF2B5EF4-FFF2-40B4-BE49-F238E27FC236}">
                  <a16:creationId xmlns:a16="http://schemas.microsoft.com/office/drawing/2014/main" id="{7778A2FB-3BC1-46FA-B5C7-287A9AAD92EC}"/>
                </a:ext>
              </a:extLst>
            </p:cNvPr>
            <p:cNvSpPr/>
            <p:nvPr/>
          </p:nvSpPr>
          <p:spPr>
            <a:xfrm>
              <a:off x="2236574" y="1285104"/>
              <a:ext cx="713656" cy="36933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50"/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24C9F63E-32D3-4D75-A0E7-7AC6097A345F}"/>
                </a:ext>
              </a:extLst>
            </p:cNvPr>
            <p:cNvSpPr txBox="1"/>
            <p:nvPr/>
          </p:nvSpPr>
          <p:spPr>
            <a:xfrm>
              <a:off x="2236574" y="1285103"/>
              <a:ext cx="812577" cy="4196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50" b="1" dirty="0"/>
                <a:t>0.119</a:t>
              </a:r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70D03A74-B180-426A-BEB4-6F7D85767870}"/>
              </a:ext>
            </a:extLst>
          </p:cNvPr>
          <p:cNvGrpSpPr/>
          <p:nvPr/>
        </p:nvGrpSpPr>
        <p:grpSpPr>
          <a:xfrm>
            <a:off x="2908142" y="2922050"/>
            <a:ext cx="670376" cy="346249"/>
            <a:chOff x="2236574" y="1285103"/>
            <a:chExt cx="812577" cy="419695"/>
          </a:xfrm>
        </p:grpSpPr>
        <p:sp>
          <p:nvSpPr>
            <p:cNvPr id="86" name="Rectangle: Rounded Corners 85">
              <a:extLst>
                <a:ext uri="{FF2B5EF4-FFF2-40B4-BE49-F238E27FC236}">
                  <a16:creationId xmlns:a16="http://schemas.microsoft.com/office/drawing/2014/main" id="{9FDFDFB4-9651-4BC6-8696-C1C51C65D956}"/>
                </a:ext>
              </a:extLst>
            </p:cNvPr>
            <p:cNvSpPr/>
            <p:nvPr/>
          </p:nvSpPr>
          <p:spPr>
            <a:xfrm>
              <a:off x="2236574" y="1285104"/>
              <a:ext cx="713656" cy="36933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50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B2E7E76A-3E4D-4048-A314-32A138521208}"/>
                </a:ext>
              </a:extLst>
            </p:cNvPr>
            <p:cNvSpPr txBox="1"/>
            <p:nvPr/>
          </p:nvSpPr>
          <p:spPr>
            <a:xfrm>
              <a:off x="2236574" y="1285103"/>
              <a:ext cx="812577" cy="4196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50" b="1" dirty="0"/>
                <a:t>0.269</a:t>
              </a: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C82C0085-D283-423F-9C5A-CB1F337348D3}"/>
              </a:ext>
            </a:extLst>
          </p:cNvPr>
          <p:cNvGrpSpPr/>
          <p:nvPr/>
        </p:nvGrpSpPr>
        <p:grpSpPr>
          <a:xfrm>
            <a:off x="1463978" y="4023502"/>
            <a:ext cx="670376" cy="346249"/>
            <a:chOff x="2236574" y="1285103"/>
            <a:chExt cx="812577" cy="419695"/>
          </a:xfrm>
        </p:grpSpPr>
        <p:sp>
          <p:nvSpPr>
            <p:cNvPr id="89" name="Rectangle: Rounded Corners 88">
              <a:extLst>
                <a:ext uri="{FF2B5EF4-FFF2-40B4-BE49-F238E27FC236}">
                  <a16:creationId xmlns:a16="http://schemas.microsoft.com/office/drawing/2014/main" id="{F09E7B90-680B-4AC6-808E-822AD58A7B97}"/>
                </a:ext>
              </a:extLst>
            </p:cNvPr>
            <p:cNvSpPr/>
            <p:nvPr/>
          </p:nvSpPr>
          <p:spPr>
            <a:xfrm>
              <a:off x="2236574" y="1285104"/>
              <a:ext cx="713656" cy="36933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50"/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E1C7A36A-4DB7-4F5A-ADDE-224E4CE4788D}"/>
                </a:ext>
              </a:extLst>
            </p:cNvPr>
            <p:cNvSpPr txBox="1"/>
            <p:nvPr/>
          </p:nvSpPr>
          <p:spPr>
            <a:xfrm>
              <a:off x="2236574" y="1285103"/>
              <a:ext cx="812577" cy="4196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50" b="1" dirty="0"/>
                <a:t>0.500</a:t>
              </a:r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8FBC2137-2C09-474E-B1FB-1AF48CA0961D}"/>
              </a:ext>
            </a:extLst>
          </p:cNvPr>
          <p:cNvGrpSpPr/>
          <p:nvPr/>
        </p:nvGrpSpPr>
        <p:grpSpPr>
          <a:xfrm>
            <a:off x="1418435" y="4787075"/>
            <a:ext cx="670376" cy="346249"/>
            <a:chOff x="2236574" y="1285103"/>
            <a:chExt cx="812577" cy="419695"/>
          </a:xfrm>
        </p:grpSpPr>
        <p:sp>
          <p:nvSpPr>
            <p:cNvPr id="92" name="Rectangle: Rounded Corners 91">
              <a:extLst>
                <a:ext uri="{FF2B5EF4-FFF2-40B4-BE49-F238E27FC236}">
                  <a16:creationId xmlns:a16="http://schemas.microsoft.com/office/drawing/2014/main" id="{DE0088DF-952A-401A-96F0-83BBC1605F6A}"/>
                </a:ext>
              </a:extLst>
            </p:cNvPr>
            <p:cNvSpPr/>
            <p:nvPr/>
          </p:nvSpPr>
          <p:spPr>
            <a:xfrm>
              <a:off x="2236574" y="1285104"/>
              <a:ext cx="713656" cy="36933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5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06BE370D-BA9F-4BC8-ABB4-91175611C4E7}"/>
                </a:ext>
              </a:extLst>
            </p:cNvPr>
            <p:cNvSpPr txBox="1"/>
            <p:nvPr/>
          </p:nvSpPr>
          <p:spPr>
            <a:xfrm>
              <a:off x="2236574" y="1285103"/>
              <a:ext cx="812577" cy="4196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50" b="1" dirty="0"/>
                <a:t>0.500</a:t>
              </a:r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19A8ADAF-DDF2-42E2-8FD4-0CB0B11A82FB}"/>
              </a:ext>
            </a:extLst>
          </p:cNvPr>
          <p:cNvGrpSpPr/>
          <p:nvPr/>
        </p:nvGrpSpPr>
        <p:grpSpPr>
          <a:xfrm>
            <a:off x="1463979" y="5541707"/>
            <a:ext cx="670376" cy="346249"/>
            <a:chOff x="2236574" y="1285103"/>
            <a:chExt cx="812577" cy="419695"/>
          </a:xfrm>
        </p:grpSpPr>
        <p:sp>
          <p:nvSpPr>
            <p:cNvPr id="95" name="Rectangle: Rounded Corners 94">
              <a:extLst>
                <a:ext uri="{FF2B5EF4-FFF2-40B4-BE49-F238E27FC236}">
                  <a16:creationId xmlns:a16="http://schemas.microsoft.com/office/drawing/2014/main" id="{F495B2E3-918D-4394-B4B0-94BB2F3A76F1}"/>
                </a:ext>
              </a:extLst>
            </p:cNvPr>
            <p:cNvSpPr/>
            <p:nvPr/>
          </p:nvSpPr>
          <p:spPr>
            <a:xfrm>
              <a:off x="2236574" y="1285104"/>
              <a:ext cx="713656" cy="36933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50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A6913170-B1AE-499C-8043-79676DAA3D9C}"/>
                </a:ext>
              </a:extLst>
            </p:cNvPr>
            <p:cNvSpPr txBox="1"/>
            <p:nvPr/>
          </p:nvSpPr>
          <p:spPr>
            <a:xfrm>
              <a:off x="2236574" y="1285103"/>
              <a:ext cx="812577" cy="4196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50" b="1" dirty="0"/>
                <a:t>0.500</a:t>
              </a:r>
            </a:p>
          </p:txBody>
        </p: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1F985076-D07D-4C9D-A528-57957C994EC1}"/>
              </a:ext>
            </a:extLst>
          </p:cNvPr>
          <p:cNvGrpSpPr/>
          <p:nvPr/>
        </p:nvGrpSpPr>
        <p:grpSpPr>
          <a:xfrm>
            <a:off x="1483554" y="6286278"/>
            <a:ext cx="670376" cy="346249"/>
            <a:chOff x="2236574" y="1285103"/>
            <a:chExt cx="812577" cy="419695"/>
          </a:xfrm>
        </p:grpSpPr>
        <p:sp>
          <p:nvSpPr>
            <p:cNvPr id="98" name="Rectangle: Rounded Corners 97">
              <a:extLst>
                <a:ext uri="{FF2B5EF4-FFF2-40B4-BE49-F238E27FC236}">
                  <a16:creationId xmlns:a16="http://schemas.microsoft.com/office/drawing/2014/main" id="{2EE0A8CC-1BED-47BF-8712-B130DB203A83}"/>
                </a:ext>
              </a:extLst>
            </p:cNvPr>
            <p:cNvSpPr/>
            <p:nvPr/>
          </p:nvSpPr>
          <p:spPr>
            <a:xfrm>
              <a:off x="2236574" y="1285104"/>
              <a:ext cx="713656" cy="36933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50"/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C8881AD5-CEEA-4928-B729-03267C904331}"/>
                </a:ext>
              </a:extLst>
            </p:cNvPr>
            <p:cNvSpPr txBox="1"/>
            <p:nvPr/>
          </p:nvSpPr>
          <p:spPr>
            <a:xfrm>
              <a:off x="2236574" y="1285103"/>
              <a:ext cx="812577" cy="4196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50" b="1" dirty="0"/>
                <a:t>0.500</a:t>
              </a:r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610FCE9B-7169-47B8-8DB4-5230C3CDFE2C}"/>
              </a:ext>
            </a:extLst>
          </p:cNvPr>
          <p:cNvGrpSpPr/>
          <p:nvPr/>
        </p:nvGrpSpPr>
        <p:grpSpPr>
          <a:xfrm>
            <a:off x="1463978" y="7031441"/>
            <a:ext cx="670376" cy="346249"/>
            <a:chOff x="2236574" y="1285103"/>
            <a:chExt cx="812577" cy="419695"/>
          </a:xfrm>
        </p:grpSpPr>
        <p:sp>
          <p:nvSpPr>
            <p:cNvPr id="101" name="Rectangle: Rounded Corners 100">
              <a:extLst>
                <a:ext uri="{FF2B5EF4-FFF2-40B4-BE49-F238E27FC236}">
                  <a16:creationId xmlns:a16="http://schemas.microsoft.com/office/drawing/2014/main" id="{20D77D12-DFE9-4508-BA5B-5EA710C6A914}"/>
                </a:ext>
              </a:extLst>
            </p:cNvPr>
            <p:cNvSpPr/>
            <p:nvPr/>
          </p:nvSpPr>
          <p:spPr>
            <a:xfrm>
              <a:off x="2236574" y="1285104"/>
              <a:ext cx="713656" cy="36933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50"/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8DAAFA18-279E-47D8-856E-4ED8601891E7}"/>
                </a:ext>
              </a:extLst>
            </p:cNvPr>
            <p:cNvSpPr txBox="1"/>
            <p:nvPr/>
          </p:nvSpPr>
          <p:spPr>
            <a:xfrm>
              <a:off x="2236574" y="1285103"/>
              <a:ext cx="812577" cy="4196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50" b="1" dirty="0"/>
                <a:t>0.500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F3441562-7B05-422D-A151-2A11833C0DA4}"/>
                  </a:ext>
                </a:extLst>
              </p:cNvPr>
              <p:cNvSpPr txBox="1"/>
              <p:nvPr/>
            </p:nvSpPr>
            <p:spPr>
              <a:xfrm rot="16200000">
                <a:off x="45518" y="6587019"/>
                <a:ext cx="58309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𝜺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F3441562-7B05-422D-A151-2A11833C0D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45518" y="6587019"/>
                <a:ext cx="583097" cy="369332"/>
              </a:xfrm>
              <a:prstGeom prst="rect">
                <a:avLst/>
              </a:prstGeom>
              <a:blipFill>
                <a:blip r:embed="rId2"/>
                <a:stretch>
                  <a:fillRect r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CEC7AEE5-00AD-4772-9754-16B2642776E8}"/>
                  </a:ext>
                </a:extLst>
              </p:cNvPr>
              <p:cNvSpPr txBox="1"/>
              <p:nvPr/>
            </p:nvSpPr>
            <p:spPr>
              <a:xfrm>
                <a:off x="3680589" y="1907214"/>
                <a:ext cx="2697221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𝜺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CEC7AEE5-00AD-4772-9754-16B2642776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0589" y="1907214"/>
                <a:ext cx="2697221" cy="369332"/>
              </a:xfrm>
              <a:prstGeom prst="rect">
                <a:avLst/>
              </a:prstGeom>
              <a:blipFill>
                <a:blip r:embed="rId3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8FA9B5E3-386A-420D-85D5-784C0D2FC0FA}"/>
              </a:ext>
            </a:extLst>
          </p:cNvPr>
          <p:cNvSpPr txBox="1"/>
          <p:nvPr/>
        </p:nvSpPr>
        <p:spPr>
          <a:xfrm>
            <a:off x="1981235" y="40720"/>
            <a:ext cx="60218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This Gives Us A New  Point in the Phase Space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3BBEB545-26F0-4487-ACB1-378044B181E7}"/>
              </a:ext>
            </a:extLst>
          </p:cNvPr>
          <p:cNvSpPr txBox="1"/>
          <p:nvPr/>
        </p:nvSpPr>
        <p:spPr>
          <a:xfrm>
            <a:off x="907613" y="517415"/>
            <a:ext cx="82467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i="1" dirty="0"/>
              <a:t>For the case where epsilon1 = 0 (no interaction enthalpy), we are working across the top axis of this graph.</a:t>
            </a:r>
          </a:p>
          <a:p>
            <a:pPr algn="ctr"/>
            <a:r>
              <a:rPr lang="en-US" sz="1800" i="1" dirty="0"/>
              <a:t>We solve for each value of x1 computationally, as a result of setting the derivative of the free energy equal to zero for a given value of the activation enthalpy eps0. </a:t>
            </a:r>
          </a:p>
        </p:txBody>
      </p:sp>
      <p:sp>
        <p:nvSpPr>
          <p:cNvPr id="103" name="Diamond 102">
            <a:extLst>
              <a:ext uri="{FF2B5EF4-FFF2-40B4-BE49-F238E27FC236}">
                <a16:creationId xmlns:a16="http://schemas.microsoft.com/office/drawing/2014/main" id="{38112EC0-B04F-4A04-A46D-6BFE07191306}"/>
              </a:ext>
            </a:extLst>
          </p:cNvPr>
          <p:cNvSpPr/>
          <p:nvPr/>
        </p:nvSpPr>
        <p:spPr>
          <a:xfrm>
            <a:off x="4644330" y="3316024"/>
            <a:ext cx="198120" cy="290899"/>
          </a:xfrm>
          <a:prstGeom prst="diamond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8E303F6-610D-4842-8981-EABC8D2390ED}"/>
              </a:ext>
            </a:extLst>
          </p:cNvPr>
          <p:cNvGrpSpPr/>
          <p:nvPr/>
        </p:nvGrpSpPr>
        <p:grpSpPr>
          <a:xfrm>
            <a:off x="5470028" y="3623426"/>
            <a:ext cx="1341893" cy="1765507"/>
            <a:chOff x="2586265" y="3914839"/>
            <a:chExt cx="1341893" cy="1765507"/>
          </a:xfrm>
        </p:grpSpPr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D54807F2-00BB-4921-A15C-ADA2F53C1A1A}"/>
                </a:ext>
              </a:extLst>
            </p:cNvPr>
            <p:cNvGrpSpPr/>
            <p:nvPr/>
          </p:nvGrpSpPr>
          <p:grpSpPr>
            <a:xfrm>
              <a:off x="2586265" y="3914839"/>
              <a:ext cx="1341893" cy="1765507"/>
              <a:chOff x="8738038" y="5206364"/>
              <a:chExt cx="1341893" cy="1533285"/>
            </a:xfrm>
          </p:grpSpPr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0162BEDF-D7FE-4F0C-ACE1-ED2565610C49}"/>
                  </a:ext>
                </a:extLst>
              </p:cNvPr>
              <p:cNvSpPr txBox="1"/>
              <p:nvPr/>
            </p:nvSpPr>
            <p:spPr>
              <a:xfrm>
                <a:off x="8966940" y="6054790"/>
                <a:ext cx="99899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i="1" dirty="0"/>
                  <a:t>x</a:t>
                </a:r>
                <a:r>
                  <a:rPr lang="en-US" sz="1600" b="1" i="1" baseline="-25000" dirty="0"/>
                  <a:t>1 </a:t>
                </a:r>
                <a:r>
                  <a:rPr lang="en-US" sz="1600" b="1" i="1" dirty="0"/>
                  <a:t>= 0.269</a:t>
                </a:r>
              </a:p>
            </p:txBody>
          </p:sp>
          <p:sp>
            <p:nvSpPr>
              <p:cNvPr id="109" name="Rectangle: Rounded Corners 108">
                <a:extLst>
                  <a:ext uri="{FF2B5EF4-FFF2-40B4-BE49-F238E27FC236}">
                    <a16:creationId xmlns:a16="http://schemas.microsoft.com/office/drawing/2014/main" id="{0E0EEC8A-C212-4DC1-A97B-5BBA3E140E4F}"/>
                  </a:ext>
                </a:extLst>
              </p:cNvPr>
              <p:cNvSpPr/>
              <p:nvPr/>
            </p:nvSpPr>
            <p:spPr>
              <a:xfrm>
                <a:off x="8738038" y="5206364"/>
                <a:ext cx="1341893" cy="1533285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97CCCE57-12C0-4115-B020-D8210744143A}"/>
                  </a:ext>
                </a:extLst>
              </p:cNvPr>
              <p:cNvSpPr txBox="1"/>
              <p:nvPr/>
            </p:nvSpPr>
            <p:spPr>
              <a:xfrm>
                <a:off x="8819647" y="5555481"/>
                <a:ext cx="1127360" cy="2940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i="1" dirty="0"/>
                  <a:t>For h = 1.0: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1" name="TextBox 110">
                    <a:extLst>
                      <a:ext uri="{FF2B5EF4-FFF2-40B4-BE49-F238E27FC236}">
                        <a16:creationId xmlns:a16="http://schemas.microsoft.com/office/drawing/2014/main" id="{79160443-5298-4B4D-9349-5FC9A4A7494B}"/>
                      </a:ext>
                    </a:extLst>
                  </p:cNvPr>
                  <p:cNvSpPr txBox="1"/>
                  <p:nvPr/>
                </p:nvSpPr>
                <p:spPr>
                  <a:xfrm>
                    <a:off x="8938033" y="5301010"/>
                    <a:ext cx="915753" cy="213835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16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600" b="1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𝛆</m:t>
                            </m:r>
                          </m:e>
                          <m:sub>
                            <m:r>
                              <a:rPr lang="en-US" sz="16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</m:oMath>
                    </a14:m>
                    <a:r>
                      <a:rPr lang="en-US" sz="1600" b="1" dirty="0"/>
                      <a:t>= 1.0</a:t>
                    </a:r>
                  </a:p>
                </p:txBody>
              </p:sp>
            </mc:Choice>
            <mc:Fallback xmlns="">
              <p:sp>
                <p:nvSpPr>
                  <p:cNvPr id="111" name="TextBox 110">
                    <a:extLst>
                      <a:ext uri="{FF2B5EF4-FFF2-40B4-BE49-F238E27FC236}">
                        <a16:creationId xmlns:a16="http://schemas.microsoft.com/office/drawing/2014/main" id="{79160443-5298-4B4D-9349-5FC9A4A7494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938033" y="5301010"/>
                    <a:ext cx="915753" cy="213835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t="-24390" b="-4878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12" name="Diamond 111">
                <a:extLst>
                  <a:ext uri="{FF2B5EF4-FFF2-40B4-BE49-F238E27FC236}">
                    <a16:creationId xmlns:a16="http://schemas.microsoft.com/office/drawing/2014/main" id="{A8578F49-B4EF-4AAE-B5FE-52347993C0D8}"/>
                  </a:ext>
                </a:extLst>
              </p:cNvPr>
              <p:cNvSpPr/>
              <p:nvPr/>
            </p:nvSpPr>
            <p:spPr>
              <a:xfrm>
                <a:off x="8786270" y="6051495"/>
                <a:ext cx="198120" cy="290899"/>
              </a:xfrm>
              <a:prstGeom prst="diamond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3535BF1B-E65D-4694-8719-DBD910578E9A}"/>
                </a:ext>
              </a:extLst>
            </p:cNvPr>
            <p:cNvSpPr txBox="1"/>
            <p:nvPr/>
          </p:nvSpPr>
          <p:spPr>
            <a:xfrm>
              <a:off x="2751068" y="5231378"/>
              <a:ext cx="109196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1" dirty="0"/>
                <a:t>FE</a:t>
              </a:r>
              <a:r>
                <a:rPr lang="en-US" sz="1600" b="1" i="1" baseline="-25000" dirty="0"/>
                <a:t> </a:t>
              </a:r>
              <a:r>
                <a:rPr lang="en-US" sz="1600" b="1" i="1" dirty="0"/>
                <a:t>= -0.313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5" name="TextBox 114">
                  <a:extLst>
                    <a:ext uri="{FF2B5EF4-FFF2-40B4-BE49-F238E27FC236}">
                      <a16:creationId xmlns:a16="http://schemas.microsoft.com/office/drawing/2014/main" id="{BCD1FC2F-B884-4D16-AA69-7B7B45CB9F63}"/>
                    </a:ext>
                  </a:extLst>
                </p:cNvPr>
                <p:cNvSpPr txBox="1"/>
                <p:nvPr/>
              </p:nvSpPr>
              <p:spPr>
                <a:xfrm>
                  <a:off x="2866643" y="4633041"/>
                  <a:ext cx="915753" cy="28351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𝛆</m:t>
                          </m:r>
                        </m:e>
                        <m:sub>
                          <m:r>
                            <a:rPr lang="en-US" sz="16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a14:m>
                  <a:r>
                    <a:rPr lang="en-US" sz="1600" b="1" dirty="0"/>
                    <a:t>= 0.0</a:t>
                  </a:r>
                </a:p>
              </p:txBody>
            </p:sp>
          </mc:Choice>
          <mc:Fallback xmlns="">
            <p:sp>
              <p:nvSpPr>
                <p:cNvPr id="115" name="TextBox 114">
                  <a:extLst>
                    <a:ext uri="{FF2B5EF4-FFF2-40B4-BE49-F238E27FC236}">
                      <a16:creationId xmlns:a16="http://schemas.microsoft.com/office/drawing/2014/main" id="{BCD1FC2F-B884-4D16-AA69-7B7B45CB9F6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66643" y="4633041"/>
                  <a:ext cx="915753" cy="283512"/>
                </a:xfrm>
                <a:prstGeom prst="rect">
                  <a:avLst/>
                </a:prstGeom>
                <a:blipFill>
                  <a:blip r:embed="rId5"/>
                  <a:stretch>
                    <a:fillRect t="-21277" b="-2978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313A405A-6282-4095-8105-48012508ABE3}"/>
              </a:ext>
            </a:extLst>
          </p:cNvPr>
          <p:cNvSpPr txBox="1"/>
          <p:nvPr/>
        </p:nvSpPr>
        <p:spPr>
          <a:xfrm>
            <a:off x="515873" y="3111746"/>
            <a:ext cx="400110" cy="4295022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sz="1400" i="1" dirty="0"/>
              <a:t>h is the Activation Enthalpy Parameter; h = exp(2.0*eps0) </a:t>
            </a:r>
          </a:p>
        </p:txBody>
      </p:sp>
      <p:sp>
        <p:nvSpPr>
          <p:cNvPr id="116" name="Arrow: Curved Up 115">
            <a:extLst>
              <a:ext uri="{FF2B5EF4-FFF2-40B4-BE49-F238E27FC236}">
                <a16:creationId xmlns:a16="http://schemas.microsoft.com/office/drawing/2014/main" id="{377FC066-2322-4722-8DB3-27D7027C4A04}"/>
              </a:ext>
            </a:extLst>
          </p:cNvPr>
          <p:cNvSpPr/>
          <p:nvPr/>
        </p:nvSpPr>
        <p:spPr>
          <a:xfrm rot="3385567" flipH="1">
            <a:off x="3986150" y="4017009"/>
            <a:ext cx="1739576" cy="504349"/>
          </a:xfrm>
          <a:prstGeom prst="curvedUp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B709CF-FB29-4D76-BF41-A76ABC141D3E}"/>
              </a:ext>
            </a:extLst>
          </p:cNvPr>
          <p:cNvSpPr txBox="1"/>
          <p:nvPr/>
        </p:nvSpPr>
        <p:spPr>
          <a:xfrm>
            <a:off x="2134354" y="3519024"/>
            <a:ext cx="2270237" cy="4001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We know this point: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1F81729-ED85-446D-BD91-AAB5B655A6CD}"/>
              </a:ext>
            </a:extLst>
          </p:cNvPr>
          <p:cNvGrpSpPr/>
          <p:nvPr/>
        </p:nvGrpSpPr>
        <p:grpSpPr>
          <a:xfrm>
            <a:off x="4335040" y="5267571"/>
            <a:ext cx="914400" cy="914400"/>
            <a:chOff x="4852180" y="5509901"/>
            <a:chExt cx="914400" cy="914400"/>
          </a:xfrm>
        </p:grpSpPr>
        <p:sp>
          <p:nvSpPr>
            <p:cNvPr id="6" name="Explosion: 14 Points 5">
              <a:extLst>
                <a:ext uri="{FF2B5EF4-FFF2-40B4-BE49-F238E27FC236}">
                  <a16:creationId xmlns:a16="http://schemas.microsoft.com/office/drawing/2014/main" id="{1419B192-42C1-4091-A15A-388976E7F631}"/>
                </a:ext>
              </a:extLst>
            </p:cNvPr>
            <p:cNvSpPr/>
            <p:nvPr/>
          </p:nvSpPr>
          <p:spPr>
            <a:xfrm>
              <a:off x="4852180" y="5509901"/>
              <a:ext cx="914400" cy="914400"/>
            </a:xfrm>
            <a:prstGeom prst="irregularSeal2">
              <a:avLst/>
            </a:prstGeom>
            <a:solidFill>
              <a:srgbClr val="FFFFCC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Diamond 117">
              <a:extLst>
                <a:ext uri="{FF2B5EF4-FFF2-40B4-BE49-F238E27FC236}">
                  <a16:creationId xmlns:a16="http://schemas.microsoft.com/office/drawing/2014/main" id="{640B6602-EBB3-46D6-8079-297092BF1D87}"/>
                </a:ext>
              </a:extLst>
            </p:cNvPr>
            <p:cNvSpPr/>
            <p:nvPr/>
          </p:nvSpPr>
          <p:spPr>
            <a:xfrm>
              <a:off x="5121221" y="5786289"/>
              <a:ext cx="272020" cy="366232"/>
            </a:xfrm>
            <a:prstGeom prst="diamond">
              <a:avLst/>
            </a:prstGeom>
            <a:solidFill>
              <a:srgbClr val="FFFF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9" name="Arrow: Curved Up 118">
            <a:extLst>
              <a:ext uri="{FF2B5EF4-FFF2-40B4-BE49-F238E27FC236}">
                <a16:creationId xmlns:a16="http://schemas.microsoft.com/office/drawing/2014/main" id="{357A6EC6-2A23-4292-9C80-DA8C7541ED6E}"/>
              </a:ext>
            </a:extLst>
          </p:cNvPr>
          <p:cNvSpPr/>
          <p:nvPr/>
        </p:nvSpPr>
        <p:spPr>
          <a:xfrm rot="1620876">
            <a:off x="2471291" y="5391117"/>
            <a:ext cx="1902403" cy="726421"/>
          </a:xfrm>
          <a:prstGeom prst="curvedUpArrow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6278D354-7B1A-49C6-951A-1AC6A43D0A16}"/>
              </a:ext>
            </a:extLst>
          </p:cNvPr>
          <p:cNvSpPr txBox="1"/>
          <p:nvPr/>
        </p:nvSpPr>
        <p:spPr>
          <a:xfrm>
            <a:off x="2083036" y="4779431"/>
            <a:ext cx="3053656" cy="646331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We want this point:</a:t>
            </a:r>
          </a:p>
          <a:p>
            <a:pPr algn="ctr"/>
            <a:r>
              <a:rPr lang="en-US" sz="1600" i="1" dirty="0"/>
              <a:t>(location in phase space unknown)</a:t>
            </a:r>
          </a:p>
        </p:txBody>
      </p:sp>
    </p:spTree>
    <p:extLst>
      <p:ext uri="{BB962C8B-B14F-4D97-AF65-F5344CB8AC3E}">
        <p14:creationId xmlns:p14="http://schemas.microsoft.com/office/powerpoint/2010/main" val="209990550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Arrow: Curved Up 11">
            <a:extLst>
              <a:ext uri="{FF2B5EF4-FFF2-40B4-BE49-F238E27FC236}">
                <a16:creationId xmlns:a16="http://schemas.microsoft.com/office/drawing/2014/main" id="{8C333C7F-5669-48D9-988D-F6C11ACD9855}"/>
              </a:ext>
            </a:extLst>
          </p:cNvPr>
          <p:cNvSpPr/>
          <p:nvPr/>
        </p:nvSpPr>
        <p:spPr>
          <a:xfrm rot="1443325">
            <a:off x="2756249" y="4708504"/>
            <a:ext cx="1397971" cy="429938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73BBA24-1C5E-4E89-8FA6-D48B378A4AD6}"/>
              </a:ext>
            </a:extLst>
          </p:cNvPr>
          <p:cNvSpPr/>
          <p:nvPr/>
        </p:nvSpPr>
        <p:spPr>
          <a:xfrm>
            <a:off x="189717" y="1631753"/>
            <a:ext cx="9582633" cy="3967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i="1" dirty="0">
                <a:solidFill>
                  <a:schemeClr val="tx1"/>
                </a:solidFill>
              </a:rPr>
              <a:t>x</a:t>
            </a:r>
            <a:r>
              <a:rPr lang="en-US" sz="1800" i="1" baseline="-25000" dirty="0">
                <a:solidFill>
                  <a:schemeClr val="tx1"/>
                </a:solidFill>
              </a:rPr>
              <a:t>1</a:t>
            </a:r>
            <a:r>
              <a:rPr lang="en-US" sz="1800" dirty="0">
                <a:solidFill>
                  <a:schemeClr val="tx1"/>
                </a:solidFill>
              </a:rPr>
              <a:t> vs </a:t>
            </a:r>
            <a:r>
              <a:rPr lang="en-US" sz="1800" i="1" dirty="0">
                <a:solidFill>
                  <a:schemeClr val="tx1"/>
                </a:solidFill>
              </a:rPr>
              <a:t>epsilon</a:t>
            </a:r>
            <a:r>
              <a:rPr lang="en-US" sz="1800" i="1" baseline="-25000" dirty="0">
                <a:solidFill>
                  <a:schemeClr val="tx1"/>
                </a:solidFill>
              </a:rPr>
              <a:t>0 </a:t>
            </a:r>
            <a:r>
              <a:rPr lang="en-US" sz="1800" i="1" dirty="0">
                <a:solidFill>
                  <a:schemeClr val="tx1"/>
                </a:solidFill>
              </a:rPr>
              <a:t>(Activation Enthalpy Parameter) and epsilon</a:t>
            </a:r>
            <a:r>
              <a:rPr lang="en-US" sz="1800" i="1" baseline="-25000" dirty="0">
                <a:solidFill>
                  <a:schemeClr val="tx1"/>
                </a:solidFill>
              </a:rPr>
              <a:t>1 </a:t>
            </a:r>
            <a:r>
              <a:rPr lang="en-US" sz="1800" i="1" dirty="0">
                <a:solidFill>
                  <a:schemeClr val="tx1"/>
                </a:solidFill>
              </a:rPr>
              <a:t>(Interaction Enthalpy Parameter)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BB355DE-393F-41B6-B3C4-03FB2B441E55}"/>
              </a:ext>
            </a:extLst>
          </p:cNvPr>
          <p:cNvSpPr/>
          <p:nvPr/>
        </p:nvSpPr>
        <p:spPr>
          <a:xfrm>
            <a:off x="3424534" y="1981200"/>
            <a:ext cx="3667777" cy="3967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50" i="1" dirty="0">
                <a:solidFill>
                  <a:schemeClr val="tx1"/>
                </a:solidFill>
              </a:rPr>
              <a:t>epsilon</a:t>
            </a:r>
            <a:r>
              <a:rPr lang="en-US" sz="1650" i="1" baseline="-25000" dirty="0">
                <a:solidFill>
                  <a:schemeClr val="tx1"/>
                </a:solidFill>
              </a:rPr>
              <a:t>0 </a:t>
            </a:r>
            <a:r>
              <a:rPr lang="en-US" sz="1650" i="1" dirty="0">
                <a:solidFill>
                  <a:schemeClr val="tx1"/>
                </a:solidFill>
              </a:rPr>
              <a:t>(Activation Enthalpy Parameter)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AA5625-0D81-4093-84E6-2A45FDEDE21F}"/>
              </a:ext>
            </a:extLst>
          </p:cNvPr>
          <p:cNvSpPr txBox="1"/>
          <p:nvPr/>
        </p:nvSpPr>
        <p:spPr>
          <a:xfrm>
            <a:off x="586631" y="6634252"/>
            <a:ext cx="455574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50" b="1" dirty="0"/>
              <a:t>0.5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3EC576-2EAF-453A-8E53-47F22F19AD8A}"/>
              </a:ext>
            </a:extLst>
          </p:cNvPr>
          <p:cNvSpPr txBox="1"/>
          <p:nvPr/>
        </p:nvSpPr>
        <p:spPr>
          <a:xfrm>
            <a:off x="615994" y="2905125"/>
            <a:ext cx="455574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50" b="1" dirty="0"/>
              <a:t>0.0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994AF08-7D2B-4D7C-925D-082BFA394477}"/>
              </a:ext>
            </a:extLst>
          </p:cNvPr>
          <p:cNvSpPr txBox="1"/>
          <p:nvPr/>
        </p:nvSpPr>
        <p:spPr>
          <a:xfrm>
            <a:off x="606206" y="3618123"/>
            <a:ext cx="455574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50" b="1" dirty="0"/>
              <a:t>0.1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73E7531-C0E3-4D27-A226-47E8B61EA226}"/>
              </a:ext>
            </a:extLst>
          </p:cNvPr>
          <p:cNvCxnSpPr>
            <a:cxnSpLocks/>
          </p:cNvCxnSpPr>
          <p:nvPr/>
        </p:nvCxnSpPr>
        <p:spPr>
          <a:xfrm flipV="1">
            <a:off x="1049680" y="6036405"/>
            <a:ext cx="198408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9168AAE-734B-4238-8B5E-9905CCF9D1DE}"/>
              </a:ext>
            </a:extLst>
          </p:cNvPr>
          <p:cNvCxnSpPr>
            <a:cxnSpLocks/>
          </p:cNvCxnSpPr>
          <p:nvPr/>
        </p:nvCxnSpPr>
        <p:spPr>
          <a:xfrm flipV="1">
            <a:off x="1066165" y="5269448"/>
            <a:ext cx="198408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B33957A-6675-4BE7-96F5-C0EB64939B12}"/>
              </a:ext>
            </a:extLst>
          </p:cNvPr>
          <p:cNvCxnSpPr>
            <a:cxnSpLocks/>
          </p:cNvCxnSpPr>
          <p:nvPr/>
        </p:nvCxnSpPr>
        <p:spPr>
          <a:xfrm flipV="1">
            <a:off x="1064019" y="4534403"/>
            <a:ext cx="198408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4690098-2907-4E21-BCE1-9BE6D8055A29}"/>
              </a:ext>
            </a:extLst>
          </p:cNvPr>
          <p:cNvCxnSpPr>
            <a:cxnSpLocks/>
          </p:cNvCxnSpPr>
          <p:nvPr/>
        </p:nvCxnSpPr>
        <p:spPr>
          <a:xfrm flipV="1">
            <a:off x="1049680" y="6791038"/>
            <a:ext cx="198408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1BDF13B-EFCF-449E-8FA3-2F1F5BD9884D}"/>
              </a:ext>
            </a:extLst>
          </p:cNvPr>
          <p:cNvCxnSpPr>
            <a:cxnSpLocks/>
          </p:cNvCxnSpPr>
          <p:nvPr/>
        </p:nvCxnSpPr>
        <p:spPr>
          <a:xfrm flipH="1">
            <a:off x="1248089" y="2992407"/>
            <a:ext cx="16484" cy="379419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4B84E8DD-AB2B-4F1C-B953-8F9E57D628EC}"/>
              </a:ext>
            </a:extLst>
          </p:cNvPr>
          <p:cNvSpPr txBox="1"/>
          <p:nvPr/>
        </p:nvSpPr>
        <p:spPr>
          <a:xfrm>
            <a:off x="625782" y="5891629"/>
            <a:ext cx="455574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50" b="1" dirty="0"/>
              <a:t>0.4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CC16EEE-C0DA-4136-8BD9-4F25BC344F62}"/>
              </a:ext>
            </a:extLst>
          </p:cNvPr>
          <p:cNvSpPr txBox="1"/>
          <p:nvPr/>
        </p:nvSpPr>
        <p:spPr>
          <a:xfrm>
            <a:off x="596419" y="5139217"/>
            <a:ext cx="455574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50" b="1" dirty="0"/>
              <a:t>0.3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34895B3-B474-40F3-A888-CD013FDCD185}"/>
              </a:ext>
            </a:extLst>
          </p:cNvPr>
          <p:cNvSpPr txBox="1"/>
          <p:nvPr/>
        </p:nvSpPr>
        <p:spPr>
          <a:xfrm>
            <a:off x="576843" y="4397988"/>
            <a:ext cx="455574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50" b="1" dirty="0"/>
              <a:t>0.2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1019EF2C-21CD-4227-AD27-D3E2836F2B6F}"/>
              </a:ext>
            </a:extLst>
          </p:cNvPr>
          <p:cNvSpPr/>
          <p:nvPr/>
        </p:nvSpPr>
        <p:spPr>
          <a:xfrm>
            <a:off x="2888995" y="2667196"/>
            <a:ext cx="4266175" cy="2607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50"/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E781BD77-65A2-4396-9A86-802F990F7019}"/>
              </a:ext>
            </a:extLst>
          </p:cNvPr>
          <p:cNvCxnSpPr>
            <a:cxnSpLocks/>
          </p:cNvCxnSpPr>
          <p:nvPr/>
        </p:nvCxnSpPr>
        <p:spPr>
          <a:xfrm flipH="1">
            <a:off x="1272413" y="3010277"/>
            <a:ext cx="7518388" cy="981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C3D24825-1B6B-407F-95BF-26368B2065B2}"/>
              </a:ext>
            </a:extLst>
          </p:cNvPr>
          <p:cNvCxnSpPr>
            <a:cxnSpLocks/>
          </p:cNvCxnSpPr>
          <p:nvPr/>
        </p:nvCxnSpPr>
        <p:spPr>
          <a:xfrm flipV="1">
            <a:off x="2031948" y="2908301"/>
            <a:ext cx="0" cy="10022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62D9AF66-1CA8-45DF-852A-335519595074}"/>
              </a:ext>
            </a:extLst>
          </p:cNvPr>
          <p:cNvCxnSpPr>
            <a:cxnSpLocks/>
          </p:cNvCxnSpPr>
          <p:nvPr/>
        </p:nvCxnSpPr>
        <p:spPr>
          <a:xfrm flipV="1">
            <a:off x="2769336" y="2809442"/>
            <a:ext cx="0" cy="19771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8F569509-9E1A-4D7E-9604-9C3C89EE0B6F}"/>
              </a:ext>
            </a:extLst>
          </p:cNvPr>
          <p:cNvCxnSpPr>
            <a:cxnSpLocks/>
          </p:cNvCxnSpPr>
          <p:nvPr/>
        </p:nvCxnSpPr>
        <p:spPr>
          <a:xfrm flipV="1">
            <a:off x="4271301" y="2812838"/>
            <a:ext cx="0" cy="19771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5420E6E0-C9F4-4F0A-9F42-D38C364E918E}"/>
              </a:ext>
            </a:extLst>
          </p:cNvPr>
          <p:cNvCxnSpPr>
            <a:cxnSpLocks/>
          </p:cNvCxnSpPr>
          <p:nvPr/>
        </p:nvCxnSpPr>
        <p:spPr>
          <a:xfrm flipV="1">
            <a:off x="5780066" y="2835462"/>
            <a:ext cx="0" cy="19771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F1972264-EBB2-4817-8503-BC234189C61F}"/>
              </a:ext>
            </a:extLst>
          </p:cNvPr>
          <p:cNvCxnSpPr>
            <a:cxnSpLocks/>
          </p:cNvCxnSpPr>
          <p:nvPr/>
        </p:nvCxnSpPr>
        <p:spPr>
          <a:xfrm flipV="1">
            <a:off x="7319417" y="2822377"/>
            <a:ext cx="0" cy="19771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ABBF78EB-17D2-4999-B0BA-4B0ABAF56A16}"/>
              </a:ext>
            </a:extLst>
          </p:cNvPr>
          <p:cNvCxnSpPr>
            <a:cxnSpLocks/>
          </p:cNvCxnSpPr>
          <p:nvPr/>
        </p:nvCxnSpPr>
        <p:spPr>
          <a:xfrm flipV="1">
            <a:off x="3513527" y="2911697"/>
            <a:ext cx="0" cy="10022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E219B66A-B792-4265-90F8-2A44B7AB27A9}"/>
              </a:ext>
            </a:extLst>
          </p:cNvPr>
          <p:cNvCxnSpPr>
            <a:cxnSpLocks/>
          </p:cNvCxnSpPr>
          <p:nvPr/>
        </p:nvCxnSpPr>
        <p:spPr>
          <a:xfrm flipV="1">
            <a:off x="5005297" y="2900982"/>
            <a:ext cx="0" cy="10022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0806BCEF-3E3E-4787-808E-47469B989DA0}"/>
              </a:ext>
            </a:extLst>
          </p:cNvPr>
          <p:cNvCxnSpPr>
            <a:cxnSpLocks/>
          </p:cNvCxnSpPr>
          <p:nvPr/>
        </p:nvCxnSpPr>
        <p:spPr>
          <a:xfrm flipV="1">
            <a:off x="6562209" y="2913932"/>
            <a:ext cx="0" cy="10022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78F5A247-D5E9-4BA6-BC2A-E64104C44100}"/>
              </a:ext>
            </a:extLst>
          </p:cNvPr>
          <p:cNvCxnSpPr>
            <a:cxnSpLocks/>
          </p:cNvCxnSpPr>
          <p:nvPr/>
        </p:nvCxnSpPr>
        <p:spPr>
          <a:xfrm flipV="1">
            <a:off x="8054629" y="2903737"/>
            <a:ext cx="0" cy="10022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A1150F4A-C766-4156-8C10-3CC0328D3A73}"/>
              </a:ext>
            </a:extLst>
          </p:cNvPr>
          <p:cNvCxnSpPr>
            <a:cxnSpLocks/>
          </p:cNvCxnSpPr>
          <p:nvPr/>
        </p:nvCxnSpPr>
        <p:spPr>
          <a:xfrm flipV="1">
            <a:off x="8790800" y="2804878"/>
            <a:ext cx="0" cy="19771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8E22BD98-0107-4DEA-BC47-25E617DAEEA3}"/>
              </a:ext>
            </a:extLst>
          </p:cNvPr>
          <p:cNvSpPr txBox="1"/>
          <p:nvPr/>
        </p:nvSpPr>
        <p:spPr>
          <a:xfrm>
            <a:off x="1071079" y="2209800"/>
            <a:ext cx="455574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50" b="1" dirty="0"/>
              <a:t>0.0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66101D11-63AD-415E-B50F-D34E01A5E553}"/>
              </a:ext>
            </a:extLst>
          </p:cNvPr>
          <p:cNvSpPr txBox="1"/>
          <p:nvPr/>
        </p:nvSpPr>
        <p:spPr>
          <a:xfrm>
            <a:off x="2564694" y="2217166"/>
            <a:ext cx="455574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50" b="1" dirty="0"/>
              <a:t>1.0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9FC5D5A-431A-4CBB-97C0-088711C71B3E}"/>
              </a:ext>
            </a:extLst>
          </p:cNvPr>
          <p:cNvSpPr txBox="1"/>
          <p:nvPr/>
        </p:nvSpPr>
        <p:spPr>
          <a:xfrm>
            <a:off x="4044198" y="2213437"/>
            <a:ext cx="455574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50" b="1" dirty="0"/>
              <a:t>2.0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0327437F-E792-4A65-B9B6-95BA37CF6F45}"/>
              </a:ext>
            </a:extLst>
          </p:cNvPr>
          <p:cNvSpPr txBox="1"/>
          <p:nvPr/>
        </p:nvSpPr>
        <p:spPr>
          <a:xfrm>
            <a:off x="5582223" y="2209800"/>
            <a:ext cx="455574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50" b="1" dirty="0"/>
              <a:t>3.0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8789DF82-7ABB-4247-86C1-E034FC834D60}"/>
              </a:ext>
            </a:extLst>
          </p:cNvPr>
          <p:cNvSpPr txBox="1"/>
          <p:nvPr/>
        </p:nvSpPr>
        <p:spPr>
          <a:xfrm>
            <a:off x="7092310" y="2227210"/>
            <a:ext cx="455574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50" b="1" dirty="0"/>
              <a:t>4.0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FE4950CC-0DD0-495C-9013-20E99122CB34}"/>
              </a:ext>
            </a:extLst>
          </p:cNvPr>
          <p:cNvSpPr txBox="1"/>
          <p:nvPr/>
        </p:nvSpPr>
        <p:spPr>
          <a:xfrm>
            <a:off x="8592952" y="2209800"/>
            <a:ext cx="455574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50" b="1" dirty="0"/>
              <a:t>5.0</a:t>
            </a: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0AA6C2FA-DE8C-43EC-8B7C-23733F6EAEFA}"/>
              </a:ext>
            </a:extLst>
          </p:cNvPr>
          <p:cNvCxnSpPr>
            <a:cxnSpLocks/>
          </p:cNvCxnSpPr>
          <p:nvPr/>
        </p:nvCxnSpPr>
        <p:spPr>
          <a:xfrm flipV="1">
            <a:off x="1058325" y="3773607"/>
            <a:ext cx="198408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4B65F4F9-DAEC-4164-BC4A-9F7809B71531}"/>
              </a:ext>
            </a:extLst>
          </p:cNvPr>
          <p:cNvSpPr/>
          <p:nvPr/>
        </p:nvSpPr>
        <p:spPr>
          <a:xfrm rot="5400000">
            <a:off x="588268" y="2453279"/>
            <a:ext cx="506950" cy="3967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980" i="1" dirty="0">
                <a:solidFill>
                  <a:schemeClr val="tx1"/>
                </a:solidFill>
              </a:rPr>
              <a:t>x</a:t>
            </a:r>
            <a:r>
              <a:rPr lang="en-US" sz="1980" i="1" baseline="-25000" dirty="0">
                <a:solidFill>
                  <a:schemeClr val="tx1"/>
                </a:solidFill>
              </a:rPr>
              <a:t>1</a:t>
            </a:r>
            <a:endParaRPr lang="en-US" sz="1980" i="1" dirty="0">
              <a:solidFill>
                <a:schemeClr val="tx1"/>
              </a:solidFill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20161C2-F557-4697-B027-280AFF9614DD}"/>
              </a:ext>
            </a:extLst>
          </p:cNvPr>
          <p:cNvGrpSpPr/>
          <p:nvPr/>
        </p:nvGrpSpPr>
        <p:grpSpPr>
          <a:xfrm>
            <a:off x="1021019" y="2590800"/>
            <a:ext cx="670376" cy="346249"/>
            <a:chOff x="2236574" y="1285103"/>
            <a:chExt cx="812577" cy="419695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7F6B0A7D-9AF4-4753-B3CC-54FFF6A36429}"/>
                </a:ext>
              </a:extLst>
            </p:cNvPr>
            <p:cNvSpPr/>
            <p:nvPr/>
          </p:nvSpPr>
          <p:spPr>
            <a:xfrm>
              <a:off x="2236574" y="1285104"/>
              <a:ext cx="713656" cy="36933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5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CDCE161-55AC-4D28-885B-C8BEC861AE46}"/>
                </a:ext>
              </a:extLst>
            </p:cNvPr>
            <p:cNvSpPr txBox="1"/>
            <p:nvPr/>
          </p:nvSpPr>
          <p:spPr>
            <a:xfrm>
              <a:off x="2236574" y="1285103"/>
              <a:ext cx="812577" cy="4196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50" b="1" dirty="0"/>
                <a:t>0.500</a:t>
              </a:r>
            </a:p>
          </p:txBody>
        </p:sp>
      </p:grpSp>
      <p:sp>
        <p:nvSpPr>
          <p:cNvPr id="72" name="Rectangle 71">
            <a:extLst>
              <a:ext uri="{FF2B5EF4-FFF2-40B4-BE49-F238E27FC236}">
                <a16:creationId xmlns:a16="http://schemas.microsoft.com/office/drawing/2014/main" id="{4F277D11-1F19-414D-889F-1B43C6591D04}"/>
              </a:ext>
            </a:extLst>
          </p:cNvPr>
          <p:cNvSpPr/>
          <p:nvPr/>
        </p:nvSpPr>
        <p:spPr>
          <a:xfrm rot="16200000">
            <a:off x="-1523253" y="4815535"/>
            <a:ext cx="3822679" cy="3967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50" i="1" dirty="0">
                <a:solidFill>
                  <a:schemeClr val="tx1"/>
                </a:solidFill>
              </a:rPr>
              <a:t>epsilon</a:t>
            </a:r>
            <a:r>
              <a:rPr lang="en-US" sz="1650" i="1" baseline="-25000" dirty="0">
                <a:solidFill>
                  <a:schemeClr val="tx1"/>
                </a:solidFill>
              </a:rPr>
              <a:t>1 </a:t>
            </a:r>
            <a:r>
              <a:rPr lang="en-US" sz="1650" i="1" dirty="0">
                <a:solidFill>
                  <a:schemeClr val="tx1"/>
                </a:solidFill>
              </a:rPr>
              <a:t>(Interaction Enthalpy Parameter) </a:t>
            </a: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09F89043-8AEA-4F40-9F59-6DD8534C3CB9}"/>
              </a:ext>
            </a:extLst>
          </p:cNvPr>
          <p:cNvGrpSpPr/>
          <p:nvPr/>
        </p:nvGrpSpPr>
        <p:grpSpPr>
          <a:xfrm>
            <a:off x="8466093" y="2590800"/>
            <a:ext cx="670376" cy="346249"/>
            <a:chOff x="2236574" y="1285103"/>
            <a:chExt cx="812577" cy="419695"/>
          </a:xfrm>
        </p:grpSpPr>
        <p:sp>
          <p:nvSpPr>
            <p:cNvPr id="74" name="Rectangle: Rounded Corners 73">
              <a:extLst>
                <a:ext uri="{FF2B5EF4-FFF2-40B4-BE49-F238E27FC236}">
                  <a16:creationId xmlns:a16="http://schemas.microsoft.com/office/drawing/2014/main" id="{4A0F8475-2FA2-4B06-8A04-0D857BEBAFC6}"/>
                </a:ext>
              </a:extLst>
            </p:cNvPr>
            <p:cNvSpPr/>
            <p:nvPr/>
          </p:nvSpPr>
          <p:spPr>
            <a:xfrm>
              <a:off x="2236574" y="1285104"/>
              <a:ext cx="713656" cy="36933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50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72165F54-5E13-4B6E-A084-89D16FAC06D5}"/>
                </a:ext>
              </a:extLst>
            </p:cNvPr>
            <p:cNvSpPr txBox="1"/>
            <p:nvPr/>
          </p:nvSpPr>
          <p:spPr>
            <a:xfrm>
              <a:off x="2236574" y="1285103"/>
              <a:ext cx="812577" cy="4196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50" b="1" dirty="0"/>
                <a:t>0.007</a:t>
              </a: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5F57124B-6290-4F79-A7C3-4A10EBCE4E15}"/>
              </a:ext>
            </a:extLst>
          </p:cNvPr>
          <p:cNvGrpSpPr/>
          <p:nvPr/>
        </p:nvGrpSpPr>
        <p:grpSpPr>
          <a:xfrm>
            <a:off x="6982137" y="2590800"/>
            <a:ext cx="670376" cy="346249"/>
            <a:chOff x="2236574" y="1285103"/>
            <a:chExt cx="812577" cy="419695"/>
          </a:xfrm>
        </p:grpSpPr>
        <p:sp>
          <p:nvSpPr>
            <p:cNvPr id="77" name="Rectangle: Rounded Corners 76">
              <a:extLst>
                <a:ext uri="{FF2B5EF4-FFF2-40B4-BE49-F238E27FC236}">
                  <a16:creationId xmlns:a16="http://schemas.microsoft.com/office/drawing/2014/main" id="{6C0D4A99-2823-489A-BC8F-310ED2397558}"/>
                </a:ext>
              </a:extLst>
            </p:cNvPr>
            <p:cNvSpPr/>
            <p:nvPr/>
          </p:nvSpPr>
          <p:spPr>
            <a:xfrm>
              <a:off x="2236574" y="1285104"/>
              <a:ext cx="713656" cy="36933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50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FF31E1A7-BC4D-434B-A46B-5F42465FE5FD}"/>
                </a:ext>
              </a:extLst>
            </p:cNvPr>
            <p:cNvSpPr txBox="1"/>
            <p:nvPr/>
          </p:nvSpPr>
          <p:spPr>
            <a:xfrm>
              <a:off x="2236574" y="1285103"/>
              <a:ext cx="812577" cy="4196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50" b="1" dirty="0"/>
                <a:t>0.018</a:t>
              </a: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6E27A8FB-38FC-4780-A113-777C4E204186}"/>
              </a:ext>
            </a:extLst>
          </p:cNvPr>
          <p:cNvGrpSpPr/>
          <p:nvPr/>
        </p:nvGrpSpPr>
        <p:grpSpPr>
          <a:xfrm>
            <a:off x="5504351" y="2590800"/>
            <a:ext cx="670376" cy="346249"/>
            <a:chOff x="2236574" y="1285103"/>
            <a:chExt cx="812577" cy="419695"/>
          </a:xfrm>
        </p:grpSpPr>
        <p:sp>
          <p:nvSpPr>
            <p:cNvPr id="80" name="Rectangle: Rounded Corners 79">
              <a:extLst>
                <a:ext uri="{FF2B5EF4-FFF2-40B4-BE49-F238E27FC236}">
                  <a16:creationId xmlns:a16="http://schemas.microsoft.com/office/drawing/2014/main" id="{1277E65E-5BDB-4B43-9269-78C9AC590353}"/>
                </a:ext>
              </a:extLst>
            </p:cNvPr>
            <p:cNvSpPr/>
            <p:nvPr/>
          </p:nvSpPr>
          <p:spPr>
            <a:xfrm>
              <a:off x="2236574" y="1285104"/>
              <a:ext cx="713656" cy="36933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50"/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4643A1A9-16A4-4DEF-B454-20A1E8DAC53A}"/>
                </a:ext>
              </a:extLst>
            </p:cNvPr>
            <p:cNvSpPr txBox="1"/>
            <p:nvPr/>
          </p:nvSpPr>
          <p:spPr>
            <a:xfrm>
              <a:off x="2236574" y="1285103"/>
              <a:ext cx="812577" cy="4196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50" b="1" dirty="0"/>
                <a:t>0.047</a:t>
              </a: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AEB45B30-1D80-4733-9B2C-C2B19C129C51}"/>
              </a:ext>
            </a:extLst>
          </p:cNvPr>
          <p:cNvGrpSpPr/>
          <p:nvPr/>
        </p:nvGrpSpPr>
        <p:grpSpPr>
          <a:xfrm>
            <a:off x="3970715" y="2590800"/>
            <a:ext cx="670376" cy="346249"/>
            <a:chOff x="2236574" y="1285103"/>
            <a:chExt cx="812577" cy="419695"/>
          </a:xfrm>
        </p:grpSpPr>
        <p:sp>
          <p:nvSpPr>
            <p:cNvPr id="83" name="Rectangle: Rounded Corners 82">
              <a:extLst>
                <a:ext uri="{FF2B5EF4-FFF2-40B4-BE49-F238E27FC236}">
                  <a16:creationId xmlns:a16="http://schemas.microsoft.com/office/drawing/2014/main" id="{7778A2FB-3BC1-46FA-B5C7-287A9AAD92EC}"/>
                </a:ext>
              </a:extLst>
            </p:cNvPr>
            <p:cNvSpPr/>
            <p:nvPr/>
          </p:nvSpPr>
          <p:spPr>
            <a:xfrm>
              <a:off x="2236574" y="1285104"/>
              <a:ext cx="713656" cy="36933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50"/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24C9F63E-32D3-4D75-A0E7-7AC6097A345F}"/>
                </a:ext>
              </a:extLst>
            </p:cNvPr>
            <p:cNvSpPr txBox="1"/>
            <p:nvPr/>
          </p:nvSpPr>
          <p:spPr>
            <a:xfrm>
              <a:off x="2236574" y="1285103"/>
              <a:ext cx="812577" cy="4196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50" b="1" dirty="0"/>
                <a:t>0.119</a:t>
              </a:r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70D03A74-B180-426A-BEB4-6F7D85767870}"/>
              </a:ext>
            </a:extLst>
          </p:cNvPr>
          <p:cNvGrpSpPr/>
          <p:nvPr/>
        </p:nvGrpSpPr>
        <p:grpSpPr>
          <a:xfrm>
            <a:off x="2443411" y="2590800"/>
            <a:ext cx="670376" cy="346249"/>
            <a:chOff x="2236574" y="1285103"/>
            <a:chExt cx="812577" cy="419695"/>
          </a:xfrm>
        </p:grpSpPr>
        <p:sp>
          <p:nvSpPr>
            <p:cNvPr id="86" name="Rectangle: Rounded Corners 85">
              <a:extLst>
                <a:ext uri="{FF2B5EF4-FFF2-40B4-BE49-F238E27FC236}">
                  <a16:creationId xmlns:a16="http://schemas.microsoft.com/office/drawing/2014/main" id="{9FDFDFB4-9651-4BC6-8696-C1C51C65D956}"/>
                </a:ext>
              </a:extLst>
            </p:cNvPr>
            <p:cNvSpPr/>
            <p:nvPr/>
          </p:nvSpPr>
          <p:spPr>
            <a:xfrm>
              <a:off x="2236574" y="1285104"/>
              <a:ext cx="713656" cy="36933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50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B2E7E76A-3E4D-4048-A314-32A138521208}"/>
                </a:ext>
              </a:extLst>
            </p:cNvPr>
            <p:cNvSpPr txBox="1"/>
            <p:nvPr/>
          </p:nvSpPr>
          <p:spPr>
            <a:xfrm>
              <a:off x="2236574" y="1285103"/>
              <a:ext cx="812577" cy="4196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50" b="1" dirty="0"/>
                <a:t>0.269</a:t>
              </a: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C82C0085-D283-423F-9C5A-CB1F337348D3}"/>
              </a:ext>
            </a:extLst>
          </p:cNvPr>
          <p:cNvGrpSpPr/>
          <p:nvPr/>
        </p:nvGrpSpPr>
        <p:grpSpPr>
          <a:xfrm>
            <a:off x="999247" y="3612603"/>
            <a:ext cx="670376" cy="346249"/>
            <a:chOff x="2236574" y="1285103"/>
            <a:chExt cx="812577" cy="419695"/>
          </a:xfrm>
        </p:grpSpPr>
        <p:sp>
          <p:nvSpPr>
            <p:cNvPr id="89" name="Rectangle: Rounded Corners 88">
              <a:extLst>
                <a:ext uri="{FF2B5EF4-FFF2-40B4-BE49-F238E27FC236}">
                  <a16:creationId xmlns:a16="http://schemas.microsoft.com/office/drawing/2014/main" id="{F09E7B90-680B-4AC6-808E-822AD58A7B97}"/>
                </a:ext>
              </a:extLst>
            </p:cNvPr>
            <p:cNvSpPr/>
            <p:nvPr/>
          </p:nvSpPr>
          <p:spPr>
            <a:xfrm>
              <a:off x="2236574" y="1285104"/>
              <a:ext cx="713656" cy="36933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50"/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E1C7A36A-4DB7-4F5A-ADDE-224E4CE4788D}"/>
                </a:ext>
              </a:extLst>
            </p:cNvPr>
            <p:cNvSpPr txBox="1"/>
            <p:nvPr/>
          </p:nvSpPr>
          <p:spPr>
            <a:xfrm>
              <a:off x="2236574" y="1285103"/>
              <a:ext cx="812577" cy="4196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50" b="1" dirty="0"/>
                <a:t>0.500</a:t>
              </a:r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8FBC2137-2C09-474E-B1FB-1AF48CA0961D}"/>
              </a:ext>
            </a:extLst>
          </p:cNvPr>
          <p:cNvGrpSpPr/>
          <p:nvPr/>
        </p:nvGrpSpPr>
        <p:grpSpPr>
          <a:xfrm>
            <a:off x="953704" y="4376176"/>
            <a:ext cx="670376" cy="346249"/>
            <a:chOff x="2236574" y="1285103"/>
            <a:chExt cx="812577" cy="419695"/>
          </a:xfrm>
        </p:grpSpPr>
        <p:sp>
          <p:nvSpPr>
            <p:cNvPr id="92" name="Rectangle: Rounded Corners 91">
              <a:extLst>
                <a:ext uri="{FF2B5EF4-FFF2-40B4-BE49-F238E27FC236}">
                  <a16:creationId xmlns:a16="http://schemas.microsoft.com/office/drawing/2014/main" id="{DE0088DF-952A-401A-96F0-83BBC1605F6A}"/>
                </a:ext>
              </a:extLst>
            </p:cNvPr>
            <p:cNvSpPr/>
            <p:nvPr/>
          </p:nvSpPr>
          <p:spPr>
            <a:xfrm>
              <a:off x="2236574" y="1285104"/>
              <a:ext cx="713656" cy="36933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5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06BE370D-BA9F-4BC8-ABB4-91175611C4E7}"/>
                </a:ext>
              </a:extLst>
            </p:cNvPr>
            <p:cNvSpPr txBox="1"/>
            <p:nvPr/>
          </p:nvSpPr>
          <p:spPr>
            <a:xfrm>
              <a:off x="2236574" y="1285103"/>
              <a:ext cx="812577" cy="4196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50" b="1" dirty="0"/>
                <a:t>0.500</a:t>
              </a:r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19A8ADAF-DDF2-42E2-8FD4-0CB0B11A82FB}"/>
              </a:ext>
            </a:extLst>
          </p:cNvPr>
          <p:cNvGrpSpPr/>
          <p:nvPr/>
        </p:nvGrpSpPr>
        <p:grpSpPr>
          <a:xfrm>
            <a:off x="999248" y="5130808"/>
            <a:ext cx="670376" cy="346249"/>
            <a:chOff x="2236574" y="1285103"/>
            <a:chExt cx="812577" cy="419695"/>
          </a:xfrm>
        </p:grpSpPr>
        <p:sp>
          <p:nvSpPr>
            <p:cNvPr id="95" name="Rectangle: Rounded Corners 94">
              <a:extLst>
                <a:ext uri="{FF2B5EF4-FFF2-40B4-BE49-F238E27FC236}">
                  <a16:creationId xmlns:a16="http://schemas.microsoft.com/office/drawing/2014/main" id="{F495B2E3-918D-4394-B4B0-94BB2F3A76F1}"/>
                </a:ext>
              </a:extLst>
            </p:cNvPr>
            <p:cNvSpPr/>
            <p:nvPr/>
          </p:nvSpPr>
          <p:spPr>
            <a:xfrm>
              <a:off x="2236574" y="1285104"/>
              <a:ext cx="713656" cy="36933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50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A6913170-B1AE-499C-8043-79676DAA3D9C}"/>
                </a:ext>
              </a:extLst>
            </p:cNvPr>
            <p:cNvSpPr txBox="1"/>
            <p:nvPr/>
          </p:nvSpPr>
          <p:spPr>
            <a:xfrm>
              <a:off x="2236574" y="1285103"/>
              <a:ext cx="812577" cy="4196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50" b="1" dirty="0"/>
                <a:t>0.500</a:t>
              </a:r>
            </a:p>
          </p:txBody>
        </p: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1F985076-D07D-4C9D-A528-57957C994EC1}"/>
              </a:ext>
            </a:extLst>
          </p:cNvPr>
          <p:cNvGrpSpPr/>
          <p:nvPr/>
        </p:nvGrpSpPr>
        <p:grpSpPr>
          <a:xfrm>
            <a:off x="1018823" y="5875379"/>
            <a:ext cx="670376" cy="346249"/>
            <a:chOff x="2236574" y="1285103"/>
            <a:chExt cx="812577" cy="419695"/>
          </a:xfrm>
        </p:grpSpPr>
        <p:sp>
          <p:nvSpPr>
            <p:cNvPr id="98" name="Rectangle: Rounded Corners 97">
              <a:extLst>
                <a:ext uri="{FF2B5EF4-FFF2-40B4-BE49-F238E27FC236}">
                  <a16:creationId xmlns:a16="http://schemas.microsoft.com/office/drawing/2014/main" id="{2EE0A8CC-1BED-47BF-8712-B130DB203A83}"/>
                </a:ext>
              </a:extLst>
            </p:cNvPr>
            <p:cNvSpPr/>
            <p:nvPr/>
          </p:nvSpPr>
          <p:spPr>
            <a:xfrm>
              <a:off x="2236574" y="1285104"/>
              <a:ext cx="713656" cy="36933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50"/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C8881AD5-CEEA-4928-B729-03267C904331}"/>
                </a:ext>
              </a:extLst>
            </p:cNvPr>
            <p:cNvSpPr txBox="1"/>
            <p:nvPr/>
          </p:nvSpPr>
          <p:spPr>
            <a:xfrm>
              <a:off x="2236574" y="1285103"/>
              <a:ext cx="812577" cy="4196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50" b="1" dirty="0"/>
                <a:t>0.500</a:t>
              </a:r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610FCE9B-7169-47B8-8DB4-5230C3CDFE2C}"/>
              </a:ext>
            </a:extLst>
          </p:cNvPr>
          <p:cNvGrpSpPr/>
          <p:nvPr/>
        </p:nvGrpSpPr>
        <p:grpSpPr>
          <a:xfrm>
            <a:off x="999247" y="6620542"/>
            <a:ext cx="670376" cy="346249"/>
            <a:chOff x="2236574" y="1285103"/>
            <a:chExt cx="812577" cy="419695"/>
          </a:xfrm>
        </p:grpSpPr>
        <p:sp>
          <p:nvSpPr>
            <p:cNvPr id="101" name="Rectangle: Rounded Corners 100">
              <a:extLst>
                <a:ext uri="{FF2B5EF4-FFF2-40B4-BE49-F238E27FC236}">
                  <a16:creationId xmlns:a16="http://schemas.microsoft.com/office/drawing/2014/main" id="{20D77D12-DFE9-4508-BA5B-5EA710C6A914}"/>
                </a:ext>
              </a:extLst>
            </p:cNvPr>
            <p:cNvSpPr/>
            <p:nvPr/>
          </p:nvSpPr>
          <p:spPr>
            <a:xfrm>
              <a:off x="2236574" y="1285104"/>
              <a:ext cx="713656" cy="36933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50"/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8DAAFA18-279E-47D8-856E-4ED8601891E7}"/>
                </a:ext>
              </a:extLst>
            </p:cNvPr>
            <p:cNvSpPr txBox="1"/>
            <p:nvPr/>
          </p:nvSpPr>
          <p:spPr>
            <a:xfrm>
              <a:off x="2236574" y="1285103"/>
              <a:ext cx="812577" cy="4196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50" b="1" dirty="0"/>
                <a:t>0.500</a:t>
              </a:r>
            </a:p>
          </p:txBody>
        </p:sp>
      </p:grp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03EFAC7B-25DE-4C0B-86AB-C7FF40060AF8}"/>
              </a:ext>
            </a:extLst>
          </p:cNvPr>
          <p:cNvCxnSpPr>
            <a:cxnSpLocks/>
          </p:cNvCxnSpPr>
          <p:nvPr/>
        </p:nvCxnSpPr>
        <p:spPr>
          <a:xfrm flipV="1">
            <a:off x="1606480" y="3770472"/>
            <a:ext cx="198408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EE5B742-EC23-4F24-8BE4-9ABBC645AD4F}"/>
              </a:ext>
            </a:extLst>
          </p:cNvPr>
          <p:cNvSpPr txBox="1"/>
          <p:nvPr/>
        </p:nvSpPr>
        <p:spPr>
          <a:xfrm>
            <a:off x="4383776" y="3194754"/>
            <a:ext cx="5047049" cy="378771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/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Starting Experimental Specifications: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Eps0 = 2.0 =&gt; x1_target = 0.119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X1_actual (defined pattern) = 0.119*256 = 30.46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Or </a:t>
            </a:r>
            <a:r>
              <a:rPr lang="en-US" sz="1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X1_actual =&gt; 30</a:t>
            </a:r>
          </a:p>
          <a:p>
            <a:pPr algn="l"/>
            <a:r>
              <a:rPr lang="en-US" sz="1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=&gt; Generate a pattern where </a:t>
            </a:r>
            <a:r>
              <a:rPr lang="en-US" sz="18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X</a:t>
            </a:r>
            <a:r>
              <a:rPr lang="en-US" sz="1800" b="1" i="1" baseline="-25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r>
              <a:rPr lang="en-US" sz="18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= 30</a:t>
            </a:r>
          </a:p>
          <a:p>
            <a:pPr algn="l"/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l"/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Expected values for FE minimum: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eps0 near 2.0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eps1 near 0.25, or </a:t>
            </a:r>
            <a:r>
              <a:rPr lang="en-US" sz="1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near 1.65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l"/>
            <a:r>
              <a:rPr lang="en-US" sz="18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However: 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 don’t know exactly which values for (eps0, eps1) will produce a free energy minimum for this specified pattern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90D50594-FA89-49E4-A8D5-1D47F238C4C8}"/>
              </a:ext>
            </a:extLst>
          </p:cNvPr>
          <p:cNvSpPr txBox="1"/>
          <p:nvPr/>
        </p:nvSpPr>
        <p:spPr>
          <a:xfrm>
            <a:off x="1698210" y="102265"/>
            <a:ext cx="6661979" cy="476967"/>
          </a:xfrm>
          <a:prstGeom prst="rect">
            <a:avLst/>
          </a:prstGeom>
          <a:noFill/>
        </p:spPr>
        <p:txBody>
          <a:bodyPr wrap="none" lIns="91358" tIns="45677" rIns="91358" bIns="45677" rtlCol="0">
            <a:spAutoFit/>
          </a:bodyPr>
          <a:lstStyle/>
          <a:p>
            <a:r>
              <a:rPr lang="en-US" sz="2500" b="1" dirty="0"/>
              <a:t>Experimental Specification: Very Small Rich Club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3529B0-8F6F-45C9-BA21-2A1FB2602B72}"/>
              </a:ext>
            </a:extLst>
          </p:cNvPr>
          <p:cNvSpPr txBox="1"/>
          <p:nvPr/>
        </p:nvSpPr>
        <p:spPr>
          <a:xfrm>
            <a:off x="2010857" y="609172"/>
            <a:ext cx="61874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Create a small cluster of “A” nodes in a sea of “B,” and computationally identify the (eps0, eps1) values that yield the free energy minimum associated with this pattern.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3896784-5BE8-44B2-BF15-6590A70FA4DF}"/>
              </a:ext>
            </a:extLst>
          </p:cNvPr>
          <p:cNvSpPr txBox="1"/>
          <p:nvPr/>
        </p:nvSpPr>
        <p:spPr>
          <a:xfrm>
            <a:off x="1748354" y="3989061"/>
            <a:ext cx="2369314" cy="58477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accent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We want to position a point approximately here: </a:t>
            </a:r>
          </a:p>
        </p:txBody>
      </p:sp>
      <p:sp>
        <p:nvSpPr>
          <p:cNvPr id="105" name="Diamond 104">
            <a:extLst>
              <a:ext uri="{FF2B5EF4-FFF2-40B4-BE49-F238E27FC236}">
                <a16:creationId xmlns:a16="http://schemas.microsoft.com/office/drawing/2014/main" id="{16FB0AB7-1039-4EA6-AC5B-E2B89234BF95}"/>
              </a:ext>
            </a:extLst>
          </p:cNvPr>
          <p:cNvSpPr/>
          <p:nvPr/>
        </p:nvSpPr>
        <p:spPr>
          <a:xfrm>
            <a:off x="4063165" y="4722425"/>
            <a:ext cx="272020" cy="366232"/>
          </a:xfrm>
          <a:prstGeom prst="diamond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35893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TextBox 447"/>
          <p:cNvSpPr txBox="1"/>
          <p:nvPr/>
        </p:nvSpPr>
        <p:spPr>
          <a:xfrm>
            <a:off x="6600741" y="48556"/>
            <a:ext cx="2694873" cy="841529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b="1" i="1" dirty="0"/>
              <a:t>A Very Small Rich Club: </a:t>
            </a:r>
          </a:p>
          <a:p>
            <a:pPr algn="ctr"/>
            <a:r>
              <a:rPr lang="en-US" sz="1400" dirty="0"/>
              <a:t>= 30 “A” (all connected)</a:t>
            </a:r>
          </a:p>
          <a:p>
            <a:pPr algn="ctr"/>
            <a:r>
              <a:rPr lang="en-US" sz="1400" dirty="0"/>
              <a:t>and 226 “B” (connected)</a:t>
            </a:r>
          </a:p>
        </p:txBody>
      </p:sp>
      <p:sp>
        <p:nvSpPr>
          <p:cNvPr id="402" name="TextBox 401"/>
          <p:cNvSpPr txBox="1"/>
          <p:nvPr/>
        </p:nvSpPr>
        <p:spPr>
          <a:xfrm>
            <a:off x="7040881" y="762000"/>
            <a:ext cx="2689423" cy="410641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dirty="0"/>
              <a:t>Configuration Variables </a:t>
            </a:r>
          </a:p>
        </p:txBody>
      </p:sp>
      <p:sp>
        <p:nvSpPr>
          <p:cNvPr id="35" name="Rectangle 34"/>
          <p:cNvSpPr/>
          <p:nvPr/>
        </p:nvSpPr>
        <p:spPr>
          <a:xfrm>
            <a:off x="754383" y="52831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1089663" y="52831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1424943" y="52831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1760223" y="52831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2430783" y="52831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2766063" y="52831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2095503" y="52831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3101343" y="52831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ectangle 123"/>
          <p:cNvSpPr/>
          <p:nvPr/>
        </p:nvSpPr>
        <p:spPr>
          <a:xfrm>
            <a:off x="3436623" y="52831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Rectangle 124"/>
          <p:cNvSpPr/>
          <p:nvPr/>
        </p:nvSpPr>
        <p:spPr>
          <a:xfrm>
            <a:off x="3771903" y="52831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Rectangle 125"/>
          <p:cNvSpPr/>
          <p:nvPr/>
        </p:nvSpPr>
        <p:spPr>
          <a:xfrm>
            <a:off x="4107183" y="52831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ectangle 126"/>
          <p:cNvSpPr/>
          <p:nvPr/>
        </p:nvSpPr>
        <p:spPr>
          <a:xfrm>
            <a:off x="4442463" y="52831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/>
          <p:cNvSpPr/>
          <p:nvPr/>
        </p:nvSpPr>
        <p:spPr>
          <a:xfrm>
            <a:off x="5113023" y="52831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Rectangle 128"/>
          <p:cNvSpPr/>
          <p:nvPr/>
        </p:nvSpPr>
        <p:spPr>
          <a:xfrm>
            <a:off x="5783583" y="52831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Rectangle 129"/>
          <p:cNvSpPr/>
          <p:nvPr/>
        </p:nvSpPr>
        <p:spPr>
          <a:xfrm>
            <a:off x="4777743" y="52831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Rectangle 147"/>
          <p:cNvSpPr/>
          <p:nvPr/>
        </p:nvSpPr>
        <p:spPr>
          <a:xfrm>
            <a:off x="2598423" y="8737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Rectangle 152"/>
          <p:cNvSpPr/>
          <p:nvPr/>
        </p:nvSpPr>
        <p:spPr>
          <a:xfrm>
            <a:off x="3268983" y="8737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Rectangle 153"/>
          <p:cNvSpPr/>
          <p:nvPr/>
        </p:nvSpPr>
        <p:spPr>
          <a:xfrm>
            <a:off x="3604263" y="8737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Rectangle 155"/>
          <p:cNvSpPr/>
          <p:nvPr/>
        </p:nvSpPr>
        <p:spPr>
          <a:xfrm>
            <a:off x="3939543" y="8737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Rectangle 161"/>
          <p:cNvSpPr/>
          <p:nvPr/>
        </p:nvSpPr>
        <p:spPr>
          <a:xfrm>
            <a:off x="4945383" y="8737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586743" y="8737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Rectangle 164"/>
          <p:cNvSpPr/>
          <p:nvPr/>
        </p:nvSpPr>
        <p:spPr>
          <a:xfrm>
            <a:off x="5951223" y="87375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 rot="10800000">
            <a:off x="4610102" y="57099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ectangle 140"/>
          <p:cNvSpPr/>
          <p:nvPr/>
        </p:nvSpPr>
        <p:spPr>
          <a:xfrm rot="10800000">
            <a:off x="4274822" y="57099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Rectangle 141"/>
          <p:cNvSpPr/>
          <p:nvPr/>
        </p:nvSpPr>
        <p:spPr>
          <a:xfrm rot="10800000">
            <a:off x="3939542" y="57099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Rectangle 142"/>
          <p:cNvSpPr/>
          <p:nvPr/>
        </p:nvSpPr>
        <p:spPr>
          <a:xfrm rot="10800000">
            <a:off x="3268982" y="57099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Rectangle 148"/>
          <p:cNvSpPr/>
          <p:nvPr/>
        </p:nvSpPr>
        <p:spPr>
          <a:xfrm rot="10800000">
            <a:off x="2933702" y="57099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Rectangle 156"/>
          <p:cNvSpPr/>
          <p:nvPr/>
        </p:nvSpPr>
        <p:spPr>
          <a:xfrm rot="10800000">
            <a:off x="1592582" y="57099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Rectangle 157"/>
          <p:cNvSpPr/>
          <p:nvPr/>
        </p:nvSpPr>
        <p:spPr>
          <a:xfrm rot="10800000">
            <a:off x="1257302" y="57099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Rectangle 158"/>
          <p:cNvSpPr/>
          <p:nvPr/>
        </p:nvSpPr>
        <p:spPr>
          <a:xfrm rot="10800000">
            <a:off x="586742" y="57099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Rectangle 165"/>
          <p:cNvSpPr/>
          <p:nvPr/>
        </p:nvSpPr>
        <p:spPr>
          <a:xfrm rot="10800000">
            <a:off x="5951222" y="570991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Rectangle 167"/>
          <p:cNvSpPr/>
          <p:nvPr/>
        </p:nvSpPr>
        <p:spPr>
          <a:xfrm>
            <a:off x="1760223" y="19100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Rectangle 168"/>
          <p:cNvSpPr/>
          <p:nvPr/>
        </p:nvSpPr>
        <p:spPr>
          <a:xfrm>
            <a:off x="1424943" y="19100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Rectangle 169"/>
          <p:cNvSpPr/>
          <p:nvPr/>
        </p:nvSpPr>
        <p:spPr>
          <a:xfrm>
            <a:off x="922023" y="15646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Rectangle 170"/>
          <p:cNvSpPr/>
          <p:nvPr/>
        </p:nvSpPr>
        <p:spPr>
          <a:xfrm>
            <a:off x="1592583" y="15646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Rectangle 172"/>
          <p:cNvSpPr/>
          <p:nvPr/>
        </p:nvSpPr>
        <p:spPr>
          <a:xfrm>
            <a:off x="2095503" y="19100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Rectangle 173"/>
          <p:cNvSpPr/>
          <p:nvPr/>
        </p:nvSpPr>
        <p:spPr>
          <a:xfrm>
            <a:off x="2430783" y="19100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Rectangle 174"/>
          <p:cNvSpPr/>
          <p:nvPr/>
        </p:nvSpPr>
        <p:spPr>
          <a:xfrm>
            <a:off x="3101343" y="19100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Rectangle 175"/>
          <p:cNvSpPr/>
          <p:nvPr/>
        </p:nvSpPr>
        <p:spPr>
          <a:xfrm>
            <a:off x="2766063" y="19100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Rectangle 176"/>
          <p:cNvSpPr/>
          <p:nvPr/>
        </p:nvSpPr>
        <p:spPr>
          <a:xfrm>
            <a:off x="1927863" y="15646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Rectangle 177"/>
          <p:cNvSpPr/>
          <p:nvPr/>
        </p:nvSpPr>
        <p:spPr>
          <a:xfrm>
            <a:off x="2263143" y="15646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Rectangle 179"/>
          <p:cNvSpPr/>
          <p:nvPr/>
        </p:nvSpPr>
        <p:spPr>
          <a:xfrm>
            <a:off x="2598423" y="15646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" name="Rectangle 182"/>
          <p:cNvSpPr/>
          <p:nvPr/>
        </p:nvSpPr>
        <p:spPr>
          <a:xfrm>
            <a:off x="4442463" y="19100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Rectangle 186"/>
          <p:cNvSpPr/>
          <p:nvPr/>
        </p:nvSpPr>
        <p:spPr>
          <a:xfrm>
            <a:off x="4274823" y="15646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" name="Rectangle 187"/>
          <p:cNvSpPr/>
          <p:nvPr/>
        </p:nvSpPr>
        <p:spPr>
          <a:xfrm>
            <a:off x="3939543" y="15646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Rectangle 189"/>
          <p:cNvSpPr/>
          <p:nvPr/>
        </p:nvSpPr>
        <p:spPr>
          <a:xfrm>
            <a:off x="5113023" y="19100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Rectangle 192"/>
          <p:cNvSpPr/>
          <p:nvPr/>
        </p:nvSpPr>
        <p:spPr>
          <a:xfrm>
            <a:off x="4610103" y="15646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" name="Rectangle 196"/>
          <p:cNvSpPr/>
          <p:nvPr/>
        </p:nvSpPr>
        <p:spPr>
          <a:xfrm>
            <a:off x="586743" y="15646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" name="Rectangle 197"/>
          <p:cNvSpPr/>
          <p:nvPr/>
        </p:nvSpPr>
        <p:spPr>
          <a:xfrm>
            <a:off x="5951223" y="156463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9" name="Rectangle 198"/>
          <p:cNvSpPr/>
          <p:nvPr/>
        </p:nvSpPr>
        <p:spPr>
          <a:xfrm>
            <a:off x="6118863" y="191007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0" name="Rectangle 199"/>
          <p:cNvSpPr/>
          <p:nvPr/>
        </p:nvSpPr>
        <p:spPr>
          <a:xfrm>
            <a:off x="754383" y="19100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2" name="Rectangle 201"/>
          <p:cNvSpPr/>
          <p:nvPr/>
        </p:nvSpPr>
        <p:spPr>
          <a:xfrm>
            <a:off x="1760223" y="26009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" name="Rectangle 202"/>
          <p:cNvSpPr/>
          <p:nvPr/>
        </p:nvSpPr>
        <p:spPr>
          <a:xfrm>
            <a:off x="1424943" y="26009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" name="Rectangle 204"/>
          <p:cNvSpPr/>
          <p:nvPr/>
        </p:nvSpPr>
        <p:spPr>
          <a:xfrm>
            <a:off x="1592583" y="22555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" name="Rectangle 205"/>
          <p:cNvSpPr/>
          <p:nvPr/>
        </p:nvSpPr>
        <p:spPr>
          <a:xfrm>
            <a:off x="1257303" y="22555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" name="Rectangle 206"/>
          <p:cNvSpPr/>
          <p:nvPr/>
        </p:nvSpPr>
        <p:spPr>
          <a:xfrm>
            <a:off x="2095503" y="26009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" name="Rectangle 207"/>
          <p:cNvSpPr/>
          <p:nvPr/>
        </p:nvSpPr>
        <p:spPr>
          <a:xfrm>
            <a:off x="2430783" y="26009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1" name="Rectangle 210"/>
          <p:cNvSpPr/>
          <p:nvPr/>
        </p:nvSpPr>
        <p:spPr>
          <a:xfrm>
            <a:off x="1927863" y="22555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" name="Rectangle 211"/>
          <p:cNvSpPr/>
          <p:nvPr/>
        </p:nvSpPr>
        <p:spPr>
          <a:xfrm>
            <a:off x="2263143" y="22555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3" name="Rectangle 212"/>
          <p:cNvSpPr/>
          <p:nvPr/>
        </p:nvSpPr>
        <p:spPr>
          <a:xfrm>
            <a:off x="2933703" y="22555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" name="Rectangle 213"/>
          <p:cNvSpPr/>
          <p:nvPr/>
        </p:nvSpPr>
        <p:spPr>
          <a:xfrm>
            <a:off x="2598423" y="22555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6" name="Rectangle 215"/>
          <p:cNvSpPr/>
          <p:nvPr/>
        </p:nvSpPr>
        <p:spPr>
          <a:xfrm>
            <a:off x="3771903" y="26009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Rectangle 217"/>
          <p:cNvSpPr/>
          <p:nvPr/>
        </p:nvSpPr>
        <p:spPr>
          <a:xfrm>
            <a:off x="4107183" y="26009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Rectangle 218"/>
          <p:cNvSpPr/>
          <p:nvPr/>
        </p:nvSpPr>
        <p:spPr>
          <a:xfrm>
            <a:off x="3268983" y="22555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Rectangle 219"/>
          <p:cNvSpPr/>
          <p:nvPr/>
        </p:nvSpPr>
        <p:spPr>
          <a:xfrm>
            <a:off x="3604263" y="22555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Rectangle 221"/>
          <p:cNvSpPr/>
          <p:nvPr/>
        </p:nvSpPr>
        <p:spPr>
          <a:xfrm>
            <a:off x="3939543" y="22555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Rectangle 222"/>
          <p:cNvSpPr/>
          <p:nvPr/>
        </p:nvSpPr>
        <p:spPr>
          <a:xfrm>
            <a:off x="4777743" y="26009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Rectangle 225"/>
          <p:cNvSpPr/>
          <p:nvPr/>
        </p:nvSpPr>
        <p:spPr>
          <a:xfrm>
            <a:off x="5448303" y="26009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Rectangle 226"/>
          <p:cNvSpPr/>
          <p:nvPr/>
        </p:nvSpPr>
        <p:spPr>
          <a:xfrm>
            <a:off x="4610103" y="22555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Rectangle 227"/>
          <p:cNvSpPr/>
          <p:nvPr/>
        </p:nvSpPr>
        <p:spPr>
          <a:xfrm>
            <a:off x="4945383" y="22555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Rectangle 229"/>
          <p:cNvSpPr/>
          <p:nvPr/>
        </p:nvSpPr>
        <p:spPr>
          <a:xfrm>
            <a:off x="5280663" y="22555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Rectangle 230"/>
          <p:cNvSpPr/>
          <p:nvPr/>
        </p:nvSpPr>
        <p:spPr>
          <a:xfrm>
            <a:off x="586743" y="22555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Rectangle 231"/>
          <p:cNvSpPr/>
          <p:nvPr/>
        </p:nvSpPr>
        <p:spPr>
          <a:xfrm>
            <a:off x="5951223" y="225551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Rectangle 232"/>
          <p:cNvSpPr/>
          <p:nvPr/>
        </p:nvSpPr>
        <p:spPr>
          <a:xfrm>
            <a:off x="6118863" y="260095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Rectangle 233"/>
          <p:cNvSpPr/>
          <p:nvPr/>
        </p:nvSpPr>
        <p:spPr>
          <a:xfrm>
            <a:off x="754380" y="2606738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Rectangle 234"/>
          <p:cNvSpPr/>
          <p:nvPr/>
        </p:nvSpPr>
        <p:spPr>
          <a:xfrm rot="10800000">
            <a:off x="5448302" y="60553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Rectangle 238"/>
          <p:cNvSpPr/>
          <p:nvPr/>
        </p:nvSpPr>
        <p:spPr>
          <a:xfrm rot="10800000">
            <a:off x="4107182" y="60553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" name="Rectangle 239"/>
          <p:cNvSpPr/>
          <p:nvPr/>
        </p:nvSpPr>
        <p:spPr>
          <a:xfrm rot="10800000">
            <a:off x="3436622" y="60553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Rectangle 240"/>
          <p:cNvSpPr/>
          <p:nvPr/>
        </p:nvSpPr>
        <p:spPr>
          <a:xfrm rot="10800000">
            <a:off x="3771902" y="60553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" name="Rectangle 241"/>
          <p:cNvSpPr/>
          <p:nvPr/>
        </p:nvSpPr>
        <p:spPr>
          <a:xfrm rot="10800000">
            <a:off x="3101342" y="60553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Rectangle 242"/>
          <p:cNvSpPr/>
          <p:nvPr/>
        </p:nvSpPr>
        <p:spPr>
          <a:xfrm rot="10800000">
            <a:off x="2766062" y="60553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Rectangle 244"/>
          <p:cNvSpPr/>
          <p:nvPr/>
        </p:nvSpPr>
        <p:spPr>
          <a:xfrm rot="10800000">
            <a:off x="2430782" y="60553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Rectangle 247"/>
          <p:cNvSpPr/>
          <p:nvPr/>
        </p:nvSpPr>
        <p:spPr>
          <a:xfrm rot="10800000">
            <a:off x="754382" y="60553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9" name="Rectangle 248"/>
          <p:cNvSpPr/>
          <p:nvPr/>
        </p:nvSpPr>
        <p:spPr>
          <a:xfrm rot="10800000">
            <a:off x="1089662" y="60553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" name="Rectangle 250"/>
          <p:cNvSpPr/>
          <p:nvPr/>
        </p:nvSpPr>
        <p:spPr>
          <a:xfrm rot="10800000">
            <a:off x="6118862" y="605535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Rectangle 255"/>
          <p:cNvSpPr/>
          <p:nvPr/>
        </p:nvSpPr>
        <p:spPr>
          <a:xfrm>
            <a:off x="1760223" y="12191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Rectangle 256"/>
          <p:cNvSpPr/>
          <p:nvPr/>
        </p:nvSpPr>
        <p:spPr>
          <a:xfrm>
            <a:off x="1424943" y="12191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" name="Rectangle 257"/>
          <p:cNvSpPr/>
          <p:nvPr/>
        </p:nvSpPr>
        <p:spPr>
          <a:xfrm>
            <a:off x="2095503" y="12191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" name="Rectangle 258"/>
          <p:cNvSpPr/>
          <p:nvPr/>
        </p:nvSpPr>
        <p:spPr>
          <a:xfrm>
            <a:off x="2430783" y="12191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" name="Rectangle 259"/>
          <p:cNvSpPr/>
          <p:nvPr/>
        </p:nvSpPr>
        <p:spPr>
          <a:xfrm>
            <a:off x="3101343" y="12191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Rectangle 260"/>
          <p:cNvSpPr/>
          <p:nvPr/>
        </p:nvSpPr>
        <p:spPr>
          <a:xfrm>
            <a:off x="2766063" y="12191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2" name="Rectangle 261"/>
          <p:cNvSpPr/>
          <p:nvPr/>
        </p:nvSpPr>
        <p:spPr>
          <a:xfrm>
            <a:off x="3436623" y="12191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" name="Rectangle 262"/>
          <p:cNvSpPr/>
          <p:nvPr/>
        </p:nvSpPr>
        <p:spPr>
          <a:xfrm>
            <a:off x="3771903" y="12191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5" name="Rectangle 264"/>
          <p:cNvSpPr/>
          <p:nvPr/>
        </p:nvSpPr>
        <p:spPr>
          <a:xfrm>
            <a:off x="4107183" y="12191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" name="Rectangle 265"/>
          <p:cNvSpPr/>
          <p:nvPr/>
        </p:nvSpPr>
        <p:spPr>
          <a:xfrm>
            <a:off x="4777743" y="12191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7" name="Rectangle 266"/>
          <p:cNvSpPr/>
          <p:nvPr/>
        </p:nvSpPr>
        <p:spPr>
          <a:xfrm>
            <a:off x="5113023" y="12191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" name="Rectangle 268"/>
          <p:cNvSpPr/>
          <p:nvPr/>
        </p:nvSpPr>
        <p:spPr>
          <a:xfrm>
            <a:off x="5448303" y="12191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0" name="Rectangle 269"/>
          <p:cNvSpPr/>
          <p:nvPr/>
        </p:nvSpPr>
        <p:spPr>
          <a:xfrm>
            <a:off x="6118863" y="121919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1" name="Rectangle 270"/>
          <p:cNvSpPr/>
          <p:nvPr/>
        </p:nvSpPr>
        <p:spPr>
          <a:xfrm>
            <a:off x="754383" y="12191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5" name="Rectangle 274"/>
          <p:cNvSpPr/>
          <p:nvPr/>
        </p:nvSpPr>
        <p:spPr>
          <a:xfrm rot="10800000">
            <a:off x="4442462" y="53644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8" name="Rectangle 277"/>
          <p:cNvSpPr/>
          <p:nvPr/>
        </p:nvSpPr>
        <p:spPr>
          <a:xfrm rot="10800000">
            <a:off x="3771902" y="53644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9" name="Rectangle 278"/>
          <p:cNvSpPr/>
          <p:nvPr/>
        </p:nvSpPr>
        <p:spPr>
          <a:xfrm rot="10800000">
            <a:off x="3101342" y="53644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1" name="Rectangle 280"/>
          <p:cNvSpPr/>
          <p:nvPr/>
        </p:nvSpPr>
        <p:spPr>
          <a:xfrm rot="10800000">
            <a:off x="2095502" y="53644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3" name="Rectangle 282"/>
          <p:cNvSpPr/>
          <p:nvPr/>
        </p:nvSpPr>
        <p:spPr>
          <a:xfrm rot="10800000">
            <a:off x="1760222" y="53644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4" name="Rectangle 283"/>
          <p:cNvSpPr/>
          <p:nvPr/>
        </p:nvSpPr>
        <p:spPr>
          <a:xfrm rot="10800000">
            <a:off x="1424942" y="53644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6" name="Rectangle 285"/>
          <p:cNvSpPr/>
          <p:nvPr/>
        </p:nvSpPr>
        <p:spPr>
          <a:xfrm rot="10800000">
            <a:off x="1089662" y="53644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8" name="Rectangle 287"/>
          <p:cNvSpPr/>
          <p:nvPr/>
        </p:nvSpPr>
        <p:spPr>
          <a:xfrm rot="10800000">
            <a:off x="6118862" y="536447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1" name="Rectangle 290"/>
          <p:cNvSpPr/>
          <p:nvPr/>
        </p:nvSpPr>
        <p:spPr>
          <a:xfrm rot="10800000">
            <a:off x="4610103" y="50190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5" name="Rectangle 294"/>
          <p:cNvSpPr/>
          <p:nvPr/>
        </p:nvSpPr>
        <p:spPr>
          <a:xfrm rot="10800000">
            <a:off x="3268983" y="50190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6" name="Rectangle 295"/>
          <p:cNvSpPr/>
          <p:nvPr/>
        </p:nvSpPr>
        <p:spPr>
          <a:xfrm rot="10800000">
            <a:off x="3604263" y="50190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9" name="Rectangle 298"/>
          <p:cNvSpPr/>
          <p:nvPr/>
        </p:nvSpPr>
        <p:spPr>
          <a:xfrm rot="10800000">
            <a:off x="1927863" y="50190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1" name="Rectangle 300"/>
          <p:cNvSpPr/>
          <p:nvPr/>
        </p:nvSpPr>
        <p:spPr>
          <a:xfrm rot="10800000">
            <a:off x="1592583" y="50190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2" name="Rectangle 301"/>
          <p:cNvSpPr/>
          <p:nvPr/>
        </p:nvSpPr>
        <p:spPr>
          <a:xfrm rot="10800000">
            <a:off x="1257303" y="50190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3" name="Rectangle 302"/>
          <p:cNvSpPr/>
          <p:nvPr/>
        </p:nvSpPr>
        <p:spPr>
          <a:xfrm rot="10800000">
            <a:off x="586743" y="50190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5" name="Rectangle 304"/>
          <p:cNvSpPr/>
          <p:nvPr/>
        </p:nvSpPr>
        <p:spPr>
          <a:xfrm rot="10800000">
            <a:off x="5951222" y="501903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6" name="Rectangle 305"/>
          <p:cNvSpPr/>
          <p:nvPr/>
        </p:nvSpPr>
        <p:spPr>
          <a:xfrm rot="10800000">
            <a:off x="5615943" y="50190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" name="Rectangle 308"/>
          <p:cNvSpPr/>
          <p:nvPr/>
        </p:nvSpPr>
        <p:spPr>
          <a:xfrm rot="10800000">
            <a:off x="4777742" y="46735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0" name="Rectangle 309"/>
          <p:cNvSpPr/>
          <p:nvPr/>
        </p:nvSpPr>
        <p:spPr>
          <a:xfrm rot="10800000">
            <a:off x="5113022" y="46735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1" name="Rectangle 310"/>
          <p:cNvSpPr/>
          <p:nvPr/>
        </p:nvSpPr>
        <p:spPr>
          <a:xfrm rot="10800000">
            <a:off x="4442462" y="46735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3" name="Rectangle 312"/>
          <p:cNvSpPr/>
          <p:nvPr/>
        </p:nvSpPr>
        <p:spPr>
          <a:xfrm rot="10800000">
            <a:off x="3436622" y="46735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4" name="Rectangle 313"/>
          <p:cNvSpPr/>
          <p:nvPr/>
        </p:nvSpPr>
        <p:spPr>
          <a:xfrm rot="10800000">
            <a:off x="3771902" y="46735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5" name="Rectangle 314"/>
          <p:cNvSpPr/>
          <p:nvPr/>
        </p:nvSpPr>
        <p:spPr>
          <a:xfrm rot="10800000">
            <a:off x="3101342" y="46735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6" name="Rectangle 315"/>
          <p:cNvSpPr/>
          <p:nvPr/>
        </p:nvSpPr>
        <p:spPr>
          <a:xfrm rot="10800000">
            <a:off x="2766062" y="46735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8" name="Rectangle 317"/>
          <p:cNvSpPr/>
          <p:nvPr/>
        </p:nvSpPr>
        <p:spPr>
          <a:xfrm rot="10800000">
            <a:off x="2430782" y="46735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9" name="Rectangle 318"/>
          <p:cNvSpPr/>
          <p:nvPr/>
        </p:nvSpPr>
        <p:spPr>
          <a:xfrm rot="10800000">
            <a:off x="1760222" y="46735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0" name="Rectangle 319"/>
          <p:cNvSpPr/>
          <p:nvPr/>
        </p:nvSpPr>
        <p:spPr>
          <a:xfrm rot="10800000">
            <a:off x="1424942" y="46735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1" name="Rectangle 320"/>
          <p:cNvSpPr/>
          <p:nvPr/>
        </p:nvSpPr>
        <p:spPr>
          <a:xfrm rot="10800000">
            <a:off x="754382" y="46735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4" name="Rectangle 323"/>
          <p:cNvSpPr/>
          <p:nvPr/>
        </p:nvSpPr>
        <p:spPr>
          <a:xfrm rot="10800000">
            <a:off x="6118862" y="467359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7" name="Rectangle 326"/>
          <p:cNvSpPr/>
          <p:nvPr/>
        </p:nvSpPr>
        <p:spPr>
          <a:xfrm rot="10800000">
            <a:off x="4610102" y="43281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8" name="Rectangle 327"/>
          <p:cNvSpPr/>
          <p:nvPr/>
        </p:nvSpPr>
        <p:spPr>
          <a:xfrm rot="10800000">
            <a:off x="4945382" y="43281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9" name="Rectangle 328"/>
          <p:cNvSpPr/>
          <p:nvPr/>
        </p:nvSpPr>
        <p:spPr>
          <a:xfrm rot="10800000">
            <a:off x="4274822" y="43281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0" name="Rectangle 329"/>
          <p:cNvSpPr/>
          <p:nvPr/>
        </p:nvSpPr>
        <p:spPr>
          <a:xfrm rot="10800000">
            <a:off x="3939542" y="43281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1" name="Rectangle 330"/>
          <p:cNvSpPr/>
          <p:nvPr/>
        </p:nvSpPr>
        <p:spPr>
          <a:xfrm rot="10800000">
            <a:off x="3268982" y="43281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2" name="Rectangle 331"/>
          <p:cNvSpPr/>
          <p:nvPr/>
        </p:nvSpPr>
        <p:spPr>
          <a:xfrm rot="10800000">
            <a:off x="3604262" y="43281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3" name="Rectangle 332"/>
          <p:cNvSpPr/>
          <p:nvPr/>
        </p:nvSpPr>
        <p:spPr>
          <a:xfrm rot="10800000">
            <a:off x="2933702" y="43281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4" name="Rectangle 333"/>
          <p:cNvSpPr/>
          <p:nvPr/>
        </p:nvSpPr>
        <p:spPr>
          <a:xfrm rot="10800000">
            <a:off x="2598422" y="43281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6" name="Rectangle 335"/>
          <p:cNvSpPr/>
          <p:nvPr/>
        </p:nvSpPr>
        <p:spPr>
          <a:xfrm rot="10800000">
            <a:off x="2263142" y="43281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7" name="Rectangle 336"/>
          <p:cNvSpPr/>
          <p:nvPr/>
        </p:nvSpPr>
        <p:spPr>
          <a:xfrm rot="10800000">
            <a:off x="1592582" y="43281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9" name="Rectangle 338"/>
          <p:cNvSpPr/>
          <p:nvPr/>
        </p:nvSpPr>
        <p:spPr>
          <a:xfrm rot="10800000">
            <a:off x="586742" y="43281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0" name="Rectangle 339"/>
          <p:cNvSpPr/>
          <p:nvPr/>
        </p:nvSpPr>
        <p:spPr>
          <a:xfrm rot="10800000">
            <a:off x="922022" y="43281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1" name="Rectangle 340"/>
          <p:cNvSpPr/>
          <p:nvPr/>
        </p:nvSpPr>
        <p:spPr>
          <a:xfrm rot="10800000">
            <a:off x="5951222" y="432815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2" name="Rectangle 341"/>
          <p:cNvSpPr/>
          <p:nvPr/>
        </p:nvSpPr>
        <p:spPr>
          <a:xfrm rot="10800000">
            <a:off x="5615942" y="43281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5" name="Rectangle 344"/>
          <p:cNvSpPr/>
          <p:nvPr/>
        </p:nvSpPr>
        <p:spPr>
          <a:xfrm>
            <a:off x="1760223" y="32918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1" name="Rectangle 350"/>
          <p:cNvSpPr/>
          <p:nvPr/>
        </p:nvSpPr>
        <p:spPr>
          <a:xfrm>
            <a:off x="2430783" y="32918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2" name="Rectangle 351"/>
          <p:cNvSpPr/>
          <p:nvPr/>
        </p:nvSpPr>
        <p:spPr>
          <a:xfrm>
            <a:off x="3101343" y="32918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3" name="Rectangle 352"/>
          <p:cNvSpPr/>
          <p:nvPr/>
        </p:nvSpPr>
        <p:spPr>
          <a:xfrm>
            <a:off x="2766063" y="32918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4" name="Rectangle 353"/>
          <p:cNvSpPr/>
          <p:nvPr/>
        </p:nvSpPr>
        <p:spPr>
          <a:xfrm>
            <a:off x="1927863" y="29463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5" name="Rectangle 354"/>
          <p:cNvSpPr/>
          <p:nvPr/>
        </p:nvSpPr>
        <p:spPr>
          <a:xfrm>
            <a:off x="2263143" y="29463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6" name="Rectangle 355"/>
          <p:cNvSpPr/>
          <p:nvPr/>
        </p:nvSpPr>
        <p:spPr>
          <a:xfrm>
            <a:off x="2933703" y="29463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7" name="Rectangle 356"/>
          <p:cNvSpPr/>
          <p:nvPr/>
        </p:nvSpPr>
        <p:spPr>
          <a:xfrm>
            <a:off x="2598423" y="29463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8" name="Rectangle 357"/>
          <p:cNvSpPr/>
          <p:nvPr/>
        </p:nvSpPr>
        <p:spPr>
          <a:xfrm>
            <a:off x="3436623" y="32918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0" name="Rectangle 359"/>
          <p:cNvSpPr/>
          <p:nvPr/>
        </p:nvSpPr>
        <p:spPr>
          <a:xfrm>
            <a:off x="4442463" y="32918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2" name="Rectangle 361"/>
          <p:cNvSpPr/>
          <p:nvPr/>
        </p:nvSpPr>
        <p:spPr>
          <a:xfrm>
            <a:off x="3268983" y="29463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4" name="Rectangle 363"/>
          <p:cNvSpPr/>
          <p:nvPr/>
        </p:nvSpPr>
        <p:spPr>
          <a:xfrm>
            <a:off x="4274823" y="29463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5" name="Rectangle 364"/>
          <p:cNvSpPr/>
          <p:nvPr/>
        </p:nvSpPr>
        <p:spPr>
          <a:xfrm>
            <a:off x="3939543" y="29463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6" name="Rectangle 365"/>
          <p:cNvSpPr/>
          <p:nvPr/>
        </p:nvSpPr>
        <p:spPr>
          <a:xfrm>
            <a:off x="4777743" y="32918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7" name="Rectangle 366"/>
          <p:cNvSpPr/>
          <p:nvPr/>
        </p:nvSpPr>
        <p:spPr>
          <a:xfrm>
            <a:off x="5113023" y="32918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9" name="Rectangle 368"/>
          <p:cNvSpPr/>
          <p:nvPr/>
        </p:nvSpPr>
        <p:spPr>
          <a:xfrm>
            <a:off x="5448303" y="32918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0" name="Rectangle 369"/>
          <p:cNvSpPr/>
          <p:nvPr/>
        </p:nvSpPr>
        <p:spPr>
          <a:xfrm>
            <a:off x="4610103" y="29463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3" name="Rectangle 372"/>
          <p:cNvSpPr/>
          <p:nvPr/>
        </p:nvSpPr>
        <p:spPr>
          <a:xfrm>
            <a:off x="5280663" y="29463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4" name="Rectangle 373"/>
          <p:cNvSpPr/>
          <p:nvPr/>
        </p:nvSpPr>
        <p:spPr>
          <a:xfrm>
            <a:off x="586743" y="29463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5" name="Rectangle 374"/>
          <p:cNvSpPr/>
          <p:nvPr/>
        </p:nvSpPr>
        <p:spPr>
          <a:xfrm>
            <a:off x="5951223" y="294639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6" name="Rectangle 375"/>
          <p:cNvSpPr/>
          <p:nvPr/>
        </p:nvSpPr>
        <p:spPr>
          <a:xfrm>
            <a:off x="6118863" y="329183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1" name="Rectangle 380"/>
          <p:cNvSpPr/>
          <p:nvPr/>
        </p:nvSpPr>
        <p:spPr>
          <a:xfrm rot="10800000">
            <a:off x="4442462" y="39827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2" name="Rectangle 381"/>
          <p:cNvSpPr/>
          <p:nvPr/>
        </p:nvSpPr>
        <p:spPr>
          <a:xfrm rot="10800000">
            <a:off x="4107182" y="39827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3" name="Rectangle 382"/>
          <p:cNvSpPr/>
          <p:nvPr/>
        </p:nvSpPr>
        <p:spPr>
          <a:xfrm rot="10800000">
            <a:off x="3436622" y="39827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4" name="Rectangle 383"/>
          <p:cNvSpPr/>
          <p:nvPr/>
        </p:nvSpPr>
        <p:spPr>
          <a:xfrm rot="10800000">
            <a:off x="3771902" y="39827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5" name="Rectangle 384"/>
          <p:cNvSpPr/>
          <p:nvPr/>
        </p:nvSpPr>
        <p:spPr>
          <a:xfrm rot="10800000">
            <a:off x="3101342" y="39827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6" name="Rectangle 385"/>
          <p:cNvSpPr/>
          <p:nvPr/>
        </p:nvSpPr>
        <p:spPr>
          <a:xfrm rot="10800000">
            <a:off x="2766062" y="39827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7" name="Rectangle 386"/>
          <p:cNvSpPr/>
          <p:nvPr/>
        </p:nvSpPr>
        <p:spPr>
          <a:xfrm rot="10800000">
            <a:off x="2095502" y="39827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8" name="Rectangle 387"/>
          <p:cNvSpPr/>
          <p:nvPr/>
        </p:nvSpPr>
        <p:spPr>
          <a:xfrm rot="10800000">
            <a:off x="2430782" y="39827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1" name="Rectangle 390"/>
          <p:cNvSpPr/>
          <p:nvPr/>
        </p:nvSpPr>
        <p:spPr>
          <a:xfrm rot="10800000">
            <a:off x="754382" y="39827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4" name="Rectangle 393"/>
          <p:cNvSpPr/>
          <p:nvPr/>
        </p:nvSpPr>
        <p:spPr>
          <a:xfrm rot="10800000">
            <a:off x="6118862" y="398271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0" name="Rectangle 429"/>
          <p:cNvSpPr/>
          <p:nvPr/>
        </p:nvSpPr>
        <p:spPr>
          <a:xfrm rot="10800000">
            <a:off x="5280663" y="36372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1" name="Rectangle 430"/>
          <p:cNvSpPr/>
          <p:nvPr/>
        </p:nvSpPr>
        <p:spPr>
          <a:xfrm rot="10800000">
            <a:off x="4610103" y="36372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3" name="Rectangle 432"/>
          <p:cNvSpPr/>
          <p:nvPr/>
        </p:nvSpPr>
        <p:spPr>
          <a:xfrm rot="10800000">
            <a:off x="4274823" y="36372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4" name="Rectangle 433"/>
          <p:cNvSpPr/>
          <p:nvPr/>
        </p:nvSpPr>
        <p:spPr>
          <a:xfrm rot="10800000">
            <a:off x="3939543" y="36372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5" name="Rectangle 434"/>
          <p:cNvSpPr/>
          <p:nvPr/>
        </p:nvSpPr>
        <p:spPr>
          <a:xfrm rot="10800000">
            <a:off x="3268983" y="36372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6" name="Rectangle 435"/>
          <p:cNvSpPr/>
          <p:nvPr/>
        </p:nvSpPr>
        <p:spPr>
          <a:xfrm rot="10800000">
            <a:off x="3604263" y="36372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7" name="Rectangle 436"/>
          <p:cNvSpPr/>
          <p:nvPr/>
        </p:nvSpPr>
        <p:spPr>
          <a:xfrm rot="10800000">
            <a:off x="2933703" y="36372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8" name="Rectangle 437"/>
          <p:cNvSpPr/>
          <p:nvPr/>
        </p:nvSpPr>
        <p:spPr>
          <a:xfrm rot="10800000">
            <a:off x="2598423" y="36372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0" name="Rectangle 439"/>
          <p:cNvSpPr/>
          <p:nvPr/>
        </p:nvSpPr>
        <p:spPr>
          <a:xfrm rot="10800000">
            <a:off x="2263143" y="36372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1" name="Rectangle 440"/>
          <p:cNvSpPr/>
          <p:nvPr/>
        </p:nvSpPr>
        <p:spPr>
          <a:xfrm rot="10800000">
            <a:off x="1592583" y="36372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2" name="Rectangle 441"/>
          <p:cNvSpPr/>
          <p:nvPr/>
        </p:nvSpPr>
        <p:spPr>
          <a:xfrm rot="10800000">
            <a:off x="1257303" y="36372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4" name="Rectangle 443"/>
          <p:cNvSpPr/>
          <p:nvPr/>
        </p:nvSpPr>
        <p:spPr>
          <a:xfrm rot="10800000">
            <a:off x="922023" y="36372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6" name="Rectangle 445"/>
          <p:cNvSpPr/>
          <p:nvPr/>
        </p:nvSpPr>
        <p:spPr>
          <a:xfrm rot="10800000">
            <a:off x="5951222" y="363727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0" name="Rectangle 389"/>
          <p:cNvSpPr/>
          <p:nvPr/>
        </p:nvSpPr>
        <p:spPr>
          <a:xfrm rot="10800000">
            <a:off x="1424942" y="39827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9" name="Rectangle 388"/>
          <p:cNvSpPr/>
          <p:nvPr/>
        </p:nvSpPr>
        <p:spPr>
          <a:xfrm rot="10800000">
            <a:off x="1760222" y="39827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8" name="Rectangle 337"/>
          <p:cNvSpPr/>
          <p:nvPr/>
        </p:nvSpPr>
        <p:spPr>
          <a:xfrm rot="10800000">
            <a:off x="1257302" y="43281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2" name="Rectangle 321"/>
          <p:cNvSpPr/>
          <p:nvPr/>
        </p:nvSpPr>
        <p:spPr>
          <a:xfrm rot="10800000">
            <a:off x="1089662" y="46735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5" name="Rectangle 334"/>
          <p:cNvSpPr/>
          <p:nvPr/>
        </p:nvSpPr>
        <p:spPr>
          <a:xfrm rot="10800000">
            <a:off x="1927862" y="43281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7" name="Rectangle 316"/>
          <p:cNvSpPr/>
          <p:nvPr/>
        </p:nvSpPr>
        <p:spPr>
          <a:xfrm rot="10800000">
            <a:off x="2095502" y="46735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4" name="Rectangle 303"/>
          <p:cNvSpPr/>
          <p:nvPr/>
        </p:nvSpPr>
        <p:spPr>
          <a:xfrm rot="10800000">
            <a:off x="922023" y="50190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5" name="Rectangle 284"/>
          <p:cNvSpPr/>
          <p:nvPr/>
        </p:nvSpPr>
        <p:spPr>
          <a:xfrm rot="10800000">
            <a:off x="754382" y="53644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Rectangle 159"/>
          <p:cNvSpPr/>
          <p:nvPr/>
        </p:nvSpPr>
        <p:spPr>
          <a:xfrm rot="10800000">
            <a:off x="922022" y="57099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Rectangle 193"/>
          <p:cNvSpPr/>
          <p:nvPr/>
        </p:nvSpPr>
        <p:spPr>
          <a:xfrm>
            <a:off x="4945383" y="15646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Rectangle 194"/>
          <p:cNvSpPr/>
          <p:nvPr/>
        </p:nvSpPr>
        <p:spPr>
          <a:xfrm>
            <a:off x="5615943" y="15646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6" name="Rectangle 195"/>
          <p:cNvSpPr/>
          <p:nvPr/>
        </p:nvSpPr>
        <p:spPr>
          <a:xfrm>
            <a:off x="5280663" y="15646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Rectangle 188"/>
          <p:cNvSpPr/>
          <p:nvPr/>
        </p:nvSpPr>
        <p:spPr>
          <a:xfrm>
            <a:off x="4777743" y="19100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" name="Rectangle 191"/>
          <p:cNvSpPr/>
          <p:nvPr/>
        </p:nvSpPr>
        <p:spPr>
          <a:xfrm>
            <a:off x="5448303" y="19100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Rectangle 220"/>
          <p:cNvSpPr/>
          <p:nvPr/>
        </p:nvSpPr>
        <p:spPr>
          <a:xfrm>
            <a:off x="4274823" y="22555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Rectangle 216"/>
          <p:cNvSpPr/>
          <p:nvPr/>
        </p:nvSpPr>
        <p:spPr>
          <a:xfrm>
            <a:off x="4442463" y="26009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Rectangle 145"/>
          <p:cNvSpPr/>
          <p:nvPr/>
        </p:nvSpPr>
        <p:spPr>
          <a:xfrm>
            <a:off x="2263143" y="8737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Rectangle 144"/>
          <p:cNvSpPr/>
          <p:nvPr/>
        </p:nvSpPr>
        <p:spPr>
          <a:xfrm>
            <a:off x="1927863" y="8737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Rectangle 150"/>
          <p:cNvSpPr/>
          <p:nvPr/>
        </p:nvSpPr>
        <p:spPr>
          <a:xfrm rot="10800000">
            <a:off x="1927862" y="57099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2" name="Rectangle 281"/>
          <p:cNvSpPr/>
          <p:nvPr/>
        </p:nvSpPr>
        <p:spPr>
          <a:xfrm rot="10800000">
            <a:off x="2430782" y="53644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" name="Rectangle 245"/>
          <p:cNvSpPr/>
          <p:nvPr/>
        </p:nvSpPr>
        <p:spPr>
          <a:xfrm rot="10800000">
            <a:off x="1760222" y="60553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Rectangle 151"/>
          <p:cNvSpPr/>
          <p:nvPr/>
        </p:nvSpPr>
        <p:spPr>
          <a:xfrm rot="10800000">
            <a:off x="2263142" y="57099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Rectangle 149"/>
          <p:cNvSpPr/>
          <p:nvPr/>
        </p:nvSpPr>
        <p:spPr>
          <a:xfrm rot="10800000">
            <a:off x="2598422" y="57099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Rectangle 243"/>
          <p:cNvSpPr/>
          <p:nvPr/>
        </p:nvSpPr>
        <p:spPr>
          <a:xfrm rot="10800000">
            <a:off x="2095502" y="60553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Rectangle 160"/>
          <p:cNvSpPr/>
          <p:nvPr/>
        </p:nvSpPr>
        <p:spPr>
          <a:xfrm>
            <a:off x="4610103" y="8737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Rectangle 263"/>
          <p:cNvSpPr/>
          <p:nvPr/>
        </p:nvSpPr>
        <p:spPr>
          <a:xfrm>
            <a:off x="4442463" y="12191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Rectangle 223"/>
          <p:cNvSpPr/>
          <p:nvPr/>
        </p:nvSpPr>
        <p:spPr>
          <a:xfrm>
            <a:off x="5113023" y="26009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1" name="Rectangle 370"/>
          <p:cNvSpPr/>
          <p:nvPr/>
        </p:nvSpPr>
        <p:spPr>
          <a:xfrm>
            <a:off x="4945383" y="29463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Rectangle 237"/>
          <p:cNvSpPr/>
          <p:nvPr/>
        </p:nvSpPr>
        <p:spPr>
          <a:xfrm rot="10800000">
            <a:off x="4442462" y="60553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8" name="Rectangle 377"/>
          <p:cNvSpPr/>
          <p:nvPr/>
        </p:nvSpPr>
        <p:spPr>
          <a:xfrm rot="10800000">
            <a:off x="5448302" y="39827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6" name="Rectangle 325"/>
          <p:cNvSpPr/>
          <p:nvPr/>
        </p:nvSpPr>
        <p:spPr>
          <a:xfrm rot="10800000">
            <a:off x="5280662" y="43281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" name="Rectangle 203"/>
          <p:cNvSpPr/>
          <p:nvPr/>
        </p:nvSpPr>
        <p:spPr>
          <a:xfrm>
            <a:off x="922023" y="22555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1" name="Rectangle 200"/>
          <p:cNvSpPr/>
          <p:nvPr/>
        </p:nvSpPr>
        <p:spPr>
          <a:xfrm>
            <a:off x="1089663" y="26009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7" name="Rectangle 346"/>
          <p:cNvSpPr/>
          <p:nvPr/>
        </p:nvSpPr>
        <p:spPr>
          <a:xfrm>
            <a:off x="922023" y="29463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7" name="Rectangle 376"/>
          <p:cNvSpPr/>
          <p:nvPr/>
        </p:nvSpPr>
        <p:spPr>
          <a:xfrm>
            <a:off x="754383" y="32918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5" name="Rectangle 444"/>
          <p:cNvSpPr/>
          <p:nvPr/>
        </p:nvSpPr>
        <p:spPr>
          <a:xfrm rot="10800000">
            <a:off x="5615943" y="36372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3" name="Rectangle 392"/>
          <p:cNvSpPr/>
          <p:nvPr/>
        </p:nvSpPr>
        <p:spPr>
          <a:xfrm rot="10800000">
            <a:off x="5783582" y="39827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" name="Rectangle 307"/>
          <p:cNvSpPr/>
          <p:nvPr/>
        </p:nvSpPr>
        <p:spPr>
          <a:xfrm rot="10800000">
            <a:off x="5448302" y="46735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3" name="Rectangle 322"/>
          <p:cNvSpPr/>
          <p:nvPr/>
        </p:nvSpPr>
        <p:spPr>
          <a:xfrm rot="10800000">
            <a:off x="5783584" y="46735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 rot="10800000">
            <a:off x="5615942" y="57099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0" name="Rectangle 249"/>
          <p:cNvSpPr/>
          <p:nvPr/>
        </p:nvSpPr>
        <p:spPr>
          <a:xfrm rot="10800000">
            <a:off x="5783582" y="60553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2" name="Rectangle 291"/>
          <p:cNvSpPr/>
          <p:nvPr/>
        </p:nvSpPr>
        <p:spPr>
          <a:xfrm rot="10800000">
            <a:off x="4945383" y="50190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3" name="Rectangle 272"/>
          <p:cNvSpPr/>
          <p:nvPr/>
        </p:nvSpPr>
        <p:spPr>
          <a:xfrm rot="10800000">
            <a:off x="4777742" y="53644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 rot="10800000">
            <a:off x="4945382" y="57099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2" name="Rectangle 311"/>
          <p:cNvSpPr/>
          <p:nvPr/>
        </p:nvSpPr>
        <p:spPr>
          <a:xfrm rot="10800000">
            <a:off x="4107182" y="46735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3" name="Rectangle 292"/>
          <p:cNvSpPr/>
          <p:nvPr/>
        </p:nvSpPr>
        <p:spPr>
          <a:xfrm rot="10800000">
            <a:off x="4274823" y="50190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4" name="Rectangle 293"/>
          <p:cNvSpPr/>
          <p:nvPr/>
        </p:nvSpPr>
        <p:spPr>
          <a:xfrm rot="10800000">
            <a:off x="3939543" y="50190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6" name="Rectangle 275"/>
          <p:cNvSpPr/>
          <p:nvPr/>
        </p:nvSpPr>
        <p:spPr>
          <a:xfrm rot="10800000">
            <a:off x="4107182" y="53644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Rectangle 143"/>
          <p:cNvSpPr/>
          <p:nvPr/>
        </p:nvSpPr>
        <p:spPr>
          <a:xfrm rot="10800000">
            <a:off x="3604262" y="57099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9" name="Rectangle 448"/>
          <p:cNvSpPr/>
          <p:nvPr/>
        </p:nvSpPr>
        <p:spPr>
          <a:xfrm>
            <a:off x="5448303" y="52831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Rectangle 246"/>
          <p:cNvSpPr/>
          <p:nvPr/>
        </p:nvSpPr>
        <p:spPr>
          <a:xfrm rot="10800000">
            <a:off x="1424942" y="60553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Rectangle 190"/>
          <p:cNvSpPr/>
          <p:nvPr/>
        </p:nvSpPr>
        <p:spPr>
          <a:xfrm>
            <a:off x="5783583" y="19100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Rectangle 228"/>
          <p:cNvSpPr/>
          <p:nvPr/>
        </p:nvSpPr>
        <p:spPr>
          <a:xfrm>
            <a:off x="5615943" y="22555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Rectangle 162"/>
          <p:cNvSpPr/>
          <p:nvPr/>
        </p:nvSpPr>
        <p:spPr>
          <a:xfrm>
            <a:off x="5615943" y="8737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Rectangle 163"/>
          <p:cNvSpPr/>
          <p:nvPr/>
        </p:nvSpPr>
        <p:spPr>
          <a:xfrm>
            <a:off x="5280663" y="8737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8" name="Rectangle 267"/>
          <p:cNvSpPr/>
          <p:nvPr/>
        </p:nvSpPr>
        <p:spPr>
          <a:xfrm>
            <a:off x="5783583" y="12191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Rectangle 224"/>
          <p:cNvSpPr/>
          <p:nvPr/>
        </p:nvSpPr>
        <p:spPr>
          <a:xfrm>
            <a:off x="5783583" y="26009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2" name="Rectangle 371"/>
          <p:cNvSpPr/>
          <p:nvPr/>
        </p:nvSpPr>
        <p:spPr>
          <a:xfrm>
            <a:off x="5615943" y="29463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 rot="10800000">
            <a:off x="5280662" y="57099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2" name="Rectangle 271"/>
          <p:cNvSpPr/>
          <p:nvPr/>
        </p:nvSpPr>
        <p:spPr>
          <a:xfrm rot="10800000">
            <a:off x="5448302" y="53644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4" name="Rectangle 273"/>
          <p:cNvSpPr/>
          <p:nvPr/>
        </p:nvSpPr>
        <p:spPr>
          <a:xfrm rot="10800000">
            <a:off x="5113022" y="53644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0" name="Rectangle 289"/>
          <p:cNvSpPr/>
          <p:nvPr/>
        </p:nvSpPr>
        <p:spPr>
          <a:xfrm rot="10800000">
            <a:off x="5280663" y="50190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Rectangle 254"/>
          <p:cNvSpPr/>
          <p:nvPr/>
        </p:nvSpPr>
        <p:spPr>
          <a:xfrm>
            <a:off x="1089663" y="12191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Rectangle 171"/>
          <p:cNvSpPr/>
          <p:nvPr/>
        </p:nvSpPr>
        <p:spPr>
          <a:xfrm>
            <a:off x="1257303" y="15646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Rectangle 166"/>
          <p:cNvSpPr/>
          <p:nvPr/>
        </p:nvSpPr>
        <p:spPr>
          <a:xfrm>
            <a:off x="1089663" y="19100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Rectangle 146"/>
          <p:cNvSpPr/>
          <p:nvPr/>
        </p:nvSpPr>
        <p:spPr>
          <a:xfrm>
            <a:off x="2933703" y="8737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Rectangle 178"/>
          <p:cNvSpPr/>
          <p:nvPr/>
        </p:nvSpPr>
        <p:spPr>
          <a:xfrm>
            <a:off x="2933703" y="15646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7" name="Rectangle 276"/>
          <p:cNvSpPr/>
          <p:nvPr/>
        </p:nvSpPr>
        <p:spPr>
          <a:xfrm rot="10800000">
            <a:off x="3436622" y="53644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7" name="Rectangle 296"/>
          <p:cNvSpPr/>
          <p:nvPr/>
        </p:nvSpPr>
        <p:spPr>
          <a:xfrm rot="10800000">
            <a:off x="2933703" y="50190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Rectangle 180"/>
          <p:cNvSpPr/>
          <p:nvPr/>
        </p:nvSpPr>
        <p:spPr>
          <a:xfrm>
            <a:off x="3436623" y="19100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Rectangle 183"/>
          <p:cNvSpPr/>
          <p:nvPr/>
        </p:nvSpPr>
        <p:spPr>
          <a:xfrm>
            <a:off x="4107183" y="19100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2" name="Rectangle 391"/>
          <p:cNvSpPr/>
          <p:nvPr/>
        </p:nvSpPr>
        <p:spPr>
          <a:xfrm rot="10800000">
            <a:off x="1089662" y="39827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8" name="Rectangle 367"/>
          <p:cNvSpPr/>
          <p:nvPr/>
        </p:nvSpPr>
        <p:spPr>
          <a:xfrm>
            <a:off x="5783583" y="32918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7" name="Rectangle 286"/>
          <p:cNvSpPr/>
          <p:nvPr/>
        </p:nvSpPr>
        <p:spPr>
          <a:xfrm rot="10800000">
            <a:off x="5783582" y="53644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9" name="Rectangle 378"/>
          <p:cNvSpPr/>
          <p:nvPr/>
        </p:nvSpPr>
        <p:spPr>
          <a:xfrm rot="10800000">
            <a:off x="4777742" y="39827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3" name="Rectangle 442"/>
          <p:cNvSpPr/>
          <p:nvPr/>
        </p:nvSpPr>
        <p:spPr>
          <a:xfrm rot="10800000">
            <a:off x="586743" y="36372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8" name="Rectangle 347"/>
          <p:cNvSpPr/>
          <p:nvPr/>
        </p:nvSpPr>
        <p:spPr>
          <a:xfrm>
            <a:off x="1592583" y="29463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4" name="Rectangle 343"/>
          <p:cNvSpPr/>
          <p:nvPr/>
        </p:nvSpPr>
        <p:spPr>
          <a:xfrm>
            <a:off x="1089663" y="32918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1592583" y="8737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Rectangle 184"/>
          <p:cNvSpPr/>
          <p:nvPr/>
        </p:nvSpPr>
        <p:spPr>
          <a:xfrm>
            <a:off x="3268983" y="15646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Rectangle 185"/>
          <p:cNvSpPr/>
          <p:nvPr/>
        </p:nvSpPr>
        <p:spPr>
          <a:xfrm>
            <a:off x="3604263" y="15646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Rectangle 181"/>
          <p:cNvSpPr/>
          <p:nvPr/>
        </p:nvSpPr>
        <p:spPr>
          <a:xfrm>
            <a:off x="3771903" y="19100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Rectangle 235"/>
          <p:cNvSpPr/>
          <p:nvPr/>
        </p:nvSpPr>
        <p:spPr>
          <a:xfrm rot="10800000">
            <a:off x="4777742" y="60553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Rectangle 236"/>
          <p:cNvSpPr/>
          <p:nvPr/>
        </p:nvSpPr>
        <p:spPr>
          <a:xfrm rot="10800000">
            <a:off x="5113022" y="60553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1257303" y="8737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922023" y="8737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Rectangle 154"/>
          <p:cNvSpPr/>
          <p:nvPr/>
        </p:nvSpPr>
        <p:spPr>
          <a:xfrm>
            <a:off x="4274823" y="8737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8" name="Rectangle 297"/>
          <p:cNvSpPr/>
          <p:nvPr/>
        </p:nvSpPr>
        <p:spPr>
          <a:xfrm rot="10800000">
            <a:off x="2598423" y="50190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0" name="Rectangle 299"/>
          <p:cNvSpPr/>
          <p:nvPr/>
        </p:nvSpPr>
        <p:spPr>
          <a:xfrm rot="10800000">
            <a:off x="2263143" y="50190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0" name="Rectangle 279"/>
          <p:cNvSpPr/>
          <p:nvPr/>
        </p:nvSpPr>
        <p:spPr>
          <a:xfrm rot="10800000">
            <a:off x="2766062" y="53644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9" name="Rectangle 348"/>
          <p:cNvSpPr/>
          <p:nvPr/>
        </p:nvSpPr>
        <p:spPr>
          <a:xfrm>
            <a:off x="1257303" y="29463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0" name="Rectangle 379"/>
          <p:cNvSpPr/>
          <p:nvPr/>
        </p:nvSpPr>
        <p:spPr>
          <a:xfrm rot="10800000">
            <a:off x="5113022" y="39827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2" name="Rectangle 431"/>
          <p:cNvSpPr/>
          <p:nvPr/>
        </p:nvSpPr>
        <p:spPr>
          <a:xfrm rot="10800000">
            <a:off x="4945383" y="36372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6" name="Rectangle 345"/>
          <p:cNvSpPr/>
          <p:nvPr/>
        </p:nvSpPr>
        <p:spPr>
          <a:xfrm>
            <a:off x="1424943" y="32918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3" name="TextBox 402"/>
          <p:cNvSpPr txBox="1"/>
          <p:nvPr/>
        </p:nvSpPr>
        <p:spPr>
          <a:xfrm>
            <a:off x="1005840" y="6929959"/>
            <a:ext cx="3539976" cy="410641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i="1" dirty="0"/>
              <a:t>z</a:t>
            </a:r>
            <a:r>
              <a:rPr lang="en-US" i="1" baseline="-25000" dirty="0"/>
              <a:t>1</a:t>
            </a:r>
            <a:r>
              <a:rPr lang="en-US" dirty="0"/>
              <a:t> = </a:t>
            </a:r>
            <a:r>
              <a:rPr lang="en-US" i="1" dirty="0"/>
              <a:t>Z</a:t>
            </a:r>
            <a:r>
              <a:rPr lang="en-US" i="1" baseline="-25000" dirty="0"/>
              <a:t>1</a:t>
            </a:r>
            <a:r>
              <a:rPr lang="en-US" i="1" dirty="0"/>
              <a:t>/(2xN) </a:t>
            </a:r>
            <a:r>
              <a:rPr lang="en-US" dirty="0"/>
              <a:t>= 38/(512) = 0.742 </a:t>
            </a:r>
          </a:p>
        </p:txBody>
      </p:sp>
      <p:sp>
        <p:nvSpPr>
          <p:cNvPr id="404" name="TextBox 403"/>
          <p:cNvSpPr txBox="1"/>
          <p:nvPr/>
        </p:nvSpPr>
        <p:spPr>
          <a:xfrm>
            <a:off x="1005840" y="7361759"/>
            <a:ext cx="3539976" cy="410641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i="1" dirty="0"/>
              <a:t>z</a:t>
            </a:r>
            <a:r>
              <a:rPr lang="en-US" i="1" baseline="-25000" dirty="0"/>
              <a:t>3</a:t>
            </a:r>
            <a:r>
              <a:rPr lang="en-US" dirty="0"/>
              <a:t> = </a:t>
            </a:r>
            <a:r>
              <a:rPr lang="en-US" i="1" dirty="0"/>
              <a:t>Z</a:t>
            </a:r>
            <a:r>
              <a:rPr lang="en-US" i="1" baseline="-25000" dirty="0"/>
              <a:t>3</a:t>
            </a:r>
            <a:r>
              <a:rPr lang="en-US" i="1" dirty="0"/>
              <a:t>/(2xN) </a:t>
            </a:r>
            <a:r>
              <a:rPr lang="en-US" dirty="0"/>
              <a:t>= 8/(512) = 0.0156 </a:t>
            </a:r>
          </a:p>
        </p:txBody>
      </p:sp>
      <p:sp>
        <p:nvSpPr>
          <p:cNvPr id="405" name="TextBox 404"/>
          <p:cNvSpPr txBox="1"/>
          <p:nvPr/>
        </p:nvSpPr>
        <p:spPr>
          <a:xfrm>
            <a:off x="1" y="6055360"/>
            <a:ext cx="725283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15</a:t>
            </a:r>
          </a:p>
        </p:txBody>
      </p:sp>
      <p:sp>
        <p:nvSpPr>
          <p:cNvPr id="406" name="TextBox 405"/>
          <p:cNvSpPr txBox="1"/>
          <p:nvPr/>
        </p:nvSpPr>
        <p:spPr>
          <a:xfrm>
            <a:off x="1" y="5709920"/>
            <a:ext cx="725283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14</a:t>
            </a:r>
          </a:p>
        </p:txBody>
      </p:sp>
      <p:sp>
        <p:nvSpPr>
          <p:cNvPr id="407" name="TextBox 406"/>
          <p:cNvSpPr txBox="1"/>
          <p:nvPr/>
        </p:nvSpPr>
        <p:spPr>
          <a:xfrm>
            <a:off x="1" y="5364480"/>
            <a:ext cx="725283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13</a:t>
            </a:r>
          </a:p>
        </p:txBody>
      </p:sp>
      <p:sp>
        <p:nvSpPr>
          <p:cNvPr id="408" name="TextBox 407"/>
          <p:cNvSpPr txBox="1"/>
          <p:nvPr/>
        </p:nvSpPr>
        <p:spPr>
          <a:xfrm>
            <a:off x="1" y="5019040"/>
            <a:ext cx="725283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12</a:t>
            </a:r>
          </a:p>
        </p:txBody>
      </p:sp>
      <p:sp>
        <p:nvSpPr>
          <p:cNvPr id="409" name="TextBox 408"/>
          <p:cNvSpPr txBox="1"/>
          <p:nvPr/>
        </p:nvSpPr>
        <p:spPr>
          <a:xfrm>
            <a:off x="1" y="4673600"/>
            <a:ext cx="725283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11</a:t>
            </a:r>
          </a:p>
        </p:txBody>
      </p:sp>
      <p:sp>
        <p:nvSpPr>
          <p:cNvPr id="410" name="TextBox 409"/>
          <p:cNvSpPr txBox="1"/>
          <p:nvPr/>
        </p:nvSpPr>
        <p:spPr>
          <a:xfrm>
            <a:off x="1" y="4328160"/>
            <a:ext cx="725283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10</a:t>
            </a:r>
          </a:p>
        </p:txBody>
      </p:sp>
      <p:sp>
        <p:nvSpPr>
          <p:cNvPr id="411" name="TextBox 410"/>
          <p:cNvSpPr txBox="1"/>
          <p:nvPr/>
        </p:nvSpPr>
        <p:spPr>
          <a:xfrm>
            <a:off x="0" y="3982720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9</a:t>
            </a:r>
          </a:p>
        </p:txBody>
      </p:sp>
      <p:sp>
        <p:nvSpPr>
          <p:cNvPr id="412" name="TextBox 411"/>
          <p:cNvSpPr txBox="1"/>
          <p:nvPr/>
        </p:nvSpPr>
        <p:spPr>
          <a:xfrm>
            <a:off x="0" y="3637280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8</a:t>
            </a:r>
          </a:p>
        </p:txBody>
      </p:sp>
      <p:sp>
        <p:nvSpPr>
          <p:cNvPr id="413" name="TextBox 412"/>
          <p:cNvSpPr txBox="1"/>
          <p:nvPr/>
        </p:nvSpPr>
        <p:spPr>
          <a:xfrm>
            <a:off x="0" y="3291840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7</a:t>
            </a:r>
          </a:p>
        </p:txBody>
      </p:sp>
      <p:sp>
        <p:nvSpPr>
          <p:cNvPr id="414" name="TextBox 413"/>
          <p:cNvSpPr txBox="1"/>
          <p:nvPr/>
        </p:nvSpPr>
        <p:spPr>
          <a:xfrm>
            <a:off x="0" y="2946400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6</a:t>
            </a:r>
          </a:p>
        </p:txBody>
      </p:sp>
      <p:sp>
        <p:nvSpPr>
          <p:cNvPr id="415" name="TextBox 414"/>
          <p:cNvSpPr txBox="1"/>
          <p:nvPr/>
        </p:nvSpPr>
        <p:spPr>
          <a:xfrm>
            <a:off x="0" y="2600960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5</a:t>
            </a:r>
          </a:p>
        </p:txBody>
      </p:sp>
      <p:sp>
        <p:nvSpPr>
          <p:cNvPr id="416" name="TextBox 415"/>
          <p:cNvSpPr txBox="1"/>
          <p:nvPr/>
        </p:nvSpPr>
        <p:spPr>
          <a:xfrm>
            <a:off x="0" y="2255520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4</a:t>
            </a:r>
          </a:p>
        </p:txBody>
      </p:sp>
      <p:sp>
        <p:nvSpPr>
          <p:cNvPr id="417" name="TextBox 416"/>
          <p:cNvSpPr txBox="1"/>
          <p:nvPr/>
        </p:nvSpPr>
        <p:spPr>
          <a:xfrm>
            <a:off x="0" y="1910080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3</a:t>
            </a:r>
          </a:p>
        </p:txBody>
      </p:sp>
      <p:sp>
        <p:nvSpPr>
          <p:cNvPr id="418" name="TextBox 417"/>
          <p:cNvSpPr txBox="1"/>
          <p:nvPr/>
        </p:nvSpPr>
        <p:spPr>
          <a:xfrm>
            <a:off x="0" y="1564640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2</a:t>
            </a:r>
          </a:p>
        </p:txBody>
      </p:sp>
      <p:sp>
        <p:nvSpPr>
          <p:cNvPr id="419" name="TextBox 418"/>
          <p:cNvSpPr txBox="1"/>
          <p:nvPr/>
        </p:nvSpPr>
        <p:spPr>
          <a:xfrm>
            <a:off x="0" y="1219200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1</a:t>
            </a:r>
          </a:p>
        </p:txBody>
      </p:sp>
      <p:sp>
        <p:nvSpPr>
          <p:cNvPr id="420" name="TextBox 419"/>
          <p:cNvSpPr txBox="1"/>
          <p:nvPr/>
        </p:nvSpPr>
        <p:spPr>
          <a:xfrm>
            <a:off x="0" y="873760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0</a:t>
            </a:r>
          </a:p>
        </p:txBody>
      </p:sp>
      <p:sp>
        <p:nvSpPr>
          <p:cNvPr id="421" name="TextBox 420"/>
          <p:cNvSpPr txBox="1"/>
          <p:nvPr/>
        </p:nvSpPr>
        <p:spPr>
          <a:xfrm>
            <a:off x="-83820" y="182881"/>
            <a:ext cx="922020" cy="703029"/>
          </a:xfrm>
          <a:prstGeom prst="rect">
            <a:avLst/>
          </a:prstGeom>
          <a:noFill/>
        </p:spPr>
        <p:txBody>
          <a:bodyPr wrap="square" lIns="101870" tIns="50935" rIns="101870" bIns="50935" rtlCol="0">
            <a:spAutoFit/>
          </a:bodyPr>
          <a:lstStyle/>
          <a:p>
            <a:pPr algn="ctr"/>
            <a:r>
              <a:rPr lang="en-US" sz="1300" b="1" dirty="0"/>
              <a:t>Row 15*</a:t>
            </a:r>
          </a:p>
          <a:p>
            <a:pPr algn="ctr"/>
            <a:r>
              <a:rPr lang="en-US" sz="1300" b="1" i="1" dirty="0"/>
              <a:t>*wrap-around</a:t>
            </a:r>
          </a:p>
        </p:txBody>
      </p:sp>
      <p:graphicFrame>
        <p:nvGraphicFramePr>
          <p:cNvPr id="423" name="Table 4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6499193"/>
              </p:ext>
            </p:extLst>
          </p:nvPr>
        </p:nvGraphicFramePr>
        <p:xfrm>
          <a:off x="6621780" y="1143000"/>
          <a:ext cx="3360420" cy="65127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316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4152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Horizontal Triplets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300" i="1" dirty="0"/>
                        <a:t>Z</a:t>
                      </a:r>
                      <a:r>
                        <a:rPr lang="en-US" sz="2300" i="1" baseline="-25000" dirty="0"/>
                        <a:t>1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i="1" dirty="0"/>
                        <a:t>Z</a:t>
                      </a:r>
                      <a:r>
                        <a:rPr lang="en-US" sz="2300" i="1" baseline="-25000" dirty="0"/>
                        <a:t>3</a:t>
                      </a:r>
                    </a:p>
                  </a:txBody>
                  <a:tcPr marL="100584" marR="100584" marT="51816" marB="51816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5528">
                <a:tc>
                  <a:txBody>
                    <a:bodyPr/>
                    <a:lstStyle/>
                    <a:p>
                      <a:r>
                        <a:rPr lang="en-US" sz="1200" b="1" dirty="0"/>
                        <a:t>A = black;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1" dirty="0">
                          <a:solidFill>
                            <a:schemeClr val="bg1"/>
                          </a:solidFill>
                        </a:rPr>
                        <a:t>B = white</a:t>
                      </a:r>
                    </a:p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Counts for EACH row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A</a:t>
                      </a:r>
                    </a:p>
                    <a:p>
                      <a:pPr algn="ctr"/>
                      <a:r>
                        <a:rPr lang="en-US" sz="1400" b="1" dirty="0"/>
                        <a:t> /   \</a:t>
                      </a:r>
                    </a:p>
                    <a:p>
                      <a:pPr algn="ctr"/>
                      <a:r>
                        <a:rPr lang="en-US" sz="1400" b="1" dirty="0"/>
                        <a:t>A      </a:t>
                      </a:r>
                      <a:r>
                        <a:rPr lang="en-US" sz="1400" b="1" dirty="0" err="1"/>
                        <a:t>A</a:t>
                      </a:r>
                      <a:endParaRPr lang="en-US" sz="1400" b="1" dirty="0"/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B</a:t>
                      </a:r>
                      <a:r>
                        <a:rPr lang="en-US" sz="1400" b="1" baseline="0" dirty="0"/>
                        <a:t> </a:t>
                      </a:r>
                    </a:p>
                    <a:p>
                      <a:pPr algn="ctr"/>
                      <a:r>
                        <a:rPr lang="en-US" sz="1400" b="1" baseline="0" dirty="0"/>
                        <a:t> /   \</a:t>
                      </a:r>
                    </a:p>
                    <a:p>
                      <a:pPr algn="ctr"/>
                      <a:r>
                        <a:rPr lang="en-US" sz="1400" b="1" baseline="0" dirty="0"/>
                        <a:t>A      </a:t>
                      </a:r>
                      <a:r>
                        <a:rPr lang="en-US" sz="1400" b="1" baseline="0" dirty="0" err="1"/>
                        <a:t>A</a:t>
                      </a:r>
                      <a:endParaRPr lang="en-US" sz="1400" b="1" dirty="0"/>
                    </a:p>
                  </a:txBody>
                  <a:tcPr marL="100584" marR="100584" marT="51816" marB="51816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724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0 </a:t>
                      </a:r>
                      <a:r>
                        <a:rPr lang="en-US" sz="1200" b="1" baseline="0" dirty="0"/>
                        <a:t>   </a:t>
                      </a:r>
                      <a:r>
                        <a:rPr lang="en-US" sz="1200" b="0" i="1" baseline="0" dirty="0"/>
                        <a:t>to  </a:t>
                      </a:r>
                      <a:r>
                        <a:rPr lang="en-US" sz="1200" b="1" dirty="0"/>
                        <a:t>Row 1 </a:t>
                      </a:r>
                    </a:p>
                    <a:p>
                      <a:r>
                        <a:rPr lang="en-US" sz="1200" b="1" dirty="0"/>
                        <a:t>Row 14 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15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(0+0=</a:t>
                      </a:r>
                      <a:r>
                        <a:rPr lang="en-US" sz="1400" b="1" dirty="0"/>
                        <a:t>0) *2 = 0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/>
                        <a:t>(0+0=</a:t>
                      </a:r>
                      <a:r>
                        <a:rPr lang="en-US" sz="1200" b="1" dirty="0"/>
                        <a:t>2)*2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= 0</a:t>
                      </a:r>
                    </a:p>
                  </a:txBody>
                  <a:tcPr marL="100584" marR="100584" marT="51816" marB="51816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724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1 </a:t>
                      </a:r>
                      <a:r>
                        <a:rPr lang="en-US" sz="1200" b="1" baseline="0" dirty="0"/>
                        <a:t>   </a:t>
                      </a:r>
                      <a:r>
                        <a:rPr lang="en-US" sz="1200" b="0" i="1" baseline="0" dirty="0"/>
                        <a:t>to   </a:t>
                      </a:r>
                      <a:r>
                        <a:rPr lang="en-US" sz="1200" b="1" dirty="0"/>
                        <a:t>Row 2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13 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14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(0+0=</a:t>
                      </a:r>
                      <a:r>
                        <a:rPr lang="en-US" sz="1400" b="1" dirty="0"/>
                        <a:t>0) *2 = 0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/>
                        <a:t>(0+0=</a:t>
                      </a:r>
                      <a:r>
                        <a:rPr lang="en-US" sz="1200" b="1" dirty="0"/>
                        <a:t>0)*2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= 0</a:t>
                      </a:r>
                    </a:p>
                  </a:txBody>
                  <a:tcPr marL="100584" marR="100584" marT="51816" marB="51816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8724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2 </a:t>
                      </a:r>
                      <a:r>
                        <a:rPr lang="en-US" sz="1200" b="1" baseline="0" dirty="0"/>
                        <a:t>  </a:t>
                      </a:r>
                      <a:r>
                        <a:rPr lang="en-US" sz="1200" b="0" i="1" baseline="0" dirty="0"/>
                        <a:t>to  </a:t>
                      </a:r>
                      <a:r>
                        <a:rPr lang="en-US" sz="1200" b="1" dirty="0"/>
                        <a:t>Row 3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12 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13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/>
                        <a:t>(0+0=</a:t>
                      </a:r>
                      <a:r>
                        <a:rPr lang="en-US" sz="1400" b="1" dirty="0"/>
                        <a:t>0) *2 = 0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/>
                        <a:t>(0+0=</a:t>
                      </a:r>
                      <a:r>
                        <a:rPr lang="en-US" sz="1200" b="1" dirty="0"/>
                        <a:t>0)*2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=</a:t>
                      </a:r>
                      <a:r>
                        <a:rPr lang="en-US" sz="1400" b="1" baseline="0" dirty="0"/>
                        <a:t> 0</a:t>
                      </a:r>
                      <a:endParaRPr lang="en-US" sz="1400" b="1" dirty="0"/>
                    </a:p>
                  </a:txBody>
                  <a:tcPr marL="100584" marR="100584" marT="51816" marB="51816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8724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3 </a:t>
                      </a:r>
                      <a:r>
                        <a:rPr lang="en-US" sz="1200" b="1" baseline="0" dirty="0"/>
                        <a:t>  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4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11 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12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/>
                        <a:t>(0+0=</a:t>
                      </a:r>
                      <a:r>
                        <a:rPr lang="en-US" sz="1400" b="1" dirty="0"/>
                        <a:t>0) *2 = 0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/>
                        <a:t>(0+0=</a:t>
                      </a:r>
                      <a:r>
                        <a:rPr lang="en-US" sz="1200" b="1" dirty="0"/>
                        <a:t>0)*2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=</a:t>
                      </a:r>
                      <a:r>
                        <a:rPr lang="en-US" sz="1400" b="1" baseline="0" dirty="0"/>
                        <a:t> 0</a:t>
                      </a:r>
                      <a:endParaRPr lang="en-US" sz="1400" b="1" dirty="0"/>
                    </a:p>
                  </a:txBody>
                  <a:tcPr marL="100584" marR="100584" marT="51816" marB="51816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8724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4 </a:t>
                      </a:r>
                      <a:r>
                        <a:rPr lang="en-US" sz="1200" b="1" baseline="0" dirty="0"/>
                        <a:t>  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5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10</a:t>
                      </a:r>
                      <a:r>
                        <a:rPr lang="en-US" sz="1200" b="1" baseline="0" dirty="0"/>
                        <a:t> 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11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/>
                        <a:t>(0+0=</a:t>
                      </a:r>
                      <a:r>
                        <a:rPr lang="en-US" sz="1400" b="1" dirty="0"/>
                        <a:t>0) *2 = 0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/>
                        <a:t>(0+2=</a:t>
                      </a:r>
                      <a:r>
                        <a:rPr lang="en-US" sz="1200" b="1" dirty="0"/>
                        <a:t>2)*2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= 4</a:t>
                      </a:r>
                    </a:p>
                  </a:txBody>
                  <a:tcPr marL="100584" marR="100584" marT="51816" marB="51816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8724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5 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6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9 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 Row 10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/>
                        <a:t>(2+3=</a:t>
                      </a:r>
                      <a:r>
                        <a:rPr lang="en-US" sz="1400" b="1" dirty="0"/>
                        <a:t>5) *2 = 10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/>
                        <a:t>(0+1=</a:t>
                      </a:r>
                      <a:r>
                        <a:rPr lang="en-US" sz="1200" b="1" dirty="0"/>
                        <a:t>1)*2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= 2</a:t>
                      </a:r>
                    </a:p>
                  </a:txBody>
                  <a:tcPr marL="100584" marR="100584" marT="51816" marB="51816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8724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6 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7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8 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9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/>
                        <a:t>(4+5=</a:t>
                      </a:r>
                      <a:r>
                        <a:rPr lang="en-US" sz="1400" b="1" dirty="0"/>
                        <a:t>9) *2 = 18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/>
                        <a:t>(0+1=</a:t>
                      </a:r>
                      <a:r>
                        <a:rPr lang="en-US" sz="1200" b="1" dirty="0"/>
                        <a:t>1)*2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 = 2</a:t>
                      </a:r>
                    </a:p>
                  </a:txBody>
                  <a:tcPr marL="100584" marR="100584" marT="51816" marB="51816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3035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7 </a:t>
                      </a:r>
                      <a:r>
                        <a:rPr lang="en-US" sz="1200" b="1" baseline="0" dirty="0"/>
                        <a:t>  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8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15 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0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6+6=</a:t>
                      </a:r>
                      <a:r>
                        <a:rPr lang="en-US" sz="1200" b="1" dirty="0"/>
                        <a:t>12</a:t>
                      </a:r>
                    </a:p>
                    <a:p>
                      <a:pPr algn="ctr"/>
                      <a:r>
                        <a:rPr lang="en-US" sz="1200" b="1" dirty="0"/>
                        <a:t>0+0 = 0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/>
                        <a:t>0+0=</a:t>
                      </a:r>
                      <a:r>
                        <a:rPr lang="en-US" sz="1400" b="1" dirty="0"/>
                        <a:t>0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0+0 = </a:t>
                      </a:r>
                      <a:r>
                        <a:rPr lang="en-US" sz="1400" b="1" dirty="0"/>
                        <a:t>0</a:t>
                      </a:r>
                    </a:p>
                  </a:txBody>
                  <a:tcPr marL="100584" marR="100584" marT="51816" marB="51816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2388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Sum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40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/>
                        <a:t>8</a:t>
                      </a:r>
                    </a:p>
                  </a:txBody>
                  <a:tcPr marL="100584" marR="100584" marT="51816" marB="51816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3DF62794-F5D9-4845-BC76-2BDA7A3AAA5E}"/>
              </a:ext>
            </a:extLst>
          </p:cNvPr>
          <p:cNvSpPr txBox="1"/>
          <p:nvPr/>
        </p:nvSpPr>
        <p:spPr>
          <a:xfrm>
            <a:off x="167640" y="6474774"/>
            <a:ext cx="62865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Illustration based on counting the </a:t>
            </a:r>
            <a:r>
              <a:rPr lang="en-US" b="1" i="1" u="sng" dirty="0"/>
              <a:t>horizontal </a:t>
            </a:r>
            <a:r>
              <a:rPr lang="en-US" b="1" dirty="0"/>
              <a:t>triplets only: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A021947-3AC3-4AAA-A44C-66BA386F29CD}"/>
              </a:ext>
            </a:extLst>
          </p:cNvPr>
          <p:cNvSpPr txBox="1"/>
          <p:nvPr/>
        </p:nvSpPr>
        <p:spPr>
          <a:xfrm>
            <a:off x="895818" y="0"/>
            <a:ext cx="53748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A “rich club” of only 30 “</a:t>
            </a:r>
            <a:r>
              <a:rPr lang="en-US" b="1" dirty="0"/>
              <a:t>A”</a:t>
            </a:r>
            <a:r>
              <a:rPr lang="en-US" b="1" i="1" dirty="0"/>
              <a:t> Nodes; all connected</a:t>
            </a:r>
          </a:p>
        </p:txBody>
      </p:sp>
      <p:sp>
        <p:nvSpPr>
          <p:cNvPr id="215" name="Rectangle 214"/>
          <p:cNvSpPr/>
          <p:nvPr/>
        </p:nvSpPr>
        <p:spPr>
          <a:xfrm>
            <a:off x="3436623" y="26009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0" name="Rectangle 209"/>
          <p:cNvSpPr/>
          <p:nvPr/>
        </p:nvSpPr>
        <p:spPr>
          <a:xfrm>
            <a:off x="2766063" y="26009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" name="Rectangle 208"/>
          <p:cNvSpPr/>
          <p:nvPr/>
        </p:nvSpPr>
        <p:spPr>
          <a:xfrm>
            <a:off x="3101343" y="26009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3" name="Rectangle 362"/>
          <p:cNvSpPr/>
          <p:nvPr/>
        </p:nvSpPr>
        <p:spPr>
          <a:xfrm>
            <a:off x="3604263" y="29463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9" name="Rectangle 358"/>
          <p:cNvSpPr/>
          <p:nvPr/>
        </p:nvSpPr>
        <p:spPr>
          <a:xfrm>
            <a:off x="3771903" y="32918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1" name="Rectangle 360"/>
          <p:cNvSpPr/>
          <p:nvPr/>
        </p:nvSpPr>
        <p:spPr>
          <a:xfrm>
            <a:off x="4107183" y="32918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0" name="Rectangle 349"/>
          <p:cNvSpPr/>
          <p:nvPr/>
        </p:nvSpPr>
        <p:spPr>
          <a:xfrm>
            <a:off x="2095503" y="32918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9" name="Rectangle 438"/>
          <p:cNvSpPr/>
          <p:nvPr/>
        </p:nvSpPr>
        <p:spPr>
          <a:xfrm rot="10800000">
            <a:off x="1927863" y="36372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65141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7EF1C74-8D3A-4D42-B84F-A8466CCFC5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273" t="40909" r="18182" b="27778"/>
          <a:stretch/>
        </p:blipFill>
        <p:spPr>
          <a:xfrm>
            <a:off x="164620" y="1960123"/>
            <a:ext cx="6806381" cy="54102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B195FBA-F28B-4591-A037-B4EF774125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030" t="73233" r="22727" b="7576"/>
          <a:stretch/>
        </p:blipFill>
        <p:spPr>
          <a:xfrm>
            <a:off x="5247088" y="3332226"/>
            <a:ext cx="4748463" cy="28194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D0272FD-851C-47B6-A21E-0A1AE71CB794}"/>
              </a:ext>
            </a:extLst>
          </p:cNvPr>
          <p:cNvSpPr txBox="1"/>
          <p:nvPr/>
        </p:nvSpPr>
        <p:spPr>
          <a:xfrm>
            <a:off x="1003718" y="0"/>
            <a:ext cx="803277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Experimental Configurations for variable (eps0, eps1): Trial #1</a:t>
            </a:r>
          </a:p>
          <a:p>
            <a:pPr algn="ctr"/>
            <a:r>
              <a:rPr lang="en-US" b="1" dirty="0"/>
              <a:t>“Very Small Rich Club”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3FB8E3C-CCB9-47B6-95EE-43EB431AED46}"/>
              </a:ext>
            </a:extLst>
          </p:cNvPr>
          <p:cNvSpPr txBox="1"/>
          <p:nvPr/>
        </p:nvSpPr>
        <p:spPr>
          <a:xfrm>
            <a:off x="1667111" y="609600"/>
            <a:ext cx="585243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Repository (Private): </a:t>
            </a:r>
          </a:p>
          <a:p>
            <a:r>
              <a:rPr lang="en-US" sz="1600" b="1" dirty="0"/>
              <a:t>Code: </a:t>
            </a:r>
            <a:r>
              <a:rPr lang="en-US" sz="1600" dirty="0"/>
              <a:t>2D-CVM_def-pttrns_anlytc-FE-vary-e0-and-e1_2018-12-12.py</a:t>
            </a:r>
          </a:p>
          <a:p>
            <a:r>
              <a:rPr lang="en-US" sz="1600" b="1" dirty="0"/>
              <a:t>Pattern: </a:t>
            </a:r>
            <a:r>
              <a:rPr lang="en-US" sz="1600" dirty="0"/>
              <a:t>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081D5E-E037-4D7C-BA8E-5E255A0B71C2}"/>
              </a:ext>
            </a:extLst>
          </p:cNvPr>
          <p:cNvSpPr txBox="1"/>
          <p:nvPr/>
        </p:nvSpPr>
        <p:spPr>
          <a:xfrm>
            <a:off x="5520487" y="5963357"/>
            <a:ext cx="42016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Hand-computed configuration values: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Z1 = 40; z1 = 40/512 = 0.0781; matches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Z3 = 8; z3 = 8/512 = 0.0156; matches.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0E78B9D-8FAC-4490-BDBD-D4B4703CB84C}"/>
              </a:ext>
            </a:extLst>
          </p:cNvPr>
          <p:cNvSpPr/>
          <p:nvPr/>
        </p:nvSpPr>
        <p:spPr>
          <a:xfrm>
            <a:off x="5391192" y="4114800"/>
            <a:ext cx="1066800" cy="304800"/>
          </a:xfrm>
          <a:prstGeom prst="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246B42E-05DB-4E08-A3CE-D8BF88B2354F}"/>
              </a:ext>
            </a:extLst>
          </p:cNvPr>
          <p:cNvSpPr/>
          <p:nvPr/>
        </p:nvSpPr>
        <p:spPr>
          <a:xfrm>
            <a:off x="8001000" y="4114800"/>
            <a:ext cx="1066800" cy="304800"/>
          </a:xfrm>
          <a:prstGeom prst="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95816B-6D75-4E00-BF7E-118AE19CAC63}"/>
              </a:ext>
            </a:extLst>
          </p:cNvPr>
          <p:cNvSpPr txBox="1"/>
          <p:nvPr/>
        </p:nvSpPr>
        <p:spPr>
          <a:xfrm>
            <a:off x="2590797" y="1467199"/>
            <a:ext cx="4876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i="1" dirty="0"/>
              <a:t>Check that hand-computed z values match the code-computed ones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0892D20-802A-4C1F-9D18-D844BE8903A8}"/>
              </a:ext>
            </a:extLst>
          </p:cNvPr>
          <p:cNvSpPr txBox="1"/>
          <p:nvPr/>
        </p:nvSpPr>
        <p:spPr>
          <a:xfrm>
            <a:off x="551123" y="7295273"/>
            <a:ext cx="9391930" cy="4001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Next step: Find the (eps0, eps1) pair yielding a free energy minimum for this grid pattern</a:t>
            </a:r>
          </a:p>
        </p:txBody>
      </p:sp>
    </p:spTree>
    <p:extLst>
      <p:ext uri="{BB962C8B-B14F-4D97-AF65-F5344CB8AC3E}">
        <p14:creationId xmlns:p14="http://schemas.microsoft.com/office/powerpoint/2010/main" val="397039016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C7A508B-98C9-40F3-84C6-2C54F0AF6A66}"/>
              </a:ext>
            </a:extLst>
          </p:cNvPr>
          <p:cNvSpPr txBox="1"/>
          <p:nvPr/>
        </p:nvSpPr>
        <p:spPr>
          <a:xfrm>
            <a:off x="685800" y="1143000"/>
            <a:ext cx="8610600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program(s) available were not able to generate a free-energy minimized pattern:</a:t>
            </a:r>
          </a:p>
          <a:p>
            <a:r>
              <a:rPr lang="en-US" sz="800" dirty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This is an earlier effort, and the programs have been updated since.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experiment has not been repeated, though.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real problem was that it was not possible to adequately estimate initial values for </a:t>
            </a:r>
            <a:r>
              <a:rPr lang="en-US" i="1" dirty="0"/>
              <a:t>h</a:t>
            </a:r>
            <a:r>
              <a:rPr lang="en-US" i="1" baseline="-25000" dirty="0"/>
              <a:t>0</a:t>
            </a:r>
            <a:r>
              <a:rPr lang="en-US" dirty="0"/>
              <a:t> and </a:t>
            </a:r>
            <a:r>
              <a:rPr lang="en-US" i="1" dirty="0"/>
              <a:t>h</a:t>
            </a:r>
            <a:r>
              <a:rPr lang="en-US" i="1" baseline="-25000" dirty="0"/>
              <a:t>1</a:t>
            </a:r>
            <a:r>
              <a:rPr lang="en-US" dirty="0"/>
              <a:t>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This is because the thermodynamic variables diverge strongly from the analytic result (for the case where </a:t>
            </a:r>
            <a:r>
              <a:rPr lang="en-US" i="1" dirty="0"/>
              <a:t>h</a:t>
            </a:r>
            <a:r>
              <a:rPr lang="en-US" i="1" baseline="-25000" dirty="0"/>
              <a:t>0</a:t>
            </a:r>
            <a:r>
              <a:rPr lang="en-US" dirty="0"/>
              <a:t> = 0), and we have no idea of what the </a:t>
            </a:r>
            <a:r>
              <a:rPr lang="en-US" dirty="0" err="1"/>
              <a:t>the</a:t>
            </a:r>
            <a:r>
              <a:rPr lang="en-US" dirty="0"/>
              <a:t> combinations of the h-values will yield for higher values of </a:t>
            </a:r>
            <a:r>
              <a:rPr lang="en-US" i="1" dirty="0"/>
              <a:t>h</a:t>
            </a:r>
            <a:r>
              <a:rPr lang="en-US" i="1" baseline="-25000" dirty="0"/>
              <a:t>0</a:t>
            </a:r>
            <a:r>
              <a:rPr lang="en-US" dirty="0"/>
              <a:t> and </a:t>
            </a:r>
            <a:r>
              <a:rPr lang="en-US" i="1" dirty="0"/>
              <a:t>h</a:t>
            </a:r>
            <a:r>
              <a:rPr lang="en-US" i="1" baseline="-25000" dirty="0"/>
              <a:t>1</a:t>
            </a:r>
            <a:r>
              <a:rPr lang="en-US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best approach is to work the edges of the phase space first, and then work towards the interior.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FDA7AF-BA60-4D1B-BA71-AA372D34A3E0}"/>
              </a:ext>
            </a:extLst>
          </p:cNvPr>
          <p:cNvSpPr txBox="1"/>
          <p:nvPr/>
        </p:nvSpPr>
        <p:spPr>
          <a:xfrm>
            <a:off x="2742067" y="304800"/>
            <a:ext cx="45742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Summary of Experimental Results:</a:t>
            </a:r>
          </a:p>
        </p:txBody>
      </p:sp>
    </p:spTree>
    <p:extLst>
      <p:ext uri="{BB962C8B-B14F-4D97-AF65-F5344CB8AC3E}">
        <p14:creationId xmlns:p14="http://schemas.microsoft.com/office/powerpoint/2010/main" val="5795856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75"/>
          <p:cNvSpPr/>
          <p:nvPr/>
        </p:nvSpPr>
        <p:spPr>
          <a:xfrm>
            <a:off x="1005841" y="6908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1676401" y="6908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1341121" y="6908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838201" y="34543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1173481" y="34543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1508761" y="345439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1844041" y="345439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2514601" y="345439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2849881" y="34543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2179321" y="345439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3185161" y="34543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24" name="Rectangle 123"/>
          <p:cNvSpPr/>
          <p:nvPr/>
        </p:nvSpPr>
        <p:spPr>
          <a:xfrm>
            <a:off x="3520441" y="345439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25" name="Rectangle 124"/>
          <p:cNvSpPr/>
          <p:nvPr/>
        </p:nvSpPr>
        <p:spPr>
          <a:xfrm>
            <a:off x="3855721" y="34543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26" name="Rectangle 125"/>
          <p:cNvSpPr/>
          <p:nvPr/>
        </p:nvSpPr>
        <p:spPr>
          <a:xfrm>
            <a:off x="4191001" y="34543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27" name="Rectangle 126"/>
          <p:cNvSpPr/>
          <p:nvPr/>
        </p:nvSpPr>
        <p:spPr>
          <a:xfrm>
            <a:off x="4526281" y="345439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28" name="Rectangle 127"/>
          <p:cNvSpPr/>
          <p:nvPr/>
        </p:nvSpPr>
        <p:spPr>
          <a:xfrm>
            <a:off x="5196841" y="34543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29" name="Rectangle 128"/>
          <p:cNvSpPr/>
          <p:nvPr/>
        </p:nvSpPr>
        <p:spPr>
          <a:xfrm>
            <a:off x="5867401" y="345439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30" name="Rectangle 129"/>
          <p:cNvSpPr/>
          <p:nvPr/>
        </p:nvSpPr>
        <p:spPr>
          <a:xfrm>
            <a:off x="4861561" y="34543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48" name="Rectangle 147"/>
          <p:cNvSpPr/>
          <p:nvPr/>
        </p:nvSpPr>
        <p:spPr>
          <a:xfrm>
            <a:off x="2682241" y="6908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53" name="Rectangle 152"/>
          <p:cNvSpPr/>
          <p:nvPr/>
        </p:nvSpPr>
        <p:spPr>
          <a:xfrm>
            <a:off x="3352801" y="6908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54" name="Rectangle 153"/>
          <p:cNvSpPr/>
          <p:nvPr/>
        </p:nvSpPr>
        <p:spPr>
          <a:xfrm>
            <a:off x="3688081" y="6908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55" name="Rectangle 154"/>
          <p:cNvSpPr/>
          <p:nvPr/>
        </p:nvSpPr>
        <p:spPr>
          <a:xfrm>
            <a:off x="4358641" y="6908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56" name="Rectangle 155"/>
          <p:cNvSpPr/>
          <p:nvPr/>
        </p:nvSpPr>
        <p:spPr>
          <a:xfrm>
            <a:off x="4023361" y="6908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63" name="Rectangle 162"/>
          <p:cNvSpPr/>
          <p:nvPr/>
        </p:nvSpPr>
        <p:spPr>
          <a:xfrm>
            <a:off x="5699761" y="6908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64" name="Rectangle 163"/>
          <p:cNvSpPr/>
          <p:nvPr/>
        </p:nvSpPr>
        <p:spPr>
          <a:xfrm>
            <a:off x="5364481" y="6908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65" name="Rectangle 164"/>
          <p:cNvSpPr/>
          <p:nvPr/>
        </p:nvSpPr>
        <p:spPr>
          <a:xfrm>
            <a:off x="6035041" y="690879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 rot="10800000">
            <a:off x="5364480" y="55270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 rot="10800000">
            <a:off x="4693920" y="55270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41" name="Rectangle 140"/>
          <p:cNvSpPr/>
          <p:nvPr/>
        </p:nvSpPr>
        <p:spPr>
          <a:xfrm rot="10800000">
            <a:off x="4358640" y="55270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42" name="Rectangle 141"/>
          <p:cNvSpPr/>
          <p:nvPr/>
        </p:nvSpPr>
        <p:spPr>
          <a:xfrm rot="10800000">
            <a:off x="4023360" y="55270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49" name="Rectangle 148"/>
          <p:cNvSpPr/>
          <p:nvPr/>
        </p:nvSpPr>
        <p:spPr>
          <a:xfrm rot="10800000">
            <a:off x="3017520" y="55270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57" name="Rectangle 156"/>
          <p:cNvSpPr/>
          <p:nvPr/>
        </p:nvSpPr>
        <p:spPr>
          <a:xfrm rot="10800000">
            <a:off x="1676400" y="55270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58" name="Rectangle 157"/>
          <p:cNvSpPr/>
          <p:nvPr/>
        </p:nvSpPr>
        <p:spPr>
          <a:xfrm rot="10800000">
            <a:off x="1341120" y="55270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59" name="Rectangle 158"/>
          <p:cNvSpPr/>
          <p:nvPr/>
        </p:nvSpPr>
        <p:spPr>
          <a:xfrm rot="10800000">
            <a:off x="670560" y="55270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66" name="Rectangle 165"/>
          <p:cNvSpPr/>
          <p:nvPr/>
        </p:nvSpPr>
        <p:spPr>
          <a:xfrm rot="10800000">
            <a:off x="6035040" y="552703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67" name="Rectangle 166"/>
          <p:cNvSpPr/>
          <p:nvPr/>
        </p:nvSpPr>
        <p:spPr>
          <a:xfrm>
            <a:off x="1173481" y="17271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68" name="Rectangle 167"/>
          <p:cNvSpPr/>
          <p:nvPr/>
        </p:nvSpPr>
        <p:spPr>
          <a:xfrm>
            <a:off x="1844041" y="17271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70" name="Rectangle 169"/>
          <p:cNvSpPr/>
          <p:nvPr/>
        </p:nvSpPr>
        <p:spPr>
          <a:xfrm>
            <a:off x="1005841" y="13817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75" name="Rectangle 174"/>
          <p:cNvSpPr/>
          <p:nvPr/>
        </p:nvSpPr>
        <p:spPr>
          <a:xfrm>
            <a:off x="3185161" y="17271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76" name="Rectangle 175"/>
          <p:cNvSpPr/>
          <p:nvPr/>
        </p:nvSpPr>
        <p:spPr>
          <a:xfrm>
            <a:off x="2849881" y="17271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77" name="Rectangle 176"/>
          <p:cNvSpPr/>
          <p:nvPr/>
        </p:nvSpPr>
        <p:spPr>
          <a:xfrm>
            <a:off x="2011681" y="13817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80" name="Rectangle 179"/>
          <p:cNvSpPr/>
          <p:nvPr/>
        </p:nvSpPr>
        <p:spPr>
          <a:xfrm>
            <a:off x="2682241" y="13817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82" name="Rectangle 181"/>
          <p:cNvSpPr/>
          <p:nvPr/>
        </p:nvSpPr>
        <p:spPr>
          <a:xfrm>
            <a:off x="3855721" y="17271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83" name="Rectangle 182"/>
          <p:cNvSpPr/>
          <p:nvPr/>
        </p:nvSpPr>
        <p:spPr>
          <a:xfrm>
            <a:off x="4526281" y="17271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84" name="Rectangle 183"/>
          <p:cNvSpPr/>
          <p:nvPr/>
        </p:nvSpPr>
        <p:spPr>
          <a:xfrm>
            <a:off x="4191001" y="17271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86" name="Rectangle 185"/>
          <p:cNvSpPr/>
          <p:nvPr/>
        </p:nvSpPr>
        <p:spPr>
          <a:xfrm>
            <a:off x="3688081" y="13817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87" name="Rectangle 186"/>
          <p:cNvSpPr/>
          <p:nvPr/>
        </p:nvSpPr>
        <p:spPr>
          <a:xfrm>
            <a:off x="4358641" y="13817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88" name="Rectangle 187"/>
          <p:cNvSpPr/>
          <p:nvPr/>
        </p:nvSpPr>
        <p:spPr>
          <a:xfrm>
            <a:off x="4023361" y="13817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90" name="Rectangle 189"/>
          <p:cNvSpPr/>
          <p:nvPr/>
        </p:nvSpPr>
        <p:spPr>
          <a:xfrm>
            <a:off x="5196841" y="17271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91" name="Rectangle 190"/>
          <p:cNvSpPr/>
          <p:nvPr/>
        </p:nvSpPr>
        <p:spPr>
          <a:xfrm>
            <a:off x="5867401" y="17271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93" name="Rectangle 192"/>
          <p:cNvSpPr/>
          <p:nvPr/>
        </p:nvSpPr>
        <p:spPr>
          <a:xfrm>
            <a:off x="4693921" y="13817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97" name="Rectangle 196"/>
          <p:cNvSpPr/>
          <p:nvPr/>
        </p:nvSpPr>
        <p:spPr>
          <a:xfrm>
            <a:off x="670561" y="13817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98" name="Rectangle 197"/>
          <p:cNvSpPr/>
          <p:nvPr/>
        </p:nvSpPr>
        <p:spPr>
          <a:xfrm>
            <a:off x="6035041" y="138175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99" name="Rectangle 198"/>
          <p:cNvSpPr/>
          <p:nvPr/>
        </p:nvSpPr>
        <p:spPr>
          <a:xfrm>
            <a:off x="6202681" y="1727199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00" name="Rectangle 199"/>
          <p:cNvSpPr/>
          <p:nvPr/>
        </p:nvSpPr>
        <p:spPr>
          <a:xfrm>
            <a:off x="838201" y="17271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03" name="Rectangle 202"/>
          <p:cNvSpPr/>
          <p:nvPr/>
        </p:nvSpPr>
        <p:spPr>
          <a:xfrm>
            <a:off x="1508761" y="24180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05" name="Rectangle 204"/>
          <p:cNvSpPr/>
          <p:nvPr/>
        </p:nvSpPr>
        <p:spPr>
          <a:xfrm>
            <a:off x="1676401" y="20726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06" name="Rectangle 205"/>
          <p:cNvSpPr/>
          <p:nvPr/>
        </p:nvSpPr>
        <p:spPr>
          <a:xfrm>
            <a:off x="1341121" y="20726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07" name="Rectangle 206"/>
          <p:cNvSpPr/>
          <p:nvPr/>
        </p:nvSpPr>
        <p:spPr>
          <a:xfrm>
            <a:off x="2179321" y="24180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08" name="Rectangle 207"/>
          <p:cNvSpPr/>
          <p:nvPr/>
        </p:nvSpPr>
        <p:spPr>
          <a:xfrm>
            <a:off x="2514601" y="24180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11" name="Rectangle 210"/>
          <p:cNvSpPr/>
          <p:nvPr/>
        </p:nvSpPr>
        <p:spPr>
          <a:xfrm>
            <a:off x="2011681" y="20726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14" name="Rectangle 213"/>
          <p:cNvSpPr/>
          <p:nvPr/>
        </p:nvSpPr>
        <p:spPr>
          <a:xfrm>
            <a:off x="2682241" y="20726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16" name="Rectangle 215"/>
          <p:cNvSpPr/>
          <p:nvPr/>
        </p:nvSpPr>
        <p:spPr>
          <a:xfrm>
            <a:off x="3855721" y="24180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18" name="Rectangle 217"/>
          <p:cNvSpPr/>
          <p:nvPr/>
        </p:nvSpPr>
        <p:spPr>
          <a:xfrm>
            <a:off x="4191001" y="24180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19" name="Rectangle 218"/>
          <p:cNvSpPr/>
          <p:nvPr/>
        </p:nvSpPr>
        <p:spPr>
          <a:xfrm>
            <a:off x="3352801" y="20726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20" name="Rectangle 219"/>
          <p:cNvSpPr/>
          <p:nvPr/>
        </p:nvSpPr>
        <p:spPr>
          <a:xfrm>
            <a:off x="3688081" y="20726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22" name="Rectangle 221"/>
          <p:cNvSpPr/>
          <p:nvPr/>
        </p:nvSpPr>
        <p:spPr>
          <a:xfrm>
            <a:off x="4023361" y="20726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23" name="Rectangle 222"/>
          <p:cNvSpPr/>
          <p:nvPr/>
        </p:nvSpPr>
        <p:spPr>
          <a:xfrm>
            <a:off x="4861561" y="24180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25" name="Rectangle 224"/>
          <p:cNvSpPr/>
          <p:nvPr/>
        </p:nvSpPr>
        <p:spPr>
          <a:xfrm>
            <a:off x="5867401" y="24180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26" name="Rectangle 225"/>
          <p:cNvSpPr/>
          <p:nvPr/>
        </p:nvSpPr>
        <p:spPr>
          <a:xfrm>
            <a:off x="5532121" y="24180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27" name="Rectangle 226"/>
          <p:cNvSpPr/>
          <p:nvPr/>
        </p:nvSpPr>
        <p:spPr>
          <a:xfrm>
            <a:off x="4693921" y="20726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28" name="Rectangle 227"/>
          <p:cNvSpPr/>
          <p:nvPr/>
        </p:nvSpPr>
        <p:spPr>
          <a:xfrm>
            <a:off x="5029201" y="20726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29" name="Rectangle 228"/>
          <p:cNvSpPr/>
          <p:nvPr/>
        </p:nvSpPr>
        <p:spPr>
          <a:xfrm>
            <a:off x="5699761" y="20726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30" name="Rectangle 229"/>
          <p:cNvSpPr/>
          <p:nvPr/>
        </p:nvSpPr>
        <p:spPr>
          <a:xfrm>
            <a:off x="5364481" y="20726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31" name="Rectangle 230"/>
          <p:cNvSpPr/>
          <p:nvPr/>
        </p:nvSpPr>
        <p:spPr>
          <a:xfrm>
            <a:off x="670561" y="20726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32" name="Rectangle 231"/>
          <p:cNvSpPr/>
          <p:nvPr/>
        </p:nvSpPr>
        <p:spPr>
          <a:xfrm>
            <a:off x="6035041" y="2072639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33" name="Rectangle 232"/>
          <p:cNvSpPr/>
          <p:nvPr/>
        </p:nvSpPr>
        <p:spPr>
          <a:xfrm>
            <a:off x="6202681" y="2418079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34" name="Rectangle 233"/>
          <p:cNvSpPr/>
          <p:nvPr/>
        </p:nvSpPr>
        <p:spPr>
          <a:xfrm>
            <a:off x="838201" y="24180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35" name="Rectangle 234"/>
          <p:cNvSpPr/>
          <p:nvPr/>
        </p:nvSpPr>
        <p:spPr>
          <a:xfrm rot="10800000">
            <a:off x="5532120" y="58724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36" name="Rectangle 235"/>
          <p:cNvSpPr/>
          <p:nvPr/>
        </p:nvSpPr>
        <p:spPr>
          <a:xfrm rot="10800000">
            <a:off x="4861560" y="58724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37" name="Rectangle 236"/>
          <p:cNvSpPr/>
          <p:nvPr/>
        </p:nvSpPr>
        <p:spPr>
          <a:xfrm rot="10800000">
            <a:off x="5196840" y="58724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39" name="Rectangle 238"/>
          <p:cNvSpPr/>
          <p:nvPr/>
        </p:nvSpPr>
        <p:spPr>
          <a:xfrm rot="10800000">
            <a:off x="4191000" y="58724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41" name="Rectangle 240"/>
          <p:cNvSpPr/>
          <p:nvPr/>
        </p:nvSpPr>
        <p:spPr>
          <a:xfrm rot="10800000">
            <a:off x="3855720" y="58724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42" name="Rectangle 241"/>
          <p:cNvSpPr/>
          <p:nvPr/>
        </p:nvSpPr>
        <p:spPr>
          <a:xfrm rot="10800000">
            <a:off x="3185160" y="58724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43" name="Rectangle 242"/>
          <p:cNvSpPr/>
          <p:nvPr/>
        </p:nvSpPr>
        <p:spPr>
          <a:xfrm rot="10800000">
            <a:off x="2849880" y="58724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45" name="Rectangle 244"/>
          <p:cNvSpPr/>
          <p:nvPr/>
        </p:nvSpPr>
        <p:spPr>
          <a:xfrm rot="10800000">
            <a:off x="2514600" y="58724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48" name="Rectangle 247"/>
          <p:cNvSpPr/>
          <p:nvPr/>
        </p:nvSpPr>
        <p:spPr>
          <a:xfrm rot="10800000">
            <a:off x="838200" y="58724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49" name="Rectangle 248"/>
          <p:cNvSpPr/>
          <p:nvPr/>
        </p:nvSpPr>
        <p:spPr>
          <a:xfrm rot="10800000">
            <a:off x="1173480" y="58724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51" name="Rectangle 250"/>
          <p:cNvSpPr/>
          <p:nvPr/>
        </p:nvSpPr>
        <p:spPr>
          <a:xfrm rot="10800000">
            <a:off x="6202680" y="587247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55" name="Rectangle 254"/>
          <p:cNvSpPr/>
          <p:nvPr/>
        </p:nvSpPr>
        <p:spPr>
          <a:xfrm>
            <a:off x="1173481" y="10363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56" name="Rectangle 255"/>
          <p:cNvSpPr/>
          <p:nvPr/>
        </p:nvSpPr>
        <p:spPr>
          <a:xfrm>
            <a:off x="1844041" y="10363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57" name="Rectangle 256"/>
          <p:cNvSpPr/>
          <p:nvPr/>
        </p:nvSpPr>
        <p:spPr>
          <a:xfrm>
            <a:off x="1508761" y="10363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58" name="Rectangle 257"/>
          <p:cNvSpPr/>
          <p:nvPr/>
        </p:nvSpPr>
        <p:spPr>
          <a:xfrm>
            <a:off x="2179321" y="10363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59" name="Rectangle 258"/>
          <p:cNvSpPr/>
          <p:nvPr/>
        </p:nvSpPr>
        <p:spPr>
          <a:xfrm>
            <a:off x="2514601" y="10363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61" name="Rectangle 260"/>
          <p:cNvSpPr/>
          <p:nvPr/>
        </p:nvSpPr>
        <p:spPr>
          <a:xfrm>
            <a:off x="2849881" y="10363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62" name="Rectangle 261"/>
          <p:cNvSpPr/>
          <p:nvPr/>
        </p:nvSpPr>
        <p:spPr>
          <a:xfrm>
            <a:off x="3520441" y="10363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63" name="Rectangle 262"/>
          <p:cNvSpPr/>
          <p:nvPr/>
        </p:nvSpPr>
        <p:spPr>
          <a:xfrm>
            <a:off x="3855721" y="10363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65" name="Rectangle 264"/>
          <p:cNvSpPr/>
          <p:nvPr/>
        </p:nvSpPr>
        <p:spPr>
          <a:xfrm>
            <a:off x="4191001" y="10363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66" name="Rectangle 265"/>
          <p:cNvSpPr/>
          <p:nvPr/>
        </p:nvSpPr>
        <p:spPr>
          <a:xfrm>
            <a:off x="4861561" y="10363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67" name="Rectangle 266"/>
          <p:cNvSpPr/>
          <p:nvPr/>
        </p:nvSpPr>
        <p:spPr>
          <a:xfrm>
            <a:off x="5196841" y="10363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68" name="Rectangle 267"/>
          <p:cNvSpPr/>
          <p:nvPr/>
        </p:nvSpPr>
        <p:spPr>
          <a:xfrm>
            <a:off x="5867401" y="10363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69" name="Rectangle 268"/>
          <p:cNvSpPr/>
          <p:nvPr/>
        </p:nvSpPr>
        <p:spPr>
          <a:xfrm>
            <a:off x="5532121" y="10363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70" name="Rectangle 269"/>
          <p:cNvSpPr/>
          <p:nvPr/>
        </p:nvSpPr>
        <p:spPr>
          <a:xfrm>
            <a:off x="6202681" y="1036319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71" name="Rectangle 270"/>
          <p:cNvSpPr/>
          <p:nvPr/>
        </p:nvSpPr>
        <p:spPr>
          <a:xfrm>
            <a:off x="838201" y="10363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72" name="Rectangle 271"/>
          <p:cNvSpPr/>
          <p:nvPr/>
        </p:nvSpPr>
        <p:spPr>
          <a:xfrm rot="10800000">
            <a:off x="5532120" y="51815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75" name="Rectangle 274"/>
          <p:cNvSpPr/>
          <p:nvPr/>
        </p:nvSpPr>
        <p:spPr>
          <a:xfrm rot="10800000">
            <a:off x="4526280" y="51815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78" name="Rectangle 277"/>
          <p:cNvSpPr/>
          <p:nvPr/>
        </p:nvSpPr>
        <p:spPr>
          <a:xfrm rot="10800000">
            <a:off x="3855720" y="51815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80" name="Rectangle 279"/>
          <p:cNvSpPr/>
          <p:nvPr/>
        </p:nvSpPr>
        <p:spPr>
          <a:xfrm rot="10800000">
            <a:off x="2849880" y="51815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81" name="Rectangle 280"/>
          <p:cNvSpPr/>
          <p:nvPr/>
        </p:nvSpPr>
        <p:spPr>
          <a:xfrm rot="10800000">
            <a:off x="2179320" y="51815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83" name="Rectangle 282"/>
          <p:cNvSpPr/>
          <p:nvPr/>
        </p:nvSpPr>
        <p:spPr>
          <a:xfrm rot="10800000">
            <a:off x="1844040" y="51815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84" name="Rectangle 283"/>
          <p:cNvSpPr/>
          <p:nvPr/>
        </p:nvSpPr>
        <p:spPr>
          <a:xfrm rot="10800000">
            <a:off x="1508760" y="51815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86" name="Rectangle 285"/>
          <p:cNvSpPr/>
          <p:nvPr/>
        </p:nvSpPr>
        <p:spPr>
          <a:xfrm rot="10800000">
            <a:off x="1173480" y="51815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87" name="Rectangle 286"/>
          <p:cNvSpPr/>
          <p:nvPr/>
        </p:nvSpPr>
        <p:spPr>
          <a:xfrm rot="10800000">
            <a:off x="5867400" y="51815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88" name="Rectangle 287"/>
          <p:cNvSpPr/>
          <p:nvPr/>
        </p:nvSpPr>
        <p:spPr>
          <a:xfrm rot="10800000">
            <a:off x="6202680" y="5181599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90" name="Rectangle 289"/>
          <p:cNvSpPr/>
          <p:nvPr/>
        </p:nvSpPr>
        <p:spPr>
          <a:xfrm rot="10800000">
            <a:off x="5364481" y="48361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91" name="Rectangle 290"/>
          <p:cNvSpPr/>
          <p:nvPr/>
        </p:nvSpPr>
        <p:spPr>
          <a:xfrm rot="10800000">
            <a:off x="4693921" y="48361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95" name="Rectangle 294"/>
          <p:cNvSpPr/>
          <p:nvPr/>
        </p:nvSpPr>
        <p:spPr>
          <a:xfrm rot="10800000">
            <a:off x="3352801" y="48361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96" name="Rectangle 295"/>
          <p:cNvSpPr/>
          <p:nvPr/>
        </p:nvSpPr>
        <p:spPr>
          <a:xfrm rot="10800000">
            <a:off x="3688081" y="48361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98" name="Rectangle 297"/>
          <p:cNvSpPr/>
          <p:nvPr/>
        </p:nvSpPr>
        <p:spPr>
          <a:xfrm rot="10800000">
            <a:off x="2682241" y="48361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99" name="Rectangle 298"/>
          <p:cNvSpPr/>
          <p:nvPr/>
        </p:nvSpPr>
        <p:spPr>
          <a:xfrm rot="10800000">
            <a:off x="2011681" y="48361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00" name="Rectangle 299"/>
          <p:cNvSpPr/>
          <p:nvPr/>
        </p:nvSpPr>
        <p:spPr>
          <a:xfrm rot="10800000">
            <a:off x="2346961" y="48361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01" name="Rectangle 300"/>
          <p:cNvSpPr/>
          <p:nvPr/>
        </p:nvSpPr>
        <p:spPr>
          <a:xfrm rot="10800000">
            <a:off x="1676401" y="48361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02" name="Rectangle 301"/>
          <p:cNvSpPr/>
          <p:nvPr/>
        </p:nvSpPr>
        <p:spPr>
          <a:xfrm rot="10800000">
            <a:off x="1341121" y="48361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03" name="Rectangle 302"/>
          <p:cNvSpPr/>
          <p:nvPr/>
        </p:nvSpPr>
        <p:spPr>
          <a:xfrm rot="10800000">
            <a:off x="670561" y="48361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05" name="Rectangle 304"/>
          <p:cNvSpPr/>
          <p:nvPr/>
        </p:nvSpPr>
        <p:spPr>
          <a:xfrm rot="10800000">
            <a:off x="6035040" y="483615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06" name="Rectangle 305"/>
          <p:cNvSpPr/>
          <p:nvPr/>
        </p:nvSpPr>
        <p:spPr>
          <a:xfrm rot="10800000">
            <a:off x="5699761" y="48361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09" name="Rectangle 308"/>
          <p:cNvSpPr/>
          <p:nvPr/>
        </p:nvSpPr>
        <p:spPr>
          <a:xfrm rot="10800000">
            <a:off x="4861560" y="44907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10" name="Rectangle 309"/>
          <p:cNvSpPr/>
          <p:nvPr/>
        </p:nvSpPr>
        <p:spPr>
          <a:xfrm rot="10800000">
            <a:off x="5196840" y="44907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11" name="Rectangle 310"/>
          <p:cNvSpPr/>
          <p:nvPr/>
        </p:nvSpPr>
        <p:spPr>
          <a:xfrm rot="10800000">
            <a:off x="4526280" y="44907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14" name="Rectangle 313"/>
          <p:cNvSpPr/>
          <p:nvPr/>
        </p:nvSpPr>
        <p:spPr>
          <a:xfrm rot="10800000">
            <a:off x="3855720" y="44907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15" name="Rectangle 314"/>
          <p:cNvSpPr/>
          <p:nvPr/>
        </p:nvSpPr>
        <p:spPr>
          <a:xfrm rot="10800000">
            <a:off x="3185160" y="44907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16" name="Rectangle 315"/>
          <p:cNvSpPr/>
          <p:nvPr/>
        </p:nvSpPr>
        <p:spPr>
          <a:xfrm rot="10800000">
            <a:off x="2849880" y="44907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18" name="Rectangle 317"/>
          <p:cNvSpPr/>
          <p:nvPr/>
        </p:nvSpPr>
        <p:spPr>
          <a:xfrm rot="10800000">
            <a:off x="2514600" y="44907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19" name="Rectangle 318"/>
          <p:cNvSpPr/>
          <p:nvPr/>
        </p:nvSpPr>
        <p:spPr>
          <a:xfrm rot="10800000">
            <a:off x="1844040" y="44907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20" name="Rectangle 319"/>
          <p:cNvSpPr/>
          <p:nvPr/>
        </p:nvSpPr>
        <p:spPr>
          <a:xfrm rot="10800000">
            <a:off x="1508760" y="44907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21" name="Rectangle 320"/>
          <p:cNvSpPr/>
          <p:nvPr/>
        </p:nvSpPr>
        <p:spPr>
          <a:xfrm rot="10800000">
            <a:off x="838200" y="44907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24" name="Rectangle 323"/>
          <p:cNvSpPr/>
          <p:nvPr/>
        </p:nvSpPr>
        <p:spPr>
          <a:xfrm rot="10800000">
            <a:off x="6202680" y="449071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28" name="Rectangle 327"/>
          <p:cNvSpPr/>
          <p:nvPr/>
        </p:nvSpPr>
        <p:spPr>
          <a:xfrm rot="10800000">
            <a:off x="5029200" y="41452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29" name="Rectangle 328"/>
          <p:cNvSpPr/>
          <p:nvPr/>
        </p:nvSpPr>
        <p:spPr>
          <a:xfrm rot="10800000">
            <a:off x="4358640" y="41452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30" name="Rectangle 329"/>
          <p:cNvSpPr/>
          <p:nvPr/>
        </p:nvSpPr>
        <p:spPr>
          <a:xfrm rot="10800000">
            <a:off x="4023360" y="41452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31" name="Rectangle 330"/>
          <p:cNvSpPr/>
          <p:nvPr/>
        </p:nvSpPr>
        <p:spPr>
          <a:xfrm rot="10800000">
            <a:off x="3352800" y="41452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32" name="Rectangle 331"/>
          <p:cNvSpPr/>
          <p:nvPr/>
        </p:nvSpPr>
        <p:spPr>
          <a:xfrm rot="10800000">
            <a:off x="3688080" y="41452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33" name="Rectangle 332"/>
          <p:cNvSpPr/>
          <p:nvPr/>
        </p:nvSpPr>
        <p:spPr>
          <a:xfrm rot="10800000">
            <a:off x="3017520" y="41452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34" name="Rectangle 333"/>
          <p:cNvSpPr/>
          <p:nvPr/>
        </p:nvSpPr>
        <p:spPr>
          <a:xfrm rot="10800000">
            <a:off x="2682240" y="41452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36" name="Rectangle 335"/>
          <p:cNvSpPr/>
          <p:nvPr/>
        </p:nvSpPr>
        <p:spPr>
          <a:xfrm rot="10800000">
            <a:off x="2346960" y="41452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37" name="Rectangle 336"/>
          <p:cNvSpPr/>
          <p:nvPr/>
        </p:nvSpPr>
        <p:spPr>
          <a:xfrm rot="10800000">
            <a:off x="1676400" y="41452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39" name="Rectangle 338"/>
          <p:cNvSpPr/>
          <p:nvPr/>
        </p:nvSpPr>
        <p:spPr>
          <a:xfrm rot="10800000">
            <a:off x="670560" y="41452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40" name="Rectangle 339"/>
          <p:cNvSpPr/>
          <p:nvPr/>
        </p:nvSpPr>
        <p:spPr>
          <a:xfrm rot="10800000">
            <a:off x="1005840" y="41452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41" name="Rectangle 340"/>
          <p:cNvSpPr/>
          <p:nvPr/>
        </p:nvSpPr>
        <p:spPr>
          <a:xfrm rot="10800000">
            <a:off x="6035040" y="414527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42" name="Rectangle 341"/>
          <p:cNvSpPr/>
          <p:nvPr/>
        </p:nvSpPr>
        <p:spPr>
          <a:xfrm rot="10800000">
            <a:off x="5699760" y="41452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44" name="Rectangle 343"/>
          <p:cNvSpPr/>
          <p:nvPr/>
        </p:nvSpPr>
        <p:spPr>
          <a:xfrm>
            <a:off x="1173481" y="31089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49" name="Rectangle 348"/>
          <p:cNvSpPr/>
          <p:nvPr/>
        </p:nvSpPr>
        <p:spPr>
          <a:xfrm>
            <a:off x="1341121" y="27635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50" name="Rectangle 349"/>
          <p:cNvSpPr/>
          <p:nvPr/>
        </p:nvSpPr>
        <p:spPr>
          <a:xfrm>
            <a:off x="2179321" y="31089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52" name="Rectangle 351"/>
          <p:cNvSpPr/>
          <p:nvPr/>
        </p:nvSpPr>
        <p:spPr>
          <a:xfrm>
            <a:off x="3185161" y="31089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53" name="Rectangle 352"/>
          <p:cNvSpPr/>
          <p:nvPr/>
        </p:nvSpPr>
        <p:spPr>
          <a:xfrm>
            <a:off x="2849881" y="31089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54" name="Rectangle 353"/>
          <p:cNvSpPr/>
          <p:nvPr/>
        </p:nvSpPr>
        <p:spPr>
          <a:xfrm>
            <a:off x="2011681" y="27635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55" name="Rectangle 354"/>
          <p:cNvSpPr/>
          <p:nvPr/>
        </p:nvSpPr>
        <p:spPr>
          <a:xfrm>
            <a:off x="2346961" y="27635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57" name="Rectangle 356"/>
          <p:cNvSpPr/>
          <p:nvPr/>
        </p:nvSpPr>
        <p:spPr>
          <a:xfrm>
            <a:off x="2682241" y="27635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58" name="Rectangle 357"/>
          <p:cNvSpPr/>
          <p:nvPr/>
        </p:nvSpPr>
        <p:spPr>
          <a:xfrm>
            <a:off x="3520441" y="31089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60" name="Rectangle 359"/>
          <p:cNvSpPr/>
          <p:nvPr/>
        </p:nvSpPr>
        <p:spPr>
          <a:xfrm>
            <a:off x="4526281" y="31089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62" name="Rectangle 361"/>
          <p:cNvSpPr/>
          <p:nvPr/>
        </p:nvSpPr>
        <p:spPr>
          <a:xfrm>
            <a:off x="3352801" y="27635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63" name="Rectangle 362"/>
          <p:cNvSpPr/>
          <p:nvPr/>
        </p:nvSpPr>
        <p:spPr>
          <a:xfrm>
            <a:off x="3688081" y="27635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64" name="Rectangle 363"/>
          <p:cNvSpPr/>
          <p:nvPr/>
        </p:nvSpPr>
        <p:spPr>
          <a:xfrm>
            <a:off x="4358641" y="27635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65" name="Rectangle 364"/>
          <p:cNvSpPr/>
          <p:nvPr/>
        </p:nvSpPr>
        <p:spPr>
          <a:xfrm>
            <a:off x="4023361" y="27635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66" name="Rectangle 365"/>
          <p:cNvSpPr/>
          <p:nvPr/>
        </p:nvSpPr>
        <p:spPr>
          <a:xfrm>
            <a:off x="4861561" y="31089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67" name="Rectangle 366"/>
          <p:cNvSpPr/>
          <p:nvPr/>
        </p:nvSpPr>
        <p:spPr>
          <a:xfrm>
            <a:off x="5196841" y="31089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68" name="Rectangle 367"/>
          <p:cNvSpPr/>
          <p:nvPr/>
        </p:nvSpPr>
        <p:spPr>
          <a:xfrm>
            <a:off x="5867401" y="31089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69" name="Rectangle 368"/>
          <p:cNvSpPr/>
          <p:nvPr/>
        </p:nvSpPr>
        <p:spPr>
          <a:xfrm>
            <a:off x="5532121" y="31089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70" name="Rectangle 369"/>
          <p:cNvSpPr/>
          <p:nvPr/>
        </p:nvSpPr>
        <p:spPr>
          <a:xfrm>
            <a:off x="4693921" y="27635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72" name="Rectangle 371"/>
          <p:cNvSpPr/>
          <p:nvPr/>
        </p:nvSpPr>
        <p:spPr>
          <a:xfrm>
            <a:off x="5699761" y="27635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73" name="Rectangle 372"/>
          <p:cNvSpPr/>
          <p:nvPr/>
        </p:nvSpPr>
        <p:spPr>
          <a:xfrm>
            <a:off x="5364481" y="27635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74" name="Rectangle 373"/>
          <p:cNvSpPr/>
          <p:nvPr/>
        </p:nvSpPr>
        <p:spPr>
          <a:xfrm>
            <a:off x="670561" y="27635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75" name="Rectangle 374"/>
          <p:cNvSpPr/>
          <p:nvPr/>
        </p:nvSpPr>
        <p:spPr>
          <a:xfrm>
            <a:off x="6035041" y="2763519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76" name="Rectangle 375"/>
          <p:cNvSpPr/>
          <p:nvPr/>
        </p:nvSpPr>
        <p:spPr>
          <a:xfrm>
            <a:off x="6202681" y="3108959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80" name="Rectangle 379"/>
          <p:cNvSpPr/>
          <p:nvPr/>
        </p:nvSpPr>
        <p:spPr>
          <a:xfrm rot="10800000">
            <a:off x="5196840" y="37998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81" name="Rectangle 380"/>
          <p:cNvSpPr/>
          <p:nvPr/>
        </p:nvSpPr>
        <p:spPr>
          <a:xfrm rot="10800000">
            <a:off x="4526280" y="37998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82" name="Rectangle 381"/>
          <p:cNvSpPr/>
          <p:nvPr/>
        </p:nvSpPr>
        <p:spPr>
          <a:xfrm rot="10800000">
            <a:off x="4191000" y="37998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84" name="Rectangle 383"/>
          <p:cNvSpPr/>
          <p:nvPr/>
        </p:nvSpPr>
        <p:spPr>
          <a:xfrm rot="10800000">
            <a:off x="3855720" y="37998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86" name="Rectangle 385"/>
          <p:cNvSpPr/>
          <p:nvPr/>
        </p:nvSpPr>
        <p:spPr>
          <a:xfrm rot="10800000">
            <a:off x="2849880" y="37998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87" name="Rectangle 386"/>
          <p:cNvSpPr/>
          <p:nvPr/>
        </p:nvSpPr>
        <p:spPr>
          <a:xfrm rot="10800000">
            <a:off x="2179320" y="37998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88" name="Rectangle 387"/>
          <p:cNvSpPr/>
          <p:nvPr/>
        </p:nvSpPr>
        <p:spPr>
          <a:xfrm rot="10800000">
            <a:off x="2514600" y="37998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91" name="Rectangle 390"/>
          <p:cNvSpPr/>
          <p:nvPr/>
        </p:nvSpPr>
        <p:spPr>
          <a:xfrm rot="10800000">
            <a:off x="838200" y="37998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94" name="Rectangle 393"/>
          <p:cNvSpPr/>
          <p:nvPr/>
        </p:nvSpPr>
        <p:spPr>
          <a:xfrm rot="10800000">
            <a:off x="6202680" y="379983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30" name="Rectangle 429"/>
          <p:cNvSpPr/>
          <p:nvPr/>
        </p:nvSpPr>
        <p:spPr>
          <a:xfrm rot="10800000">
            <a:off x="5364481" y="34543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33" name="Rectangle 432"/>
          <p:cNvSpPr/>
          <p:nvPr/>
        </p:nvSpPr>
        <p:spPr>
          <a:xfrm rot="10800000">
            <a:off x="4358641" y="34543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35" name="Rectangle 434"/>
          <p:cNvSpPr/>
          <p:nvPr/>
        </p:nvSpPr>
        <p:spPr>
          <a:xfrm rot="10800000">
            <a:off x="3352801" y="34543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36" name="Rectangle 435"/>
          <p:cNvSpPr/>
          <p:nvPr/>
        </p:nvSpPr>
        <p:spPr>
          <a:xfrm rot="10800000">
            <a:off x="3688081" y="34543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37" name="Rectangle 436"/>
          <p:cNvSpPr/>
          <p:nvPr/>
        </p:nvSpPr>
        <p:spPr>
          <a:xfrm rot="10800000">
            <a:off x="3017521" y="34543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39" name="Rectangle 438"/>
          <p:cNvSpPr/>
          <p:nvPr/>
        </p:nvSpPr>
        <p:spPr>
          <a:xfrm rot="10800000">
            <a:off x="2011681" y="34543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41" name="Rectangle 440"/>
          <p:cNvSpPr/>
          <p:nvPr/>
        </p:nvSpPr>
        <p:spPr>
          <a:xfrm rot="10800000">
            <a:off x="1676401" y="34543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42" name="Rectangle 441"/>
          <p:cNvSpPr/>
          <p:nvPr/>
        </p:nvSpPr>
        <p:spPr>
          <a:xfrm rot="10800000">
            <a:off x="1341121" y="34543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43" name="Rectangle 442"/>
          <p:cNvSpPr/>
          <p:nvPr/>
        </p:nvSpPr>
        <p:spPr>
          <a:xfrm rot="10800000">
            <a:off x="670561" y="34543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44" name="Rectangle 443"/>
          <p:cNvSpPr/>
          <p:nvPr/>
        </p:nvSpPr>
        <p:spPr>
          <a:xfrm rot="10800000">
            <a:off x="1005841" y="34543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46" name="Rectangle 445"/>
          <p:cNvSpPr/>
          <p:nvPr/>
        </p:nvSpPr>
        <p:spPr>
          <a:xfrm rot="10800000">
            <a:off x="6035040" y="345439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38" name="Rectangle 337"/>
          <p:cNvSpPr/>
          <p:nvPr/>
        </p:nvSpPr>
        <p:spPr>
          <a:xfrm rot="10800000">
            <a:off x="1341120" y="41452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35" name="Rectangle 334"/>
          <p:cNvSpPr/>
          <p:nvPr/>
        </p:nvSpPr>
        <p:spPr>
          <a:xfrm rot="10800000">
            <a:off x="2011680" y="41452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17" name="Rectangle 316"/>
          <p:cNvSpPr/>
          <p:nvPr/>
        </p:nvSpPr>
        <p:spPr>
          <a:xfrm rot="10800000">
            <a:off x="2179320" y="44907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04" name="Rectangle 303"/>
          <p:cNvSpPr/>
          <p:nvPr/>
        </p:nvSpPr>
        <p:spPr>
          <a:xfrm rot="10800000">
            <a:off x="1005841" y="48361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85" name="Rectangle 284"/>
          <p:cNvSpPr/>
          <p:nvPr/>
        </p:nvSpPr>
        <p:spPr>
          <a:xfrm rot="10800000">
            <a:off x="838200" y="51815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60" name="Rectangle 159"/>
          <p:cNvSpPr/>
          <p:nvPr/>
        </p:nvSpPr>
        <p:spPr>
          <a:xfrm rot="10800000">
            <a:off x="1005840" y="55270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94" name="Rectangle 193"/>
          <p:cNvSpPr/>
          <p:nvPr/>
        </p:nvSpPr>
        <p:spPr>
          <a:xfrm>
            <a:off x="5029201" y="13817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95" name="Rectangle 194"/>
          <p:cNvSpPr/>
          <p:nvPr/>
        </p:nvSpPr>
        <p:spPr>
          <a:xfrm>
            <a:off x="5699761" y="13817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96" name="Rectangle 195"/>
          <p:cNvSpPr/>
          <p:nvPr/>
        </p:nvSpPr>
        <p:spPr>
          <a:xfrm>
            <a:off x="5364481" y="13817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89" name="Rectangle 188"/>
          <p:cNvSpPr/>
          <p:nvPr/>
        </p:nvSpPr>
        <p:spPr>
          <a:xfrm>
            <a:off x="4861561" y="17271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92" name="Rectangle 191"/>
          <p:cNvSpPr/>
          <p:nvPr/>
        </p:nvSpPr>
        <p:spPr>
          <a:xfrm>
            <a:off x="5532121" y="17271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21" name="Rectangle 220"/>
          <p:cNvSpPr/>
          <p:nvPr/>
        </p:nvSpPr>
        <p:spPr>
          <a:xfrm>
            <a:off x="4358641" y="20726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17" name="Rectangle 216"/>
          <p:cNvSpPr/>
          <p:nvPr/>
        </p:nvSpPr>
        <p:spPr>
          <a:xfrm>
            <a:off x="4526281" y="24180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46" name="Rectangle 145"/>
          <p:cNvSpPr/>
          <p:nvPr/>
        </p:nvSpPr>
        <p:spPr>
          <a:xfrm>
            <a:off x="2346961" y="6908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45" name="Rectangle 144"/>
          <p:cNvSpPr/>
          <p:nvPr/>
        </p:nvSpPr>
        <p:spPr>
          <a:xfrm>
            <a:off x="2011681" y="6908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51" name="Rectangle 150"/>
          <p:cNvSpPr/>
          <p:nvPr/>
        </p:nvSpPr>
        <p:spPr>
          <a:xfrm rot="10800000">
            <a:off x="2011680" y="55270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82" name="Rectangle 281"/>
          <p:cNvSpPr/>
          <p:nvPr/>
        </p:nvSpPr>
        <p:spPr>
          <a:xfrm rot="10800000">
            <a:off x="2514600" y="51815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46" name="Rectangle 245"/>
          <p:cNvSpPr/>
          <p:nvPr/>
        </p:nvSpPr>
        <p:spPr>
          <a:xfrm rot="10800000">
            <a:off x="1844040" y="58724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52" name="Rectangle 151"/>
          <p:cNvSpPr/>
          <p:nvPr/>
        </p:nvSpPr>
        <p:spPr>
          <a:xfrm rot="10800000">
            <a:off x="2346960" y="55270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50" name="Rectangle 149"/>
          <p:cNvSpPr/>
          <p:nvPr/>
        </p:nvSpPr>
        <p:spPr>
          <a:xfrm rot="10800000">
            <a:off x="2682240" y="55270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44" name="Rectangle 243"/>
          <p:cNvSpPr/>
          <p:nvPr/>
        </p:nvSpPr>
        <p:spPr>
          <a:xfrm rot="10800000">
            <a:off x="2179320" y="58724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61" name="Rectangle 160"/>
          <p:cNvSpPr/>
          <p:nvPr/>
        </p:nvSpPr>
        <p:spPr>
          <a:xfrm>
            <a:off x="4693921" y="6908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64" name="Rectangle 263"/>
          <p:cNvSpPr/>
          <p:nvPr/>
        </p:nvSpPr>
        <p:spPr>
          <a:xfrm>
            <a:off x="4526281" y="10363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24" name="Rectangle 223"/>
          <p:cNvSpPr/>
          <p:nvPr/>
        </p:nvSpPr>
        <p:spPr>
          <a:xfrm>
            <a:off x="5196841" y="24180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71" name="Rectangle 370"/>
          <p:cNvSpPr/>
          <p:nvPr/>
        </p:nvSpPr>
        <p:spPr>
          <a:xfrm>
            <a:off x="5029201" y="27635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38" name="Rectangle 237"/>
          <p:cNvSpPr/>
          <p:nvPr/>
        </p:nvSpPr>
        <p:spPr>
          <a:xfrm rot="10800000">
            <a:off x="4526280" y="58724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78" name="Rectangle 377"/>
          <p:cNvSpPr/>
          <p:nvPr/>
        </p:nvSpPr>
        <p:spPr>
          <a:xfrm rot="10800000">
            <a:off x="5532120" y="37998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26" name="Rectangle 325"/>
          <p:cNvSpPr/>
          <p:nvPr/>
        </p:nvSpPr>
        <p:spPr>
          <a:xfrm rot="10800000">
            <a:off x="5364480" y="41452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04" name="Rectangle 203"/>
          <p:cNvSpPr/>
          <p:nvPr/>
        </p:nvSpPr>
        <p:spPr>
          <a:xfrm>
            <a:off x="1005841" y="20726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01" name="Rectangle 200"/>
          <p:cNvSpPr/>
          <p:nvPr/>
        </p:nvSpPr>
        <p:spPr>
          <a:xfrm>
            <a:off x="1173481" y="24180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47" name="Rectangle 346"/>
          <p:cNvSpPr/>
          <p:nvPr/>
        </p:nvSpPr>
        <p:spPr>
          <a:xfrm>
            <a:off x="1005841" y="27635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77" name="Rectangle 376"/>
          <p:cNvSpPr/>
          <p:nvPr/>
        </p:nvSpPr>
        <p:spPr>
          <a:xfrm>
            <a:off x="838201" y="31089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93" name="Rectangle 392"/>
          <p:cNvSpPr/>
          <p:nvPr/>
        </p:nvSpPr>
        <p:spPr>
          <a:xfrm rot="10800000">
            <a:off x="5867400" y="37998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08" name="Rectangle 307"/>
          <p:cNvSpPr/>
          <p:nvPr/>
        </p:nvSpPr>
        <p:spPr>
          <a:xfrm rot="10800000">
            <a:off x="5532120" y="44907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23" name="Rectangle 322"/>
          <p:cNvSpPr/>
          <p:nvPr/>
        </p:nvSpPr>
        <p:spPr>
          <a:xfrm rot="10800000">
            <a:off x="5867402" y="44907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 rot="10800000">
            <a:off x="5699760" y="55270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50" name="Rectangle 249"/>
          <p:cNvSpPr/>
          <p:nvPr/>
        </p:nvSpPr>
        <p:spPr>
          <a:xfrm rot="10800000">
            <a:off x="5867400" y="58724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92" name="Rectangle 291"/>
          <p:cNvSpPr/>
          <p:nvPr/>
        </p:nvSpPr>
        <p:spPr>
          <a:xfrm rot="10800000">
            <a:off x="5029201" y="48361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73" name="Rectangle 272"/>
          <p:cNvSpPr/>
          <p:nvPr/>
        </p:nvSpPr>
        <p:spPr>
          <a:xfrm rot="10800000">
            <a:off x="4861560" y="51815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74" name="Rectangle 273"/>
          <p:cNvSpPr/>
          <p:nvPr/>
        </p:nvSpPr>
        <p:spPr>
          <a:xfrm rot="10800000">
            <a:off x="5196840" y="51815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 rot="10800000">
            <a:off x="5029200" y="55270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12" name="Rectangle 311"/>
          <p:cNvSpPr/>
          <p:nvPr/>
        </p:nvSpPr>
        <p:spPr>
          <a:xfrm rot="10800000">
            <a:off x="4191000" y="44907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93" name="Rectangle 292"/>
          <p:cNvSpPr/>
          <p:nvPr/>
        </p:nvSpPr>
        <p:spPr>
          <a:xfrm rot="10800000">
            <a:off x="4358641" y="48361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94" name="Rectangle 293"/>
          <p:cNvSpPr/>
          <p:nvPr/>
        </p:nvSpPr>
        <p:spPr>
          <a:xfrm rot="10800000">
            <a:off x="4023361" y="48361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76" name="Rectangle 275"/>
          <p:cNvSpPr/>
          <p:nvPr/>
        </p:nvSpPr>
        <p:spPr>
          <a:xfrm rot="10800000">
            <a:off x="4191000" y="51815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44" name="Rectangle 143"/>
          <p:cNvSpPr/>
          <p:nvPr/>
        </p:nvSpPr>
        <p:spPr>
          <a:xfrm rot="10800000">
            <a:off x="3688080" y="55270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49" name="Rectangle 448"/>
          <p:cNvSpPr/>
          <p:nvPr/>
        </p:nvSpPr>
        <p:spPr>
          <a:xfrm>
            <a:off x="5532121" y="34543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47" name="Rectangle 246"/>
          <p:cNvSpPr/>
          <p:nvPr/>
        </p:nvSpPr>
        <p:spPr>
          <a:xfrm rot="10800000">
            <a:off x="1508760" y="58724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graphicFrame>
        <p:nvGraphicFramePr>
          <p:cNvPr id="450" name="Table 44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239843"/>
              </p:ext>
            </p:extLst>
          </p:nvPr>
        </p:nvGraphicFramePr>
        <p:xfrm>
          <a:off x="6705600" y="381000"/>
          <a:ext cx="3268980" cy="58533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249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20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20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4152">
                <a:tc>
                  <a:txBody>
                    <a:bodyPr/>
                    <a:lstStyle/>
                    <a:p>
                      <a:pPr marL="0" marR="0" lvl="0" indent="0" algn="ctr" defTabSz="10178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Horizontal Triplets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300" i="1" dirty="0"/>
                        <a:t>Z</a:t>
                      </a:r>
                      <a:r>
                        <a:rPr lang="en-US" sz="2300" i="1" baseline="-25000" dirty="0"/>
                        <a:t>1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i="1" dirty="0"/>
                        <a:t>Z</a:t>
                      </a:r>
                      <a:r>
                        <a:rPr lang="en-US" sz="2300" i="1" baseline="-25000" dirty="0"/>
                        <a:t>3</a:t>
                      </a:r>
                    </a:p>
                  </a:txBody>
                  <a:tcPr marL="100584" marR="100584" marT="51816" marB="51816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63600">
                <a:tc>
                  <a:txBody>
                    <a:bodyPr/>
                    <a:lstStyle/>
                    <a:p>
                      <a:r>
                        <a:rPr lang="en-US" sz="1200" b="1" dirty="0"/>
                        <a:t>A = black;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1" dirty="0">
                          <a:solidFill>
                            <a:schemeClr val="bg1"/>
                          </a:solidFill>
                        </a:rPr>
                        <a:t>B = white</a:t>
                      </a:r>
                    </a:p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Counts for EACH row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A</a:t>
                      </a:r>
                    </a:p>
                    <a:p>
                      <a:pPr algn="ctr"/>
                      <a:r>
                        <a:rPr lang="en-US" sz="1400" b="1" dirty="0"/>
                        <a:t> /   \</a:t>
                      </a:r>
                    </a:p>
                    <a:p>
                      <a:pPr algn="ctr"/>
                      <a:r>
                        <a:rPr lang="en-US" sz="1400" b="1" dirty="0"/>
                        <a:t>A      </a:t>
                      </a:r>
                      <a:r>
                        <a:rPr lang="en-US" sz="1400" b="1" dirty="0" err="1"/>
                        <a:t>A</a:t>
                      </a:r>
                      <a:endParaRPr lang="en-US" sz="1400" b="1" dirty="0"/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B</a:t>
                      </a:r>
                      <a:r>
                        <a:rPr lang="en-US" sz="1400" b="1" baseline="0" dirty="0"/>
                        <a:t> </a:t>
                      </a:r>
                    </a:p>
                    <a:p>
                      <a:pPr algn="ctr"/>
                      <a:r>
                        <a:rPr lang="en-US" sz="1400" b="1" baseline="0" dirty="0"/>
                        <a:t> /   \</a:t>
                      </a:r>
                    </a:p>
                    <a:p>
                      <a:pPr algn="ctr"/>
                      <a:r>
                        <a:rPr lang="en-US" sz="1400" b="1" baseline="0" dirty="0"/>
                        <a:t>A      </a:t>
                      </a:r>
                      <a:r>
                        <a:rPr lang="en-US" sz="1400" b="1" baseline="0" dirty="0" err="1"/>
                        <a:t>A</a:t>
                      </a:r>
                      <a:endParaRPr lang="en-US" sz="1400" b="1" dirty="0"/>
                    </a:p>
                  </a:txBody>
                  <a:tcPr marL="100584" marR="100584" marT="51816" marB="51816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03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0 </a:t>
                      </a:r>
                      <a:r>
                        <a:rPr lang="en-US" sz="1200" b="1" baseline="0" dirty="0"/>
                        <a:t>   </a:t>
                      </a:r>
                      <a:r>
                        <a:rPr lang="en-US" sz="1200" b="0" i="1" baseline="0" dirty="0"/>
                        <a:t>to  </a:t>
                      </a:r>
                      <a:r>
                        <a:rPr lang="en-US" sz="1200" b="1" dirty="0"/>
                        <a:t>Row 1 </a:t>
                      </a:r>
                    </a:p>
                    <a:p>
                      <a:r>
                        <a:rPr lang="en-US" sz="1200" b="1" dirty="0"/>
                        <a:t>Row 14 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15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(2+3=</a:t>
                      </a:r>
                      <a:r>
                        <a:rPr lang="en-US" sz="1200" b="1" dirty="0"/>
                        <a:t>5)*2 = 10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/>
                        <a:t>(1+0=</a:t>
                      </a:r>
                      <a:r>
                        <a:rPr lang="en-US" sz="1200" b="1" dirty="0"/>
                        <a:t>1)*2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= 2</a:t>
                      </a:r>
                    </a:p>
                  </a:txBody>
                  <a:tcPr marL="100584" marR="100584" marT="51816" marB="51816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088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1 </a:t>
                      </a:r>
                      <a:r>
                        <a:rPr lang="en-US" sz="1200" b="1" baseline="0" dirty="0"/>
                        <a:t>   </a:t>
                      </a:r>
                      <a:r>
                        <a:rPr lang="en-US" sz="1200" b="0" i="1" baseline="0" dirty="0"/>
                        <a:t>to   </a:t>
                      </a:r>
                      <a:r>
                        <a:rPr lang="en-US" sz="1200" b="1" dirty="0"/>
                        <a:t>Row 2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13 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14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(2+3=</a:t>
                      </a:r>
                      <a:r>
                        <a:rPr lang="en-US" sz="1200" b="1" dirty="0"/>
                        <a:t>5)*2 = 10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/>
                        <a:t>(1+1=</a:t>
                      </a:r>
                      <a:r>
                        <a:rPr lang="en-US" sz="1200" b="1" dirty="0"/>
                        <a:t>2)*2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= 4</a:t>
                      </a:r>
                    </a:p>
                  </a:txBody>
                  <a:tcPr marL="100584" marR="100584" marT="51816" marB="51816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088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2 </a:t>
                      </a:r>
                      <a:r>
                        <a:rPr lang="en-US" sz="1200" b="1" baseline="0" dirty="0"/>
                        <a:t>  </a:t>
                      </a:r>
                      <a:r>
                        <a:rPr lang="en-US" sz="1200" b="0" i="1" baseline="0" dirty="0"/>
                        <a:t>to  </a:t>
                      </a:r>
                      <a:r>
                        <a:rPr lang="en-US" sz="1200" b="1" dirty="0"/>
                        <a:t>Row 3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12 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13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(3+3=</a:t>
                      </a:r>
                      <a:r>
                        <a:rPr lang="en-US" sz="1200" b="1" dirty="0"/>
                        <a:t>6)*2 = 12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/>
                        <a:t>(1+0=</a:t>
                      </a:r>
                      <a:r>
                        <a:rPr lang="en-US" sz="1200" b="1" dirty="0"/>
                        <a:t>1)*2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=</a:t>
                      </a:r>
                      <a:r>
                        <a:rPr lang="en-US" sz="1400" b="1" baseline="0" dirty="0"/>
                        <a:t> 2</a:t>
                      </a:r>
                      <a:endParaRPr lang="en-US" sz="1400" b="1" dirty="0"/>
                    </a:p>
                  </a:txBody>
                  <a:tcPr marL="100584" marR="100584" marT="51816" marB="51816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088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3 </a:t>
                      </a:r>
                      <a:r>
                        <a:rPr lang="en-US" sz="1200" b="1" baseline="0" dirty="0"/>
                        <a:t>  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4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11 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12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(3+3=</a:t>
                      </a:r>
                      <a:r>
                        <a:rPr lang="en-US" sz="1200" b="1" dirty="0"/>
                        <a:t>6)*2 = 12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/>
                        <a:t>(0+1=</a:t>
                      </a:r>
                      <a:r>
                        <a:rPr lang="en-US" sz="1200" b="1" dirty="0"/>
                        <a:t>1)*2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=</a:t>
                      </a:r>
                      <a:r>
                        <a:rPr lang="en-US" sz="1400" b="1" baseline="0" dirty="0"/>
                        <a:t> 2</a:t>
                      </a:r>
                      <a:endParaRPr lang="en-US" sz="1400" b="1" dirty="0"/>
                    </a:p>
                  </a:txBody>
                  <a:tcPr marL="100584" marR="100584" marT="51816" marB="51816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0088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4 </a:t>
                      </a:r>
                      <a:r>
                        <a:rPr lang="en-US" sz="1200" b="1" baseline="0" dirty="0"/>
                        <a:t>  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5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10</a:t>
                      </a:r>
                      <a:r>
                        <a:rPr lang="en-US" sz="1200" b="1" baseline="0" dirty="0"/>
                        <a:t> 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11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(4+4=</a:t>
                      </a:r>
                      <a:r>
                        <a:rPr lang="en-US" sz="1200" b="1" dirty="0"/>
                        <a:t>8)*2 = 16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/>
                        <a:t>(0+1=</a:t>
                      </a:r>
                      <a:r>
                        <a:rPr lang="en-US" sz="1200" b="1" dirty="0"/>
                        <a:t>1)*2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= 2</a:t>
                      </a:r>
                    </a:p>
                  </a:txBody>
                  <a:tcPr marL="100584" marR="100584" marT="51816" marB="51816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0088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5 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6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9 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 Row 10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(5+4=</a:t>
                      </a:r>
                      <a:r>
                        <a:rPr lang="en-US" sz="1200" b="1" dirty="0"/>
                        <a:t>9)*2 = 18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/>
                        <a:t>(0+0=</a:t>
                      </a:r>
                      <a:r>
                        <a:rPr lang="en-US" sz="1200" b="1" dirty="0"/>
                        <a:t>0)*2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= 0</a:t>
                      </a:r>
                    </a:p>
                  </a:txBody>
                  <a:tcPr marL="100584" marR="100584" marT="51816" marB="51816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0088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6 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7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8 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9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(1+2=</a:t>
                      </a:r>
                      <a:r>
                        <a:rPr lang="en-US" sz="1200" b="1" dirty="0"/>
                        <a:t>3)*2 = 6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/>
                        <a:t>(3+0=</a:t>
                      </a:r>
                      <a:r>
                        <a:rPr lang="en-US" sz="1200" b="1" dirty="0"/>
                        <a:t>3)*2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 = 6</a:t>
                      </a:r>
                    </a:p>
                  </a:txBody>
                  <a:tcPr marL="100584" marR="100584" marT="51816" marB="51816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3035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7 </a:t>
                      </a:r>
                      <a:r>
                        <a:rPr lang="en-US" sz="1200" b="1" baseline="0" dirty="0"/>
                        <a:t>  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8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15 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0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(1+1=</a:t>
                      </a:r>
                      <a:r>
                        <a:rPr lang="en-US" sz="1200" b="1" dirty="0"/>
                        <a:t>2)*2 = 4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/>
                        <a:t>1+1=</a:t>
                      </a:r>
                      <a:r>
                        <a:rPr lang="en-US" sz="1400" b="1" dirty="0"/>
                        <a:t>2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2+2 = </a:t>
                      </a:r>
                      <a:r>
                        <a:rPr lang="en-US" sz="1400" b="1" dirty="0"/>
                        <a:t>4</a:t>
                      </a:r>
                    </a:p>
                  </a:txBody>
                  <a:tcPr marL="100584" marR="100584" marT="51816" marB="51816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2388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Sum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88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/>
                        <a:t>24</a:t>
                      </a:r>
                    </a:p>
                  </a:txBody>
                  <a:tcPr marL="100584" marR="100584" marT="51816" marB="51816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451" name="TextBox 450"/>
          <p:cNvSpPr txBox="1"/>
          <p:nvPr/>
        </p:nvSpPr>
        <p:spPr>
          <a:xfrm>
            <a:off x="6873241" y="0"/>
            <a:ext cx="2689423" cy="410641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dirty="0"/>
              <a:t>Configuration Variables </a:t>
            </a:r>
          </a:p>
        </p:txBody>
      </p:sp>
      <p:sp>
        <p:nvSpPr>
          <p:cNvPr id="452" name="TextBox 451"/>
          <p:cNvSpPr txBox="1"/>
          <p:nvPr/>
        </p:nvSpPr>
        <p:spPr>
          <a:xfrm>
            <a:off x="1" y="5872481"/>
            <a:ext cx="725283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15</a:t>
            </a:r>
          </a:p>
        </p:txBody>
      </p:sp>
      <p:sp>
        <p:nvSpPr>
          <p:cNvPr id="453" name="TextBox 452"/>
          <p:cNvSpPr txBox="1"/>
          <p:nvPr/>
        </p:nvSpPr>
        <p:spPr>
          <a:xfrm>
            <a:off x="1" y="5527041"/>
            <a:ext cx="725283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14</a:t>
            </a:r>
          </a:p>
        </p:txBody>
      </p:sp>
      <p:sp>
        <p:nvSpPr>
          <p:cNvPr id="454" name="TextBox 453"/>
          <p:cNvSpPr txBox="1"/>
          <p:nvPr/>
        </p:nvSpPr>
        <p:spPr>
          <a:xfrm>
            <a:off x="1" y="5181601"/>
            <a:ext cx="725283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13</a:t>
            </a:r>
          </a:p>
        </p:txBody>
      </p:sp>
      <p:sp>
        <p:nvSpPr>
          <p:cNvPr id="455" name="TextBox 454"/>
          <p:cNvSpPr txBox="1"/>
          <p:nvPr/>
        </p:nvSpPr>
        <p:spPr>
          <a:xfrm>
            <a:off x="1" y="4836161"/>
            <a:ext cx="725283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12</a:t>
            </a:r>
          </a:p>
        </p:txBody>
      </p:sp>
      <p:sp>
        <p:nvSpPr>
          <p:cNvPr id="456" name="TextBox 455"/>
          <p:cNvSpPr txBox="1"/>
          <p:nvPr/>
        </p:nvSpPr>
        <p:spPr>
          <a:xfrm>
            <a:off x="1" y="4490721"/>
            <a:ext cx="725283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11</a:t>
            </a:r>
          </a:p>
        </p:txBody>
      </p:sp>
      <p:sp>
        <p:nvSpPr>
          <p:cNvPr id="457" name="TextBox 456"/>
          <p:cNvSpPr txBox="1"/>
          <p:nvPr/>
        </p:nvSpPr>
        <p:spPr>
          <a:xfrm>
            <a:off x="1" y="4145281"/>
            <a:ext cx="725283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10</a:t>
            </a:r>
          </a:p>
        </p:txBody>
      </p:sp>
      <p:sp>
        <p:nvSpPr>
          <p:cNvPr id="458" name="TextBox 457"/>
          <p:cNvSpPr txBox="1"/>
          <p:nvPr/>
        </p:nvSpPr>
        <p:spPr>
          <a:xfrm>
            <a:off x="0" y="379984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9</a:t>
            </a:r>
          </a:p>
        </p:txBody>
      </p:sp>
      <p:sp>
        <p:nvSpPr>
          <p:cNvPr id="459" name="TextBox 458"/>
          <p:cNvSpPr txBox="1"/>
          <p:nvPr/>
        </p:nvSpPr>
        <p:spPr>
          <a:xfrm>
            <a:off x="0" y="345440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8</a:t>
            </a:r>
          </a:p>
        </p:txBody>
      </p:sp>
      <p:sp>
        <p:nvSpPr>
          <p:cNvPr id="460" name="TextBox 459"/>
          <p:cNvSpPr txBox="1"/>
          <p:nvPr/>
        </p:nvSpPr>
        <p:spPr>
          <a:xfrm>
            <a:off x="0" y="310896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7</a:t>
            </a:r>
          </a:p>
        </p:txBody>
      </p:sp>
      <p:sp>
        <p:nvSpPr>
          <p:cNvPr id="462" name="TextBox 461"/>
          <p:cNvSpPr txBox="1"/>
          <p:nvPr/>
        </p:nvSpPr>
        <p:spPr>
          <a:xfrm>
            <a:off x="6454140" y="6649722"/>
            <a:ext cx="1718003" cy="302920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i="1" dirty="0"/>
              <a:t>Z</a:t>
            </a:r>
            <a:r>
              <a:rPr lang="en-US" sz="1300" b="1" i="1" baseline="-25000" dirty="0"/>
              <a:t>1</a:t>
            </a:r>
            <a:r>
              <a:rPr lang="en-US" sz="1300" b="1" dirty="0"/>
              <a:t> for Row </a:t>
            </a:r>
            <a:r>
              <a:rPr lang="en-US" sz="1300" b="1" i="1" dirty="0"/>
              <a:t>N</a:t>
            </a:r>
            <a:r>
              <a:rPr lang="en-US" sz="1300" b="1" dirty="0"/>
              <a:t> to </a:t>
            </a:r>
            <a:r>
              <a:rPr lang="en-US" sz="1300" b="1" i="1" dirty="0"/>
              <a:t>N+1</a:t>
            </a:r>
            <a:r>
              <a:rPr lang="en-US" sz="1300" b="1" dirty="0"/>
              <a:t> = </a:t>
            </a:r>
          </a:p>
        </p:txBody>
      </p:sp>
      <p:grpSp>
        <p:nvGrpSpPr>
          <p:cNvPr id="6" name="Group 494"/>
          <p:cNvGrpSpPr/>
          <p:nvPr/>
        </p:nvGrpSpPr>
        <p:grpSpPr>
          <a:xfrm>
            <a:off x="8046722" y="6390635"/>
            <a:ext cx="1740472" cy="669335"/>
            <a:chOff x="7162800" y="5715000"/>
            <a:chExt cx="1582247" cy="590590"/>
          </a:xfrm>
        </p:grpSpPr>
        <p:grpSp>
          <p:nvGrpSpPr>
            <p:cNvPr id="7" name="Group 472"/>
            <p:cNvGrpSpPr/>
            <p:nvPr/>
          </p:nvGrpSpPr>
          <p:grpSpPr>
            <a:xfrm>
              <a:off x="7162800" y="5715000"/>
              <a:ext cx="716887" cy="562789"/>
              <a:chOff x="7494760" y="6019800"/>
              <a:chExt cx="716887" cy="562789"/>
            </a:xfrm>
          </p:grpSpPr>
          <p:sp>
            <p:nvSpPr>
              <p:cNvPr id="463" name="TextBox 462"/>
              <p:cNvSpPr txBox="1"/>
              <p:nvPr/>
            </p:nvSpPr>
            <p:spPr>
              <a:xfrm>
                <a:off x="7696200" y="6019800"/>
                <a:ext cx="259687" cy="2579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00" b="1" dirty="0"/>
                  <a:t>A</a:t>
                </a:r>
              </a:p>
            </p:txBody>
          </p:sp>
          <p:sp>
            <p:nvSpPr>
              <p:cNvPr id="464" name="TextBox 463"/>
              <p:cNvSpPr txBox="1"/>
              <p:nvPr/>
            </p:nvSpPr>
            <p:spPr>
              <a:xfrm>
                <a:off x="7951960" y="6324600"/>
                <a:ext cx="259687" cy="2579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00" b="1" dirty="0"/>
                  <a:t>A</a:t>
                </a:r>
              </a:p>
            </p:txBody>
          </p:sp>
          <p:sp>
            <p:nvSpPr>
              <p:cNvPr id="465" name="TextBox 464"/>
              <p:cNvSpPr txBox="1"/>
              <p:nvPr/>
            </p:nvSpPr>
            <p:spPr>
              <a:xfrm>
                <a:off x="7494760" y="6324600"/>
                <a:ext cx="259687" cy="2579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00" b="1" dirty="0"/>
                  <a:t>A</a:t>
                </a:r>
              </a:p>
            </p:txBody>
          </p:sp>
          <p:cxnSp>
            <p:nvCxnSpPr>
              <p:cNvPr id="467" name="Straight Connector 466"/>
              <p:cNvCxnSpPr/>
              <p:nvPr/>
            </p:nvCxnSpPr>
            <p:spPr>
              <a:xfrm flipH="1">
                <a:off x="7696200" y="6248400"/>
                <a:ext cx="89780" cy="1663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0" name="Straight Connector 469"/>
              <p:cNvCxnSpPr/>
              <p:nvPr/>
            </p:nvCxnSpPr>
            <p:spPr>
              <a:xfrm>
                <a:off x="7924800" y="6248400"/>
                <a:ext cx="138820" cy="1524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" name="Group 473"/>
            <p:cNvGrpSpPr/>
            <p:nvPr/>
          </p:nvGrpSpPr>
          <p:grpSpPr>
            <a:xfrm>
              <a:off x="8000998" y="5742807"/>
              <a:ext cx="744049" cy="562783"/>
              <a:chOff x="7418558" y="5715006"/>
              <a:chExt cx="744049" cy="562783"/>
            </a:xfrm>
          </p:grpSpPr>
          <p:sp>
            <p:nvSpPr>
              <p:cNvPr id="475" name="TextBox 474"/>
              <p:cNvSpPr txBox="1"/>
              <p:nvPr/>
            </p:nvSpPr>
            <p:spPr>
              <a:xfrm>
                <a:off x="7696200" y="6019800"/>
                <a:ext cx="259687" cy="2579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00" b="1" dirty="0"/>
                  <a:t>A</a:t>
                </a:r>
              </a:p>
            </p:txBody>
          </p:sp>
          <p:sp>
            <p:nvSpPr>
              <p:cNvPr id="476" name="TextBox 475"/>
              <p:cNvSpPr txBox="1"/>
              <p:nvPr/>
            </p:nvSpPr>
            <p:spPr>
              <a:xfrm>
                <a:off x="7902920" y="5715006"/>
                <a:ext cx="259687" cy="2579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00" b="1" dirty="0"/>
                  <a:t>A</a:t>
                </a:r>
              </a:p>
            </p:txBody>
          </p:sp>
          <p:sp>
            <p:nvSpPr>
              <p:cNvPr id="477" name="TextBox 476"/>
              <p:cNvSpPr txBox="1"/>
              <p:nvPr/>
            </p:nvSpPr>
            <p:spPr>
              <a:xfrm>
                <a:off x="7418558" y="5715006"/>
                <a:ext cx="259687" cy="2579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00" b="1" dirty="0"/>
                  <a:t>A</a:t>
                </a:r>
              </a:p>
            </p:txBody>
          </p:sp>
          <p:cxnSp>
            <p:nvCxnSpPr>
              <p:cNvPr id="478" name="Straight Connector 477"/>
              <p:cNvCxnSpPr/>
              <p:nvPr/>
            </p:nvCxnSpPr>
            <p:spPr>
              <a:xfrm flipH="1">
                <a:off x="7875760" y="5943600"/>
                <a:ext cx="89780" cy="1663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9" name="Straight Connector 478"/>
              <p:cNvCxnSpPr/>
              <p:nvPr/>
            </p:nvCxnSpPr>
            <p:spPr>
              <a:xfrm>
                <a:off x="7647160" y="5943600"/>
                <a:ext cx="138820" cy="1524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80" name="TextBox 479"/>
            <p:cNvSpPr txBox="1"/>
            <p:nvPr/>
          </p:nvSpPr>
          <p:spPr>
            <a:xfrm>
              <a:off x="7772398" y="5791205"/>
              <a:ext cx="284460" cy="3530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</p:grpSp>
      <p:sp>
        <p:nvSpPr>
          <p:cNvPr id="481" name="TextBox 480"/>
          <p:cNvSpPr txBox="1"/>
          <p:nvPr/>
        </p:nvSpPr>
        <p:spPr>
          <a:xfrm>
            <a:off x="6537960" y="7167882"/>
            <a:ext cx="1718003" cy="302920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i="1" dirty="0"/>
              <a:t>Z</a:t>
            </a:r>
            <a:r>
              <a:rPr lang="en-US" sz="1300" b="1" i="1" baseline="-25000" dirty="0"/>
              <a:t>3</a:t>
            </a:r>
            <a:r>
              <a:rPr lang="en-US" sz="1300" b="1" dirty="0"/>
              <a:t> for Row </a:t>
            </a:r>
            <a:r>
              <a:rPr lang="en-US" sz="1300" b="1" i="1" dirty="0"/>
              <a:t>N</a:t>
            </a:r>
            <a:r>
              <a:rPr lang="en-US" sz="1300" b="1" dirty="0"/>
              <a:t> to </a:t>
            </a:r>
            <a:r>
              <a:rPr lang="en-US" sz="1300" b="1" i="1" dirty="0"/>
              <a:t>N+1</a:t>
            </a:r>
            <a:r>
              <a:rPr lang="en-US" sz="1300" b="1" dirty="0"/>
              <a:t> = </a:t>
            </a:r>
          </a:p>
        </p:txBody>
      </p:sp>
      <p:grpSp>
        <p:nvGrpSpPr>
          <p:cNvPr id="9" name="Group 481"/>
          <p:cNvGrpSpPr/>
          <p:nvPr/>
        </p:nvGrpSpPr>
        <p:grpSpPr>
          <a:xfrm>
            <a:off x="8046716" y="6995154"/>
            <a:ext cx="788582" cy="637827"/>
            <a:chOff x="7494754" y="6019800"/>
            <a:chExt cx="716893" cy="562789"/>
          </a:xfrm>
        </p:grpSpPr>
        <p:sp>
          <p:nvSpPr>
            <p:cNvPr id="483" name="TextBox 482"/>
            <p:cNvSpPr txBox="1"/>
            <p:nvPr/>
          </p:nvSpPr>
          <p:spPr>
            <a:xfrm>
              <a:off x="7696200" y="6019800"/>
              <a:ext cx="252400" cy="25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/>
                <a:t>B</a:t>
              </a:r>
            </a:p>
          </p:txBody>
        </p:sp>
        <p:sp>
          <p:nvSpPr>
            <p:cNvPr id="484" name="TextBox 483"/>
            <p:cNvSpPr txBox="1"/>
            <p:nvPr/>
          </p:nvSpPr>
          <p:spPr>
            <a:xfrm>
              <a:off x="7951960" y="6324600"/>
              <a:ext cx="259687" cy="25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/>
                <a:t>A</a:t>
              </a:r>
            </a:p>
          </p:txBody>
        </p:sp>
        <p:sp>
          <p:nvSpPr>
            <p:cNvPr id="485" name="TextBox 484"/>
            <p:cNvSpPr txBox="1"/>
            <p:nvPr/>
          </p:nvSpPr>
          <p:spPr>
            <a:xfrm>
              <a:off x="7494754" y="6324600"/>
              <a:ext cx="259687" cy="25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/>
                <a:t>A</a:t>
              </a:r>
            </a:p>
          </p:txBody>
        </p:sp>
        <p:cxnSp>
          <p:nvCxnSpPr>
            <p:cNvPr id="486" name="Straight Connector 485"/>
            <p:cNvCxnSpPr/>
            <p:nvPr/>
          </p:nvCxnSpPr>
          <p:spPr>
            <a:xfrm flipH="1">
              <a:off x="7696200" y="6248400"/>
              <a:ext cx="89780" cy="1663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7" name="Straight Connector 486"/>
            <p:cNvCxnSpPr/>
            <p:nvPr/>
          </p:nvCxnSpPr>
          <p:spPr>
            <a:xfrm>
              <a:off x="7924800" y="6248400"/>
              <a:ext cx="138820" cy="1524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487"/>
          <p:cNvGrpSpPr/>
          <p:nvPr/>
        </p:nvGrpSpPr>
        <p:grpSpPr>
          <a:xfrm>
            <a:off x="8968736" y="7026676"/>
            <a:ext cx="818458" cy="637821"/>
            <a:chOff x="7418554" y="5715006"/>
            <a:chExt cx="744053" cy="562783"/>
          </a:xfrm>
        </p:grpSpPr>
        <p:sp>
          <p:nvSpPr>
            <p:cNvPr id="489" name="TextBox 488"/>
            <p:cNvSpPr txBox="1"/>
            <p:nvPr/>
          </p:nvSpPr>
          <p:spPr>
            <a:xfrm>
              <a:off x="7696200" y="6019800"/>
              <a:ext cx="252400" cy="25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/>
                <a:t>B</a:t>
              </a:r>
            </a:p>
          </p:txBody>
        </p:sp>
        <p:sp>
          <p:nvSpPr>
            <p:cNvPr id="490" name="TextBox 489"/>
            <p:cNvSpPr txBox="1"/>
            <p:nvPr/>
          </p:nvSpPr>
          <p:spPr>
            <a:xfrm>
              <a:off x="7902920" y="5715006"/>
              <a:ext cx="259687" cy="25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/>
                <a:t>A</a:t>
              </a:r>
            </a:p>
          </p:txBody>
        </p:sp>
        <p:sp>
          <p:nvSpPr>
            <p:cNvPr id="491" name="TextBox 490"/>
            <p:cNvSpPr txBox="1"/>
            <p:nvPr/>
          </p:nvSpPr>
          <p:spPr>
            <a:xfrm>
              <a:off x="7418554" y="5715006"/>
              <a:ext cx="259687" cy="25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/>
                <a:t>A</a:t>
              </a:r>
            </a:p>
          </p:txBody>
        </p:sp>
        <p:cxnSp>
          <p:nvCxnSpPr>
            <p:cNvPr id="492" name="Straight Connector 491"/>
            <p:cNvCxnSpPr/>
            <p:nvPr/>
          </p:nvCxnSpPr>
          <p:spPr>
            <a:xfrm flipH="1">
              <a:off x="7875760" y="5943600"/>
              <a:ext cx="89780" cy="1663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3" name="Straight Connector 492"/>
            <p:cNvCxnSpPr/>
            <p:nvPr/>
          </p:nvCxnSpPr>
          <p:spPr>
            <a:xfrm>
              <a:off x="7647160" y="5943600"/>
              <a:ext cx="138820" cy="1524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4" name="TextBox 493"/>
          <p:cNvSpPr txBox="1"/>
          <p:nvPr/>
        </p:nvSpPr>
        <p:spPr>
          <a:xfrm>
            <a:off x="8717280" y="7081520"/>
            <a:ext cx="333970" cy="410641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dirty="0"/>
              <a:t>+</a:t>
            </a:r>
          </a:p>
        </p:txBody>
      </p:sp>
      <p:sp>
        <p:nvSpPr>
          <p:cNvPr id="496" name="TextBox 495"/>
          <p:cNvSpPr txBox="1"/>
          <p:nvPr/>
        </p:nvSpPr>
        <p:spPr>
          <a:xfrm>
            <a:off x="83820" y="6649720"/>
            <a:ext cx="3216169" cy="379864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800" i="1" dirty="0"/>
              <a:t>z</a:t>
            </a:r>
            <a:r>
              <a:rPr lang="en-US" sz="1800" i="1" baseline="-25000" dirty="0"/>
              <a:t>1</a:t>
            </a:r>
            <a:r>
              <a:rPr lang="en-US" sz="1800" dirty="0"/>
              <a:t> = </a:t>
            </a:r>
            <a:r>
              <a:rPr lang="en-US" sz="1800" i="1" dirty="0"/>
              <a:t>Z</a:t>
            </a:r>
            <a:r>
              <a:rPr lang="en-US" sz="1800" i="1" baseline="-25000" dirty="0"/>
              <a:t>1</a:t>
            </a:r>
            <a:r>
              <a:rPr lang="en-US" sz="1800" i="1" dirty="0"/>
              <a:t>/(2xN) </a:t>
            </a:r>
            <a:r>
              <a:rPr lang="en-US" sz="1800" dirty="0"/>
              <a:t>= 88/(512) = 0.172 </a:t>
            </a:r>
          </a:p>
        </p:txBody>
      </p:sp>
      <p:sp>
        <p:nvSpPr>
          <p:cNvPr id="498" name="TextBox 497"/>
          <p:cNvSpPr txBox="1"/>
          <p:nvPr/>
        </p:nvSpPr>
        <p:spPr>
          <a:xfrm>
            <a:off x="83820" y="7081520"/>
            <a:ext cx="3333189" cy="379864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800" i="1" dirty="0"/>
              <a:t>z</a:t>
            </a:r>
            <a:r>
              <a:rPr lang="en-US" sz="1800" i="1" baseline="-25000" dirty="0"/>
              <a:t>3</a:t>
            </a:r>
            <a:r>
              <a:rPr lang="en-US" sz="1800" dirty="0"/>
              <a:t> = </a:t>
            </a:r>
            <a:r>
              <a:rPr lang="en-US" sz="1800" i="1" dirty="0"/>
              <a:t>Z</a:t>
            </a:r>
            <a:r>
              <a:rPr lang="en-US" sz="1800" i="1" baseline="-25000" dirty="0"/>
              <a:t>3</a:t>
            </a:r>
            <a:r>
              <a:rPr lang="en-US" sz="1800" i="1" dirty="0"/>
              <a:t>/(2xN) </a:t>
            </a:r>
            <a:r>
              <a:rPr lang="en-US" sz="1800" dirty="0"/>
              <a:t>= 22/(512) = 0.0430 </a:t>
            </a:r>
          </a:p>
        </p:txBody>
      </p:sp>
      <p:sp>
        <p:nvSpPr>
          <p:cNvPr id="343" name="TextBox 342"/>
          <p:cNvSpPr txBox="1"/>
          <p:nvPr/>
        </p:nvSpPr>
        <p:spPr>
          <a:xfrm>
            <a:off x="0" y="276352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6</a:t>
            </a:r>
          </a:p>
        </p:txBody>
      </p:sp>
      <p:sp>
        <p:nvSpPr>
          <p:cNvPr id="395" name="TextBox 394"/>
          <p:cNvSpPr txBox="1"/>
          <p:nvPr/>
        </p:nvSpPr>
        <p:spPr>
          <a:xfrm>
            <a:off x="0" y="241808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5</a:t>
            </a:r>
          </a:p>
        </p:txBody>
      </p:sp>
      <p:sp>
        <p:nvSpPr>
          <p:cNvPr id="396" name="TextBox 395"/>
          <p:cNvSpPr txBox="1"/>
          <p:nvPr/>
        </p:nvSpPr>
        <p:spPr>
          <a:xfrm>
            <a:off x="0" y="207264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4</a:t>
            </a:r>
          </a:p>
        </p:txBody>
      </p:sp>
      <p:sp>
        <p:nvSpPr>
          <p:cNvPr id="397" name="TextBox 396"/>
          <p:cNvSpPr txBox="1"/>
          <p:nvPr/>
        </p:nvSpPr>
        <p:spPr>
          <a:xfrm>
            <a:off x="0" y="172720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3</a:t>
            </a:r>
          </a:p>
        </p:txBody>
      </p:sp>
      <p:sp>
        <p:nvSpPr>
          <p:cNvPr id="398" name="TextBox 397"/>
          <p:cNvSpPr txBox="1"/>
          <p:nvPr/>
        </p:nvSpPr>
        <p:spPr>
          <a:xfrm>
            <a:off x="0" y="138176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2</a:t>
            </a:r>
          </a:p>
        </p:txBody>
      </p:sp>
      <p:sp>
        <p:nvSpPr>
          <p:cNvPr id="399" name="TextBox 398"/>
          <p:cNvSpPr txBox="1"/>
          <p:nvPr/>
        </p:nvSpPr>
        <p:spPr>
          <a:xfrm>
            <a:off x="0" y="103632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1</a:t>
            </a:r>
          </a:p>
        </p:txBody>
      </p:sp>
      <p:sp>
        <p:nvSpPr>
          <p:cNvPr id="400" name="TextBox 399"/>
          <p:cNvSpPr txBox="1"/>
          <p:nvPr/>
        </p:nvSpPr>
        <p:spPr>
          <a:xfrm>
            <a:off x="0" y="69088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0</a:t>
            </a:r>
          </a:p>
        </p:txBody>
      </p:sp>
      <p:sp>
        <p:nvSpPr>
          <p:cNvPr id="401" name="TextBox 400"/>
          <p:cNvSpPr txBox="1"/>
          <p:nvPr/>
        </p:nvSpPr>
        <p:spPr>
          <a:xfrm>
            <a:off x="-83820" y="2"/>
            <a:ext cx="922020" cy="703029"/>
          </a:xfrm>
          <a:prstGeom prst="rect">
            <a:avLst/>
          </a:prstGeom>
          <a:noFill/>
        </p:spPr>
        <p:txBody>
          <a:bodyPr wrap="square" lIns="101870" tIns="50935" rIns="101870" bIns="50935" rtlCol="0">
            <a:spAutoFit/>
          </a:bodyPr>
          <a:lstStyle/>
          <a:p>
            <a:pPr algn="ctr"/>
            <a:r>
              <a:rPr lang="en-US" sz="1300" b="1" dirty="0"/>
              <a:t>Row 15*</a:t>
            </a:r>
          </a:p>
          <a:p>
            <a:pPr algn="ctr"/>
            <a:r>
              <a:rPr lang="en-US" sz="1300" b="1" i="1" dirty="0"/>
              <a:t>*wrap-around</a:t>
            </a:r>
          </a:p>
        </p:txBody>
      </p:sp>
      <p:sp>
        <p:nvSpPr>
          <p:cNvPr id="403" name="TextBox 402"/>
          <p:cNvSpPr txBox="1"/>
          <p:nvPr/>
        </p:nvSpPr>
        <p:spPr>
          <a:xfrm>
            <a:off x="3185160" y="6649722"/>
            <a:ext cx="1718003" cy="302920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i="1" dirty="0"/>
              <a:t>Z</a:t>
            </a:r>
            <a:r>
              <a:rPr lang="en-US" sz="1300" b="1" i="1" baseline="-25000" dirty="0"/>
              <a:t>1</a:t>
            </a:r>
            <a:r>
              <a:rPr lang="en-US" sz="1300" b="1" dirty="0"/>
              <a:t> for Row </a:t>
            </a:r>
            <a:r>
              <a:rPr lang="en-US" sz="1300" b="1" i="1" dirty="0"/>
              <a:t>N</a:t>
            </a:r>
            <a:r>
              <a:rPr lang="en-US" sz="1300" b="1" dirty="0"/>
              <a:t> to </a:t>
            </a:r>
            <a:r>
              <a:rPr lang="en-US" sz="1300" b="1" i="1" dirty="0"/>
              <a:t>N+1</a:t>
            </a:r>
            <a:r>
              <a:rPr lang="en-US" sz="1300" b="1" dirty="0"/>
              <a:t> = </a:t>
            </a:r>
          </a:p>
        </p:txBody>
      </p:sp>
      <p:grpSp>
        <p:nvGrpSpPr>
          <p:cNvPr id="11" name="Group 472"/>
          <p:cNvGrpSpPr/>
          <p:nvPr/>
        </p:nvGrpSpPr>
        <p:grpSpPr>
          <a:xfrm>
            <a:off x="5699756" y="6304274"/>
            <a:ext cx="788582" cy="637827"/>
            <a:chOff x="7494754" y="6019800"/>
            <a:chExt cx="716893" cy="562789"/>
          </a:xfrm>
        </p:grpSpPr>
        <p:sp>
          <p:nvSpPr>
            <p:cNvPr id="413" name="TextBox 412"/>
            <p:cNvSpPr txBox="1"/>
            <p:nvPr/>
          </p:nvSpPr>
          <p:spPr>
            <a:xfrm>
              <a:off x="7696200" y="6019800"/>
              <a:ext cx="259687" cy="25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/>
                <a:t>A</a:t>
              </a:r>
            </a:p>
          </p:txBody>
        </p:sp>
        <p:sp>
          <p:nvSpPr>
            <p:cNvPr id="414" name="TextBox 413"/>
            <p:cNvSpPr txBox="1"/>
            <p:nvPr/>
          </p:nvSpPr>
          <p:spPr>
            <a:xfrm>
              <a:off x="7951960" y="6324600"/>
              <a:ext cx="259687" cy="25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/>
                <a:t>A</a:t>
              </a:r>
            </a:p>
          </p:txBody>
        </p:sp>
        <p:sp>
          <p:nvSpPr>
            <p:cNvPr id="415" name="TextBox 414"/>
            <p:cNvSpPr txBox="1"/>
            <p:nvPr/>
          </p:nvSpPr>
          <p:spPr>
            <a:xfrm>
              <a:off x="7494754" y="6324600"/>
              <a:ext cx="259687" cy="25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/>
                <a:t>A</a:t>
              </a:r>
            </a:p>
          </p:txBody>
        </p:sp>
        <p:cxnSp>
          <p:nvCxnSpPr>
            <p:cNvPr id="416" name="Straight Connector 415"/>
            <p:cNvCxnSpPr/>
            <p:nvPr/>
          </p:nvCxnSpPr>
          <p:spPr>
            <a:xfrm flipH="1">
              <a:off x="7696200" y="6248400"/>
              <a:ext cx="89780" cy="1663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7" name="Straight Connector 416"/>
            <p:cNvCxnSpPr/>
            <p:nvPr/>
          </p:nvCxnSpPr>
          <p:spPr>
            <a:xfrm>
              <a:off x="7924800" y="6248400"/>
              <a:ext cx="138820" cy="1524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473"/>
          <p:cNvGrpSpPr/>
          <p:nvPr/>
        </p:nvGrpSpPr>
        <p:grpSpPr>
          <a:xfrm>
            <a:off x="4777736" y="6304288"/>
            <a:ext cx="818458" cy="637821"/>
            <a:chOff x="7418554" y="5715006"/>
            <a:chExt cx="744053" cy="562783"/>
          </a:xfrm>
        </p:grpSpPr>
        <p:sp>
          <p:nvSpPr>
            <p:cNvPr id="408" name="TextBox 407"/>
            <p:cNvSpPr txBox="1"/>
            <p:nvPr/>
          </p:nvSpPr>
          <p:spPr>
            <a:xfrm>
              <a:off x="7696200" y="6019800"/>
              <a:ext cx="259687" cy="25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/>
                <a:t>A</a:t>
              </a:r>
            </a:p>
          </p:txBody>
        </p:sp>
        <p:sp>
          <p:nvSpPr>
            <p:cNvPr id="409" name="TextBox 408"/>
            <p:cNvSpPr txBox="1"/>
            <p:nvPr/>
          </p:nvSpPr>
          <p:spPr>
            <a:xfrm>
              <a:off x="7902920" y="5715006"/>
              <a:ext cx="259687" cy="25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/>
                <a:t>A</a:t>
              </a:r>
            </a:p>
          </p:txBody>
        </p:sp>
        <p:sp>
          <p:nvSpPr>
            <p:cNvPr id="410" name="TextBox 409"/>
            <p:cNvSpPr txBox="1"/>
            <p:nvPr/>
          </p:nvSpPr>
          <p:spPr>
            <a:xfrm>
              <a:off x="7418554" y="5715006"/>
              <a:ext cx="259687" cy="25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/>
                <a:t>A</a:t>
              </a:r>
            </a:p>
          </p:txBody>
        </p:sp>
        <p:cxnSp>
          <p:nvCxnSpPr>
            <p:cNvPr id="411" name="Straight Connector 410"/>
            <p:cNvCxnSpPr/>
            <p:nvPr/>
          </p:nvCxnSpPr>
          <p:spPr>
            <a:xfrm flipH="1">
              <a:off x="7875760" y="5943600"/>
              <a:ext cx="89780" cy="1663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2" name="Straight Connector 411"/>
            <p:cNvCxnSpPr/>
            <p:nvPr/>
          </p:nvCxnSpPr>
          <p:spPr>
            <a:xfrm>
              <a:off x="7647160" y="5943600"/>
              <a:ext cx="138820" cy="1524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7" name="TextBox 406"/>
          <p:cNvSpPr txBox="1"/>
          <p:nvPr/>
        </p:nvSpPr>
        <p:spPr>
          <a:xfrm>
            <a:off x="5448300" y="6477000"/>
            <a:ext cx="333970" cy="410641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dirty="0"/>
              <a:t>+</a:t>
            </a:r>
          </a:p>
        </p:txBody>
      </p:sp>
      <p:sp>
        <p:nvSpPr>
          <p:cNvPr id="418" name="TextBox 417"/>
          <p:cNvSpPr txBox="1"/>
          <p:nvPr/>
        </p:nvSpPr>
        <p:spPr>
          <a:xfrm>
            <a:off x="3268980" y="7167882"/>
            <a:ext cx="1718003" cy="302920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i="1" dirty="0"/>
              <a:t>Z</a:t>
            </a:r>
            <a:r>
              <a:rPr lang="en-US" sz="1300" b="1" i="1" baseline="-25000" dirty="0"/>
              <a:t>3</a:t>
            </a:r>
            <a:r>
              <a:rPr lang="en-US" sz="1300" b="1" dirty="0"/>
              <a:t> for Row </a:t>
            </a:r>
            <a:r>
              <a:rPr lang="en-US" sz="1300" b="1" i="1" dirty="0"/>
              <a:t>N</a:t>
            </a:r>
            <a:r>
              <a:rPr lang="en-US" sz="1300" b="1" dirty="0"/>
              <a:t> to </a:t>
            </a:r>
            <a:r>
              <a:rPr lang="en-US" sz="1300" b="1" i="1" dirty="0"/>
              <a:t>N+1</a:t>
            </a:r>
            <a:r>
              <a:rPr lang="en-US" sz="1300" b="1" dirty="0"/>
              <a:t> = </a:t>
            </a:r>
          </a:p>
        </p:txBody>
      </p:sp>
      <p:grpSp>
        <p:nvGrpSpPr>
          <p:cNvPr id="13" name="Group 418"/>
          <p:cNvGrpSpPr/>
          <p:nvPr/>
        </p:nvGrpSpPr>
        <p:grpSpPr>
          <a:xfrm>
            <a:off x="5699756" y="6995154"/>
            <a:ext cx="788582" cy="637827"/>
            <a:chOff x="7494754" y="6019800"/>
            <a:chExt cx="716893" cy="562789"/>
          </a:xfrm>
        </p:grpSpPr>
        <p:sp>
          <p:nvSpPr>
            <p:cNvPr id="420" name="TextBox 419"/>
            <p:cNvSpPr txBox="1"/>
            <p:nvPr/>
          </p:nvSpPr>
          <p:spPr>
            <a:xfrm>
              <a:off x="7696200" y="6019800"/>
              <a:ext cx="252400" cy="25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/>
                <a:t>B</a:t>
              </a:r>
            </a:p>
          </p:txBody>
        </p:sp>
        <p:sp>
          <p:nvSpPr>
            <p:cNvPr id="421" name="TextBox 420"/>
            <p:cNvSpPr txBox="1"/>
            <p:nvPr/>
          </p:nvSpPr>
          <p:spPr>
            <a:xfrm>
              <a:off x="7951960" y="6324600"/>
              <a:ext cx="259687" cy="25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/>
                <a:t>A</a:t>
              </a:r>
            </a:p>
          </p:txBody>
        </p:sp>
        <p:sp>
          <p:nvSpPr>
            <p:cNvPr id="422" name="TextBox 421"/>
            <p:cNvSpPr txBox="1"/>
            <p:nvPr/>
          </p:nvSpPr>
          <p:spPr>
            <a:xfrm>
              <a:off x="7494754" y="6324600"/>
              <a:ext cx="259687" cy="25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/>
                <a:t>A</a:t>
              </a:r>
            </a:p>
          </p:txBody>
        </p:sp>
        <p:cxnSp>
          <p:nvCxnSpPr>
            <p:cNvPr id="423" name="Straight Connector 422"/>
            <p:cNvCxnSpPr/>
            <p:nvPr/>
          </p:nvCxnSpPr>
          <p:spPr>
            <a:xfrm flipH="1">
              <a:off x="7696200" y="6248400"/>
              <a:ext cx="89780" cy="1663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4" name="Straight Connector 423"/>
            <p:cNvCxnSpPr/>
            <p:nvPr/>
          </p:nvCxnSpPr>
          <p:spPr>
            <a:xfrm>
              <a:off x="7924800" y="6248400"/>
              <a:ext cx="138820" cy="1524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424"/>
          <p:cNvGrpSpPr/>
          <p:nvPr/>
        </p:nvGrpSpPr>
        <p:grpSpPr>
          <a:xfrm>
            <a:off x="4861556" y="6995168"/>
            <a:ext cx="818458" cy="637821"/>
            <a:chOff x="7418554" y="5715006"/>
            <a:chExt cx="744053" cy="562783"/>
          </a:xfrm>
        </p:grpSpPr>
        <p:sp>
          <p:nvSpPr>
            <p:cNvPr id="426" name="TextBox 425"/>
            <p:cNvSpPr txBox="1"/>
            <p:nvPr/>
          </p:nvSpPr>
          <p:spPr>
            <a:xfrm>
              <a:off x="7696200" y="6019800"/>
              <a:ext cx="252400" cy="25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/>
                <a:t>B</a:t>
              </a:r>
            </a:p>
          </p:txBody>
        </p:sp>
        <p:sp>
          <p:nvSpPr>
            <p:cNvPr id="427" name="TextBox 426"/>
            <p:cNvSpPr txBox="1"/>
            <p:nvPr/>
          </p:nvSpPr>
          <p:spPr>
            <a:xfrm>
              <a:off x="7902920" y="5715006"/>
              <a:ext cx="259687" cy="25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/>
                <a:t>A</a:t>
              </a:r>
            </a:p>
          </p:txBody>
        </p:sp>
        <p:sp>
          <p:nvSpPr>
            <p:cNvPr id="428" name="TextBox 427"/>
            <p:cNvSpPr txBox="1"/>
            <p:nvPr/>
          </p:nvSpPr>
          <p:spPr>
            <a:xfrm>
              <a:off x="7418554" y="5715006"/>
              <a:ext cx="259687" cy="25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/>
                <a:t>A</a:t>
              </a:r>
            </a:p>
          </p:txBody>
        </p:sp>
        <p:cxnSp>
          <p:nvCxnSpPr>
            <p:cNvPr id="429" name="Straight Connector 428"/>
            <p:cNvCxnSpPr/>
            <p:nvPr/>
          </p:nvCxnSpPr>
          <p:spPr>
            <a:xfrm flipH="1">
              <a:off x="7875760" y="5943600"/>
              <a:ext cx="89780" cy="1663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7" name="Straight Connector 446"/>
            <p:cNvCxnSpPr/>
            <p:nvPr/>
          </p:nvCxnSpPr>
          <p:spPr>
            <a:xfrm>
              <a:off x="7647160" y="5943600"/>
              <a:ext cx="138820" cy="1524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8" name="TextBox 447"/>
          <p:cNvSpPr txBox="1"/>
          <p:nvPr/>
        </p:nvSpPr>
        <p:spPr>
          <a:xfrm>
            <a:off x="5448300" y="7081520"/>
            <a:ext cx="333970" cy="410641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dirty="0"/>
              <a:t>+</a:t>
            </a:r>
          </a:p>
        </p:txBody>
      </p:sp>
      <p:sp>
        <p:nvSpPr>
          <p:cNvPr id="461" name="TextBox 460"/>
          <p:cNvSpPr txBox="1"/>
          <p:nvPr/>
        </p:nvSpPr>
        <p:spPr>
          <a:xfrm>
            <a:off x="3306273" y="6304281"/>
            <a:ext cx="1440298" cy="34908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600" b="1" dirty="0"/>
              <a:t>For Rows </a:t>
            </a:r>
            <a:r>
              <a:rPr lang="en-US" sz="1600" b="1" i="1" dirty="0"/>
              <a:t>0 .. 7</a:t>
            </a:r>
            <a:endParaRPr lang="en-US" sz="1600" b="1" dirty="0"/>
          </a:p>
        </p:txBody>
      </p:sp>
      <p:sp>
        <p:nvSpPr>
          <p:cNvPr id="466" name="TextBox 465"/>
          <p:cNvSpPr txBox="1"/>
          <p:nvPr/>
        </p:nvSpPr>
        <p:spPr>
          <a:xfrm>
            <a:off x="6349961" y="6284897"/>
            <a:ext cx="1990129" cy="34908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600" b="1" dirty="0"/>
              <a:t>For Rows </a:t>
            </a:r>
            <a:r>
              <a:rPr lang="en-US" sz="1600" b="1" i="1" dirty="0"/>
              <a:t>14 .. 8 &amp; 15</a:t>
            </a:r>
            <a:endParaRPr lang="en-US" sz="1600" b="1" dirty="0"/>
          </a:p>
        </p:txBody>
      </p:sp>
      <p:sp>
        <p:nvSpPr>
          <p:cNvPr id="277" name="Rectangle 276"/>
          <p:cNvSpPr/>
          <p:nvPr/>
        </p:nvSpPr>
        <p:spPr>
          <a:xfrm rot="10800000">
            <a:off x="3520440" y="51815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40" name="Rectangle 239"/>
          <p:cNvSpPr/>
          <p:nvPr/>
        </p:nvSpPr>
        <p:spPr>
          <a:xfrm rot="10800000">
            <a:off x="3520440" y="58724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97" name="Rectangle 296"/>
          <p:cNvSpPr/>
          <p:nvPr/>
        </p:nvSpPr>
        <p:spPr>
          <a:xfrm rot="10800000">
            <a:off x="3017521" y="48361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43" name="Rectangle 142"/>
          <p:cNvSpPr/>
          <p:nvPr/>
        </p:nvSpPr>
        <p:spPr>
          <a:xfrm rot="10800000">
            <a:off x="3352800" y="55270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79" name="Rectangle 278"/>
          <p:cNvSpPr/>
          <p:nvPr/>
        </p:nvSpPr>
        <p:spPr>
          <a:xfrm rot="10800000">
            <a:off x="3200400" y="5181600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27" name="Rectangle 326"/>
          <p:cNvSpPr/>
          <p:nvPr/>
        </p:nvSpPr>
        <p:spPr>
          <a:xfrm rot="10800000">
            <a:off x="4693920" y="41452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13" name="Rectangle 312"/>
          <p:cNvSpPr/>
          <p:nvPr/>
        </p:nvSpPr>
        <p:spPr>
          <a:xfrm rot="10800000">
            <a:off x="3520440" y="44907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02" name="Rectangle 201"/>
          <p:cNvSpPr/>
          <p:nvPr/>
        </p:nvSpPr>
        <p:spPr>
          <a:xfrm>
            <a:off x="1844041" y="24180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47" name="Rectangle 146"/>
          <p:cNvSpPr/>
          <p:nvPr/>
        </p:nvSpPr>
        <p:spPr>
          <a:xfrm>
            <a:off x="3017521" y="6908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62" name="Rectangle 161"/>
          <p:cNvSpPr/>
          <p:nvPr/>
        </p:nvSpPr>
        <p:spPr>
          <a:xfrm>
            <a:off x="5029201" y="6908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60" name="Rectangle 259"/>
          <p:cNvSpPr/>
          <p:nvPr/>
        </p:nvSpPr>
        <p:spPr>
          <a:xfrm>
            <a:off x="3185161" y="10363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72" name="Rectangle 171"/>
          <p:cNvSpPr/>
          <p:nvPr/>
        </p:nvSpPr>
        <p:spPr>
          <a:xfrm>
            <a:off x="1341121" y="13817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71" name="Rectangle 170"/>
          <p:cNvSpPr/>
          <p:nvPr/>
        </p:nvSpPr>
        <p:spPr>
          <a:xfrm>
            <a:off x="1676401" y="13817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69" name="Rectangle 168"/>
          <p:cNvSpPr/>
          <p:nvPr/>
        </p:nvSpPr>
        <p:spPr>
          <a:xfrm>
            <a:off x="1508761" y="17271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78" name="Rectangle 177"/>
          <p:cNvSpPr/>
          <p:nvPr/>
        </p:nvSpPr>
        <p:spPr>
          <a:xfrm>
            <a:off x="2346961" y="13817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79" name="Rectangle 178"/>
          <p:cNvSpPr/>
          <p:nvPr/>
        </p:nvSpPr>
        <p:spPr>
          <a:xfrm>
            <a:off x="3017521" y="13817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85" name="Rectangle 184"/>
          <p:cNvSpPr/>
          <p:nvPr/>
        </p:nvSpPr>
        <p:spPr>
          <a:xfrm>
            <a:off x="3352801" y="13817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81" name="Rectangle 180"/>
          <p:cNvSpPr/>
          <p:nvPr/>
        </p:nvSpPr>
        <p:spPr>
          <a:xfrm>
            <a:off x="3520441" y="17271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74" name="Rectangle 173"/>
          <p:cNvSpPr/>
          <p:nvPr/>
        </p:nvSpPr>
        <p:spPr>
          <a:xfrm>
            <a:off x="2514601" y="17271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73" name="Rectangle 172"/>
          <p:cNvSpPr/>
          <p:nvPr/>
        </p:nvSpPr>
        <p:spPr>
          <a:xfrm>
            <a:off x="2179321" y="17271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12" name="Rectangle 211"/>
          <p:cNvSpPr/>
          <p:nvPr/>
        </p:nvSpPr>
        <p:spPr>
          <a:xfrm>
            <a:off x="2346961" y="20726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13" name="Rectangle 212"/>
          <p:cNvSpPr/>
          <p:nvPr/>
        </p:nvSpPr>
        <p:spPr>
          <a:xfrm>
            <a:off x="3017521" y="20726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10" name="Rectangle 209"/>
          <p:cNvSpPr/>
          <p:nvPr/>
        </p:nvSpPr>
        <p:spPr>
          <a:xfrm>
            <a:off x="2849881" y="24180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09" name="Rectangle 208"/>
          <p:cNvSpPr/>
          <p:nvPr/>
        </p:nvSpPr>
        <p:spPr>
          <a:xfrm>
            <a:off x="3185161" y="24180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15" name="Rectangle 214"/>
          <p:cNvSpPr/>
          <p:nvPr/>
        </p:nvSpPr>
        <p:spPr>
          <a:xfrm>
            <a:off x="3520441" y="24180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48" name="Rectangle 347"/>
          <p:cNvSpPr/>
          <p:nvPr/>
        </p:nvSpPr>
        <p:spPr>
          <a:xfrm>
            <a:off x="1676401" y="27635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56" name="Rectangle 355"/>
          <p:cNvSpPr/>
          <p:nvPr/>
        </p:nvSpPr>
        <p:spPr>
          <a:xfrm>
            <a:off x="3017521" y="27635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45" name="Rectangle 344"/>
          <p:cNvSpPr/>
          <p:nvPr/>
        </p:nvSpPr>
        <p:spPr>
          <a:xfrm>
            <a:off x="1844041" y="31089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51" name="Rectangle 350"/>
          <p:cNvSpPr/>
          <p:nvPr/>
        </p:nvSpPr>
        <p:spPr>
          <a:xfrm>
            <a:off x="2514601" y="31089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59" name="Rectangle 358"/>
          <p:cNvSpPr/>
          <p:nvPr/>
        </p:nvSpPr>
        <p:spPr>
          <a:xfrm>
            <a:off x="3855721" y="31089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61" name="Rectangle 360"/>
          <p:cNvSpPr/>
          <p:nvPr/>
        </p:nvSpPr>
        <p:spPr>
          <a:xfrm>
            <a:off x="4191001" y="31089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85" name="Rectangle 384"/>
          <p:cNvSpPr/>
          <p:nvPr/>
        </p:nvSpPr>
        <p:spPr>
          <a:xfrm rot="10800000">
            <a:off x="3185160" y="37998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83" name="Rectangle 382"/>
          <p:cNvSpPr/>
          <p:nvPr/>
        </p:nvSpPr>
        <p:spPr>
          <a:xfrm rot="10800000">
            <a:off x="3520440" y="37998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79" name="Rectangle 378"/>
          <p:cNvSpPr/>
          <p:nvPr/>
        </p:nvSpPr>
        <p:spPr>
          <a:xfrm rot="10800000">
            <a:off x="4861560" y="37998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46" name="Rectangle 345"/>
          <p:cNvSpPr/>
          <p:nvPr/>
        </p:nvSpPr>
        <p:spPr>
          <a:xfrm>
            <a:off x="1508761" y="31089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40" name="Rectangle 439"/>
          <p:cNvSpPr/>
          <p:nvPr/>
        </p:nvSpPr>
        <p:spPr>
          <a:xfrm rot="10800000">
            <a:off x="2346961" y="34543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38" name="Rectangle 437"/>
          <p:cNvSpPr/>
          <p:nvPr/>
        </p:nvSpPr>
        <p:spPr>
          <a:xfrm rot="10800000">
            <a:off x="2682241" y="34543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34" name="Rectangle 433"/>
          <p:cNvSpPr/>
          <p:nvPr/>
        </p:nvSpPr>
        <p:spPr>
          <a:xfrm rot="10800000">
            <a:off x="4023361" y="34543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31" name="Rectangle 430"/>
          <p:cNvSpPr/>
          <p:nvPr/>
        </p:nvSpPr>
        <p:spPr>
          <a:xfrm rot="10800000">
            <a:off x="4693921" y="34543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32" name="Rectangle 431"/>
          <p:cNvSpPr/>
          <p:nvPr/>
        </p:nvSpPr>
        <p:spPr>
          <a:xfrm rot="10800000">
            <a:off x="5029201" y="34543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45" name="Rectangle 444"/>
          <p:cNvSpPr/>
          <p:nvPr/>
        </p:nvSpPr>
        <p:spPr>
          <a:xfrm rot="10800000">
            <a:off x="5699761" y="34543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89" name="Rectangle 388"/>
          <p:cNvSpPr/>
          <p:nvPr/>
        </p:nvSpPr>
        <p:spPr>
          <a:xfrm rot="10800000">
            <a:off x="1844040" y="37998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92" name="Rectangle 391"/>
          <p:cNvSpPr/>
          <p:nvPr/>
        </p:nvSpPr>
        <p:spPr>
          <a:xfrm rot="10800000">
            <a:off x="1173480" y="37998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670561" y="6908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22" name="Rectangle 321"/>
          <p:cNvSpPr/>
          <p:nvPr/>
        </p:nvSpPr>
        <p:spPr>
          <a:xfrm rot="10800000">
            <a:off x="1173480" y="44907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90" name="Rectangle 389"/>
          <p:cNvSpPr/>
          <p:nvPr/>
        </p:nvSpPr>
        <p:spPr>
          <a:xfrm rot="10800000">
            <a:off x="1508760" y="37998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02" name="TextBox 401">
            <a:extLst>
              <a:ext uri="{FF2B5EF4-FFF2-40B4-BE49-F238E27FC236}">
                <a16:creationId xmlns:a16="http://schemas.microsoft.com/office/drawing/2014/main" id="{12EF8E23-73E8-4BDA-A74C-2C2937C511CA}"/>
              </a:ext>
            </a:extLst>
          </p:cNvPr>
          <p:cNvSpPr txBox="1"/>
          <p:nvPr/>
        </p:nvSpPr>
        <p:spPr>
          <a:xfrm>
            <a:off x="1950879" y="-39124"/>
            <a:ext cx="3379162" cy="410641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b="1" i="1" dirty="0"/>
              <a:t>A Scale-Free-Like Composition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A J Maren\Pictures\AJM-website-textile-bckgrnds\italian-renaissance-gold-brocade_pinterest.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0058400" cy="7772400"/>
          </a:xfrm>
          <a:prstGeom prst="rect">
            <a:avLst/>
          </a:prstGeom>
          <a:noFill/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3" name="Rectangle 2"/>
          <p:cNvSpPr/>
          <p:nvPr/>
        </p:nvSpPr>
        <p:spPr>
          <a:xfrm>
            <a:off x="685800" y="685804"/>
            <a:ext cx="8610600" cy="6324600"/>
          </a:xfrm>
          <a:prstGeom prst="rect">
            <a:avLst/>
          </a:prstGeom>
          <a:solidFill>
            <a:srgbClr val="FAE6CD"/>
          </a:solidFill>
          <a:ln w="28575">
            <a:solidFill>
              <a:schemeClr val="accent2">
                <a:lumMod val="75000"/>
              </a:schemeClr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787" tIns="50894" rIns="101787" bIns="50894"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grpSp>
        <p:nvGrpSpPr>
          <p:cNvPr id="2" name="Group 11"/>
          <p:cNvGrpSpPr/>
          <p:nvPr/>
        </p:nvGrpSpPr>
        <p:grpSpPr>
          <a:xfrm>
            <a:off x="1562096" y="1752601"/>
            <a:ext cx="6858005" cy="3581399"/>
            <a:chOff x="1600193" y="3830931"/>
            <a:chExt cx="6858005" cy="2878697"/>
          </a:xfrm>
        </p:grpSpPr>
        <p:sp>
          <p:nvSpPr>
            <p:cNvPr id="9" name="TextBox 8"/>
            <p:cNvSpPr txBox="1"/>
            <p:nvPr/>
          </p:nvSpPr>
          <p:spPr>
            <a:xfrm>
              <a:off x="1600198" y="3852678"/>
              <a:ext cx="6858000" cy="2844963"/>
            </a:xfrm>
            <a:prstGeom prst="rect">
              <a:avLst/>
            </a:prstGeom>
            <a:solidFill>
              <a:srgbClr val="F5D2A5"/>
            </a:solidFill>
            <a:ln w="28575">
              <a:solidFill>
                <a:schemeClr val="accent2">
                  <a:lumMod val="75000"/>
                </a:schemeClr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endParaRPr lang="en-US" sz="800" dirty="0">
                <a:latin typeface="Britannic Bold" pitchFamily="34" charset="0"/>
              </a:endParaRPr>
            </a:p>
            <a:p>
              <a:pPr algn="ctr"/>
              <a:r>
                <a:rPr lang="en-US" sz="2400" dirty="0">
                  <a:latin typeface="Britannic Bold" pitchFamily="34" charset="0"/>
                </a:rPr>
                <a:t>Experimental Series #4 and 5:</a:t>
              </a:r>
            </a:p>
            <a:p>
              <a:pPr algn="ctr"/>
              <a:endParaRPr lang="en-US" sz="1000" dirty="0">
                <a:latin typeface="Britannic Bold" pitchFamily="34" charset="0"/>
              </a:endParaRPr>
            </a:p>
            <a:p>
              <a:pPr algn="ctr"/>
              <a:r>
                <a:rPr lang="en-US" sz="2400" dirty="0">
                  <a:latin typeface="Britannic Bold" pitchFamily="34" charset="0"/>
                </a:rPr>
                <a:t>Variational Bayes Using Two Grid Sizes</a:t>
              </a:r>
            </a:p>
            <a:p>
              <a:pPr algn="ctr"/>
              <a:endParaRPr lang="en-US" sz="1200" dirty="0">
                <a:latin typeface="Britannic Bold" pitchFamily="34" charset="0"/>
              </a:endParaRPr>
            </a:p>
            <a:p>
              <a:pPr algn="ctr"/>
              <a:r>
                <a:rPr 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Programs Used: </a:t>
              </a:r>
            </a:p>
            <a:p>
              <a:pPr algn="ctr"/>
              <a:r>
                <a:rPr lang="en-US" sz="1600" dirty="0"/>
                <a:t>2D-CVM_def-pttrns_anlytc-FE-vary-e0-and-e1_2018-12-12.py</a:t>
              </a:r>
            </a:p>
            <a:p>
              <a:pPr algn="ctr"/>
              <a:r>
                <a:rPr lang="en-US" sz="1600" dirty="0"/>
                <a:t>2D-CVM_def-pttrns_var-Bayes_v1pt1_lg-grid_2019-01-19.py</a:t>
              </a:r>
            </a:p>
            <a:p>
              <a:pPr algn="ctr"/>
              <a:endParaRPr lang="en-US" sz="1600" dirty="0"/>
            </a:p>
            <a:p>
              <a:pPr algn="ctr"/>
              <a:r>
                <a:rPr 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Repository: </a:t>
              </a:r>
            </a:p>
            <a:p>
              <a:pPr algn="ctr"/>
              <a:r>
                <a:rPr lang="en-US" sz="1600" dirty="0"/>
                <a:t> </a:t>
              </a:r>
              <a:r>
                <a:rPr lang="en-US" sz="1600" dirty="0">
                  <a:hlinkClick r:id="rId3"/>
                </a:rPr>
                <a:t>https://github.com/ajmaren/</a:t>
              </a:r>
              <a:r>
                <a:rPr lang="en-US" sz="1600" b="1" u="sng" dirty="0">
                  <a:hlinkClick r:id="rId3"/>
                </a:rPr>
                <a:t>2-D-CVM-Defined-Pattern-Configurations</a:t>
              </a:r>
              <a:endParaRPr lang="en-US" sz="1600" b="1" u="sng" dirty="0"/>
            </a:p>
            <a:p>
              <a:pPr algn="ctr"/>
              <a:r>
                <a:rPr lang="en-US" sz="1600" b="1" i="1" dirty="0"/>
                <a:t>(Private repository)</a:t>
              </a:r>
            </a:p>
            <a:p>
              <a:pPr algn="ctr"/>
              <a:endParaRPr lang="en-US" sz="1600" dirty="0"/>
            </a:p>
            <a:p>
              <a:pPr algn="ctr"/>
              <a:endParaRPr lang="en-US" sz="1000" dirty="0">
                <a:latin typeface="Britannic Bold" pitchFamily="34" charset="0"/>
              </a:endParaRPr>
            </a:p>
            <a:p>
              <a:pPr algn="ctr"/>
              <a:endParaRPr lang="en-US" sz="800" dirty="0">
                <a:latin typeface="Britannic Bold" pitchFamily="34" charset="0"/>
              </a:endParaRPr>
            </a:p>
          </p:txBody>
        </p:sp>
        <p:pic>
          <p:nvPicPr>
            <p:cNvPr id="2054" name="Picture 6" descr="C:\Users\A J Maren\Pictures\AJM-website-textile-bckgrnds\Italian-renaissance-border-2-thin.jp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600193" y="6559221"/>
              <a:ext cx="6858001" cy="150407"/>
            </a:xfrm>
            <a:prstGeom prst="rect">
              <a:avLst/>
            </a:prstGeom>
            <a:noFill/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</p:pic>
        <p:pic>
          <p:nvPicPr>
            <p:cNvPr id="11" name="Picture 6" descr="C:\Users\A J Maren\Pictures\AJM-website-textile-bckgrnds\Italian-renaissance-border-2-thin.jp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600193" y="3830931"/>
              <a:ext cx="6858001" cy="150407"/>
            </a:xfrm>
            <a:prstGeom prst="rect">
              <a:avLst/>
            </a:prstGeom>
            <a:noFill/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</p:pic>
      </p:grpSp>
    </p:spTree>
    <p:extLst>
      <p:ext uri="{BB962C8B-B14F-4D97-AF65-F5344CB8AC3E}">
        <p14:creationId xmlns:p14="http://schemas.microsoft.com/office/powerpoint/2010/main" val="645276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A J Maren\Pictures\AJM-website-textile-bckgrnds\italian-renaissance-gold-brocade_pinterest.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0058400" cy="7772400"/>
          </a:xfrm>
          <a:prstGeom prst="rect">
            <a:avLst/>
          </a:prstGeom>
          <a:noFill/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3" name="Rectangle 2"/>
          <p:cNvSpPr/>
          <p:nvPr/>
        </p:nvSpPr>
        <p:spPr>
          <a:xfrm>
            <a:off x="685800" y="685804"/>
            <a:ext cx="8610600" cy="6324600"/>
          </a:xfrm>
          <a:prstGeom prst="rect">
            <a:avLst/>
          </a:prstGeom>
          <a:solidFill>
            <a:srgbClr val="FAE6CD"/>
          </a:solidFill>
          <a:ln w="28575">
            <a:solidFill>
              <a:schemeClr val="accent2">
                <a:lumMod val="75000"/>
              </a:schemeClr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787" tIns="50894" rIns="101787" bIns="50894"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grpSp>
        <p:nvGrpSpPr>
          <p:cNvPr id="2" name="Group 11"/>
          <p:cNvGrpSpPr/>
          <p:nvPr/>
        </p:nvGrpSpPr>
        <p:grpSpPr>
          <a:xfrm>
            <a:off x="1562100" y="2702980"/>
            <a:ext cx="6858002" cy="1692771"/>
            <a:chOff x="1600197" y="4594840"/>
            <a:chExt cx="6858002" cy="1360635"/>
          </a:xfrm>
        </p:grpSpPr>
        <p:sp>
          <p:nvSpPr>
            <p:cNvPr id="9" name="TextBox 8"/>
            <p:cNvSpPr txBox="1"/>
            <p:nvPr/>
          </p:nvSpPr>
          <p:spPr>
            <a:xfrm>
              <a:off x="1600198" y="4594840"/>
              <a:ext cx="6858000" cy="1360635"/>
            </a:xfrm>
            <a:prstGeom prst="rect">
              <a:avLst/>
            </a:prstGeom>
            <a:solidFill>
              <a:srgbClr val="F5D2A5"/>
            </a:solidFill>
            <a:ln w="28575">
              <a:solidFill>
                <a:schemeClr val="accent2">
                  <a:lumMod val="75000"/>
                </a:schemeClr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endParaRPr lang="en-US" sz="800" dirty="0">
                <a:latin typeface="Britannic Bold" pitchFamily="34" charset="0"/>
              </a:endParaRPr>
            </a:p>
            <a:p>
              <a:pPr algn="ctr"/>
              <a:endParaRPr lang="en-US" sz="1200" dirty="0">
                <a:latin typeface="Britannic Bold" pitchFamily="34" charset="0"/>
              </a:endParaRPr>
            </a:p>
            <a:p>
              <a:pPr algn="ctr"/>
              <a:r>
                <a:rPr lang="en-US" sz="2400" dirty="0">
                  <a:latin typeface="Britannic Bold" pitchFamily="34" charset="0"/>
                </a:rPr>
                <a:t>Experimental Series #4:</a:t>
              </a:r>
            </a:p>
            <a:p>
              <a:pPr algn="ctr"/>
              <a:endParaRPr lang="en-US" sz="1200" dirty="0">
                <a:latin typeface="Britannic Bold" pitchFamily="34" charset="0"/>
              </a:endParaRPr>
            </a:p>
            <a:p>
              <a:pPr algn="ctr"/>
              <a:r>
                <a:rPr lang="en-US" dirty="0">
                  <a:latin typeface="Britannic Bold" pitchFamily="34" charset="0"/>
                </a:rPr>
                <a:t>Original Scale-Free Pattern Replicated in Large Grid</a:t>
              </a:r>
            </a:p>
            <a:p>
              <a:pPr algn="ctr"/>
              <a:endParaRPr lang="en-US" sz="1000" dirty="0">
                <a:latin typeface="Britannic Bold" pitchFamily="34" charset="0"/>
              </a:endParaRPr>
            </a:p>
            <a:p>
              <a:pPr algn="ctr"/>
              <a:endParaRPr lang="en-US" sz="1000" dirty="0">
                <a:latin typeface="Britannic Bold" pitchFamily="34" charset="0"/>
              </a:endParaRPr>
            </a:p>
            <a:p>
              <a:pPr algn="ctr"/>
              <a:endParaRPr lang="en-US" sz="800" dirty="0">
                <a:latin typeface="Britannic Bold" pitchFamily="34" charset="0"/>
              </a:endParaRPr>
            </a:p>
          </p:txBody>
        </p:sp>
        <p:pic>
          <p:nvPicPr>
            <p:cNvPr id="2054" name="Picture 6" descr="C:\Users\A J Maren\Pictures\AJM-website-textile-bckgrnds\Italian-renaissance-border-2-thin.jp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600197" y="5802618"/>
              <a:ext cx="6858001" cy="150407"/>
            </a:xfrm>
            <a:prstGeom prst="rect">
              <a:avLst/>
            </a:prstGeom>
            <a:noFill/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</p:pic>
        <p:pic>
          <p:nvPicPr>
            <p:cNvPr id="11" name="Picture 6" descr="C:\Users\A J Maren\Pictures\AJM-website-textile-bckgrnds\Italian-renaissance-border-2-thin.jp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600198" y="4594840"/>
              <a:ext cx="6858001" cy="150407"/>
            </a:xfrm>
            <a:prstGeom prst="rect">
              <a:avLst/>
            </a:prstGeom>
            <a:noFill/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</p:pic>
      </p:grpSp>
    </p:spTree>
    <p:extLst>
      <p:ext uri="{BB962C8B-B14F-4D97-AF65-F5344CB8AC3E}">
        <p14:creationId xmlns:p14="http://schemas.microsoft.com/office/powerpoint/2010/main" val="941261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2BB4F1C-44FB-4D97-8E0F-257785EAA3D4}"/>
              </a:ext>
            </a:extLst>
          </p:cNvPr>
          <p:cNvSpPr txBox="1"/>
          <p:nvPr/>
        </p:nvSpPr>
        <p:spPr>
          <a:xfrm>
            <a:off x="1298121" y="105335"/>
            <a:ext cx="72000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Computational Results for a Psi-r-q System:</a:t>
            </a:r>
          </a:p>
          <a:p>
            <a:pPr algn="ctr"/>
            <a:r>
              <a:rPr lang="en-US" sz="2400" b="1" i="1" dirty="0"/>
              <a:t>External realm (Psi), Representation (r), and Model (q)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502E92-CADE-4DB9-9606-F9477DD4103E}"/>
              </a:ext>
            </a:extLst>
          </p:cNvPr>
          <p:cNvSpPr txBox="1"/>
          <p:nvPr/>
        </p:nvSpPr>
        <p:spPr>
          <a:xfrm>
            <a:off x="3108610" y="1247506"/>
            <a:ext cx="384118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Representational System (</a:t>
            </a:r>
            <a:r>
              <a:rPr lang="en-US" sz="2400" b="1" i="1" dirty="0"/>
              <a:t>r</a:t>
            </a:r>
            <a:r>
              <a:rPr lang="en-US" sz="2400" b="1" dirty="0"/>
              <a:t>):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2-D CVM 16x16 grid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Scale-free-like system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D86719-FE6E-4324-818B-FA9D2F08DAAA}"/>
              </a:ext>
            </a:extLst>
          </p:cNvPr>
          <p:cNvSpPr txBox="1"/>
          <p:nvPr/>
        </p:nvSpPr>
        <p:spPr>
          <a:xfrm>
            <a:off x="1323159" y="2612732"/>
            <a:ext cx="698264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External System (</a:t>
            </a:r>
            <a:r>
              <a:rPr lang="en-US" sz="2400" b="1" i="1" dirty="0"/>
              <a:t>Psi</a:t>
            </a:r>
            <a:r>
              <a:rPr lang="en-US" sz="2400" b="1" dirty="0"/>
              <a:t>):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2-D CVM 32x32 grid; also scale-free-like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Experiment #4: Pattern 6</a:t>
            </a:r>
            <a:r>
              <a:rPr lang="en-US" sz="2400" dirty="0"/>
              <a:t> is created by assembling four instances of the pattern used in </a:t>
            </a:r>
            <a:r>
              <a:rPr lang="en-US" sz="2400" b="1" i="1" dirty="0"/>
              <a:t>r</a:t>
            </a:r>
            <a:r>
              <a:rPr lang="en-US" sz="24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Experiment #5: Pattern 7</a:t>
            </a:r>
            <a:r>
              <a:rPr lang="en-US" sz="2400" dirty="0"/>
              <a:t> is created by manually adjusting the grid configuration to be more scale-free-like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3667F6-6256-489A-82E6-30013E40E9AF}"/>
              </a:ext>
            </a:extLst>
          </p:cNvPr>
          <p:cNvSpPr txBox="1"/>
          <p:nvPr/>
        </p:nvSpPr>
        <p:spPr>
          <a:xfrm>
            <a:off x="1267641" y="5159668"/>
            <a:ext cx="74676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Model System (</a:t>
            </a:r>
            <a:r>
              <a:rPr lang="en-US" sz="2400" b="1" i="1" dirty="0"/>
              <a:t>q</a:t>
            </a:r>
            <a:r>
              <a:rPr lang="en-US" sz="2400" b="1" dirty="0"/>
              <a:t>):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2-D CVM 16x16 grid (originally the same as </a:t>
            </a:r>
            <a:r>
              <a:rPr lang="en-US" sz="2400" b="1" i="1" dirty="0"/>
              <a:t>r</a:t>
            </a:r>
            <a:r>
              <a:rPr lang="en-US" sz="2400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Achieved by bringing </a:t>
            </a:r>
            <a:r>
              <a:rPr lang="en-US" sz="2400" b="1" i="1" dirty="0"/>
              <a:t>r</a:t>
            </a:r>
            <a:r>
              <a:rPr lang="en-US" sz="2400" dirty="0"/>
              <a:t> into free energy equilibrium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We can compute configuration variables and thermodynamic quantities for the </a:t>
            </a:r>
            <a:r>
              <a:rPr lang="en-US" sz="2400" b="1" i="1" dirty="0"/>
              <a:t>Psi</a:t>
            </a:r>
            <a:r>
              <a:rPr lang="en-US" sz="2400" dirty="0"/>
              <a:t>, </a:t>
            </a:r>
            <a:r>
              <a:rPr lang="en-US" sz="2400" b="1" i="1" dirty="0"/>
              <a:t>r</a:t>
            </a:r>
            <a:r>
              <a:rPr lang="en-US" sz="2400" dirty="0"/>
              <a:t>, and </a:t>
            </a:r>
            <a:r>
              <a:rPr lang="en-US" sz="2400" b="1" i="1" dirty="0"/>
              <a:t>q</a:t>
            </a:r>
            <a:r>
              <a:rPr lang="en-US" sz="2400" dirty="0"/>
              <a:t> systems. </a:t>
            </a:r>
          </a:p>
        </p:txBody>
      </p:sp>
    </p:spTree>
    <p:extLst>
      <p:ext uri="{BB962C8B-B14F-4D97-AF65-F5344CB8AC3E}">
        <p14:creationId xmlns:p14="http://schemas.microsoft.com/office/powerpoint/2010/main" val="248533711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75"/>
          <p:cNvSpPr/>
          <p:nvPr/>
        </p:nvSpPr>
        <p:spPr>
          <a:xfrm>
            <a:off x="419113" y="66879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7" name="Rectangle 76"/>
          <p:cNvSpPr/>
          <p:nvPr/>
        </p:nvSpPr>
        <p:spPr>
          <a:xfrm>
            <a:off x="754394" y="66879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8" name="Rectangle 77"/>
          <p:cNvSpPr/>
          <p:nvPr/>
        </p:nvSpPr>
        <p:spPr>
          <a:xfrm>
            <a:off x="586753" y="66879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5" name="Rectangle 34"/>
          <p:cNvSpPr/>
          <p:nvPr/>
        </p:nvSpPr>
        <p:spPr>
          <a:xfrm>
            <a:off x="335293" y="501158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6" name="Rectangle 35"/>
          <p:cNvSpPr/>
          <p:nvPr/>
        </p:nvSpPr>
        <p:spPr>
          <a:xfrm>
            <a:off x="502933" y="501158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7" name="Rectangle 36"/>
          <p:cNvSpPr/>
          <p:nvPr/>
        </p:nvSpPr>
        <p:spPr>
          <a:xfrm>
            <a:off x="670573" y="501158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8" name="Rectangle 37"/>
          <p:cNvSpPr/>
          <p:nvPr/>
        </p:nvSpPr>
        <p:spPr>
          <a:xfrm>
            <a:off x="838214" y="501158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9" name="Rectangle 38"/>
          <p:cNvSpPr/>
          <p:nvPr/>
        </p:nvSpPr>
        <p:spPr>
          <a:xfrm>
            <a:off x="1173497" y="501158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0" name="Rectangle 39"/>
          <p:cNvSpPr/>
          <p:nvPr/>
        </p:nvSpPr>
        <p:spPr>
          <a:xfrm>
            <a:off x="1341139" y="501158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1" name="Rectangle 40"/>
          <p:cNvSpPr/>
          <p:nvPr/>
        </p:nvSpPr>
        <p:spPr>
          <a:xfrm>
            <a:off x="1005856" y="501158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2" name="Rectangle 41"/>
          <p:cNvSpPr/>
          <p:nvPr/>
        </p:nvSpPr>
        <p:spPr>
          <a:xfrm>
            <a:off x="1508779" y="501158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4" name="Rectangle 123"/>
          <p:cNvSpPr/>
          <p:nvPr/>
        </p:nvSpPr>
        <p:spPr>
          <a:xfrm>
            <a:off x="1676417" y="501158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5" name="Rectangle 124"/>
          <p:cNvSpPr/>
          <p:nvPr/>
        </p:nvSpPr>
        <p:spPr>
          <a:xfrm>
            <a:off x="1844057" y="501158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6" name="Rectangle 125"/>
          <p:cNvSpPr/>
          <p:nvPr/>
        </p:nvSpPr>
        <p:spPr>
          <a:xfrm>
            <a:off x="2011697" y="501158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7" name="Rectangle 126"/>
          <p:cNvSpPr/>
          <p:nvPr/>
        </p:nvSpPr>
        <p:spPr>
          <a:xfrm>
            <a:off x="2179338" y="501158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8" name="Rectangle 127"/>
          <p:cNvSpPr/>
          <p:nvPr/>
        </p:nvSpPr>
        <p:spPr>
          <a:xfrm>
            <a:off x="2514618" y="501158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9" name="Rectangle 128"/>
          <p:cNvSpPr/>
          <p:nvPr/>
        </p:nvSpPr>
        <p:spPr>
          <a:xfrm>
            <a:off x="2849893" y="501158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0" name="Rectangle 129"/>
          <p:cNvSpPr/>
          <p:nvPr/>
        </p:nvSpPr>
        <p:spPr>
          <a:xfrm>
            <a:off x="2346978" y="501158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8" name="Rectangle 147"/>
          <p:cNvSpPr/>
          <p:nvPr/>
        </p:nvSpPr>
        <p:spPr>
          <a:xfrm>
            <a:off x="1257319" y="66879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3" name="Rectangle 152"/>
          <p:cNvSpPr/>
          <p:nvPr/>
        </p:nvSpPr>
        <p:spPr>
          <a:xfrm>
            <a:off x="1592597" y="66879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4" name="Rectangle 153"/>
          <p:cNvSpPr/>
          <p:nvPr/>
        </p:nvSpPr>
        <p:spPr>
          <a:xfrm>
            <a:off x="1760237" y="66879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6" name="Rectangle 155"/>
          <p:cNvSpPr/>
          <p:nvPr/>
        </p:nvSpPr>
        <p:spPr>
          <a:xfrm>
            <a:off x="1927877" y="66879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3" name="Rectangle 162"/>
          <p:cNvSpPr/>
          <p:nvPr/>
        </p:nvSpPr>
        <p:spPr>
          <a:xfrm>
            <a:off x="2766073" y="66879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4" name="Rectangle 163"/>
          <p:cNvSpPr/>
          <p:nvPr/>
        </p:nvSpPr>
        <p:spPr>
          <a:xfrm>
            <a:off x="2598434" y="66879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5" name="Rectangle 74"/>
          <p:cNvSpPr/>
          <p:nvPr/>
        </p:nvSpPr>
        <p:spPr>
          <a:xfrm>
            <a:off x="251473" y="66879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" name="Rectangle 2"/>
          <p:cNvSpPr/>
          <p:nvPr/>
        </p:nvSpPr>
        <p:spPr>
          <a:xfrm rot="10800000">
            <a:off x="2598429" y="30157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" name="Rectangle 3"/>
          <p:cNvSpPr/>
          <p:nvPr/>
        </p:nvSpPr>
        <p:spPr>
          <a:xfrm rot="10800000">
            <a:off x="2263153" y="30157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1" name="Rectangle 140"/>
          <p:cNvSpPr/>
          <p:nvPr/>
        </p:nvSpPr>
        <p:spPr>
          <a:xfrm rot="10800000">
            <a:off x="2095513" y="30157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2" name="Rectangle 141"/>
          <p:cNvSpPr/>
          <p:nvPr/>
        </p:nvSpPr>
        <p:spPr>
          <a:xfrm rot="10800000">
            <a:off x="1927873" y="30157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9" name="Rectangle 148"/>
          <p:cNvSpPr/>
          <p:nvPr/>
        </p:nvSpPr>
        <p:spPr>
          <a:xfrm rot="10800000">
            <a:off x="1424953" y="30157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7" name="Rectangle 156"/>
          <p:cNvSpPr/>
          <p:nvPr/>
        </p:nvSpPr>
        <p:spPr>
          <a:xfrm rot="10800000">
            <a:off x="754390" y="30157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8" name="Rectangle 157"/>
          <p:cNvSpPr/>
          <p:nvPr/>
        </p:nvSpPr>
        <p:spPr>
          <a:xfrm rot="10800000">
            <a:off x="586750" y="30157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9" name="Rectangle 158"/>
          <p:cNvSpPr/>
          <p:nvPr/>
        </p:nvSpPr>
        <p:spPr>
          <a:xfrm rot="10800000">
            <a:off x="251468" y="30157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7" name="Rectangle 166"/>
          <p:cNvSpPr/>
          <p:nvPr/>
        </p:nvSpPr>
        <p:spPr>
          <a:xfrm>
            <a:off x="502935" y="11717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8" name="Rectangle 167"/>
          <p:cNvSpPr/>
          <p:nvPr/>
        </p:nvSpPr>
        <p:spPr>
          <a:xfrm>
            <a:off x="838216" y="11717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0" name="Rectangle 169"/>
          <p:cNvSpPr/>
          <p:nvPr/>
        </p:nvSpPr>
        <p:spPr>
          <a:xfrm>
            <a:off x="419116" y="10040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5" name="Rectangle 174"/>
          <p:cNvSpPr/>
          <p:nvPr/>
        </p:nvSpPr>
        <p:spPr>
          <a:xfrm>
            <a:off x="1508781" y="11717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6" name="Rectangle 175"/>
          <p:cNvSpPr/>
          <p:nvPr/>
        </p:nvSpPr>
        <p:spPr>
          <a:xfrm>
            <a:off x="1341141" y="11717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7" name="Rectangle 176"/>
          <p:cNvSpPr/>
          <p:nvPr/>
        </p:nvSpPr>
        <p:spPr>
          <a:xfrm>
            <a:off x="922037" y="10040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0" name="Rectangle 179"/>
          <p:cNvSpPr/>
          <p:nvPr/>
        </p:nvSpPr>
        <p:spPr>
          <a:xfrm>
            <a:off x="1257321" y="10040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2" name="Rectangle 181"/>
          <p:cNvSpPr/>
          <p:nvPr/>
        </p:nvSpPr>
        <p:spPr>
          <a:xfrm>
            <a:off x="1844060" y="11717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3" name="Rectangle 182"/>
          <p:cNvSpPr/>
          <p:nvPr/>
        </p:nvSpPr>
        <p:spPr>
          <a:xfrm>
            <a:off x="2179340" y="11717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4" name="Rectangle 183"/>
          <p:cNvSpPr/>
          <p:nvPr/>
        </p:nvSpPr>
        <p:spPr>
          <a:xfrm>
            <a:off x="2011700" y="11717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6" name="Rectangle 185"/>
          <p:cNvSpPr/>
          <p:nvPr/>
        </p:nvSpPr>
        <p:spPr>
          <a:xfrm>
            <a:off x="1760240" y="10040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7" name="Rectangle 186"/>
          <p:cNvSpPr/>
          <p:nvPr/>
        </p:nvSpPr>
        <p:spPr>
          <a:xfrm>
            <a:off x="2095520" y="10040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8" name="Rectangle 187"/>
          <p:cNvSpPr/>
          <p:nvPr/>
        </p:nvSpPr>
        <p:spPr>
          <a:xfrm>
            <a:off x="1927880" y="10040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90" name="Rectangle 189"/>
          <p:cNvSpPr/>
          <p:nvPr/>
        </p:nvSpPr>
        <p:spPr>
          <a:xfrm>
            <a:off x="2514621" y="11717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91" name="Rectangle 190"/>
          <p:cNvSpPr/>
          <p:nvPr/>
        </p:nvSpPr>
        <p:spPr>
          <a:xfrm>
            <a:off x="2849897" y="11717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93" name="Rectangle 192"/>
          <p:cNvSpPr/>
          <p:nvPr/>
        </p:nvSpPr>
        <p:spPr>
          <a:xfrm>
            <a:off x="2263160" y="10040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97" name="Rectangle 196"/>
          <p:cNvSpPr/>
          <p:nvPr/>
        </p:nvSpPr>
        <p:spPr>
          <a:xfrm>
            <a:off x="251474" y="10040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00" name="Rectangle 199"/>
          <p:cNvSpPr/>
          <p:nvPr/>
        </p:nvSpPr>
        <p:spPr>
          <a:xfrm>
            <a:off x="335296" y="11717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03" name="Rectangle 202"/>
          <p:cNvSpPr/>
          <p:nvPr/>
        </p:nvSpPr>
        <p:spPr>
          <a:xfrm>
            <a:off x="670578" y="15069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05" name="Rectangle 204"/>
          <p:cNvSpPr/>
          <p:nvPr/>
        </p:nvSpPr>
        <p:spPr>
          <a:xfrm>
            <a:off x="754395" y="13393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06" name="Rectangle 205"/>
          <p:cNvSpPr/>
          <p:nvPr/>
        </p:nvSpPr>
        <p:spPr>
          <a:xfrm>
            <a:off x="586756" y="13393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07" name="Rectangle 206"/>
          <p:cNvSpPr/>
          <p:nvPr/>
        </p:nvSpPr>
        <p:spPr>
          <a:xfrm>
            <a:off x="1005859" y="15069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08" name="Rectangle 207"/>
          <p:cNvSpPr/>
          <p:nvPr/>
        </p:nvSpPr>
        <p:spPr>
          <a:xfrm>
            <a:off x="1173500" y="15069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09" name="Rectangle 208"/>
          <p:cNvSpPr/>
          <p:nvPr/>
        </p:nvSpPr>
        <p:spPr>
          <a:xfrm>
            <a:off x="1508780" y="15069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11" name="Rectangle 210"/>
          <p:cNvSpPr/>
          <p:nvPr/>
        </p:nvSpPr>
        <p:spPr>
          <a:xfrm>
            <a:off x="922037" y="13393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14" name="Rectangle 213"/>
          <p:cNvSpPr/>
          <p:nvPr/>
        </p:nvSpPr>
        <p:spPr>
          <a:xfrm>
            <a:off x="1257319" y="13393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16" name="Rectangle 215"/>
          <p:cNvSpPr/>
          <p:nvPr/>
        </p:nvSpPr>
        <p:spPr>
          <a:xfrm>
            <a:off x="1844059" y="150699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18" name="Rectangle 217"/>
          <p:cNvSpPr/>
          <p:nvPr/>
        </p:nvSpPr>
        <p:spPr>
          <a:xfrm>
            <a:off x="2011699" y="150699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19" name="Rectangle 218"/>
          <p:cNvSpPr/>
          <p:nvPr/>
        </p:nvSpPr>
        <p:spPr>
          <a:xfrm>
            <a:off x="1592598" y="13393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20" name="Rectangle 219"/>
          <p:cNvSpPr/>
          <p:nvPr/>
        </p:nvSpPr>
        <p:spPr>
          <a:xfrm>
            <a:off x="1760238" y="13393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22" name="Rectangle 221"/>
          <p:cNvSpPr/>
          <p:nvPr/>
        </p:nvSpPr>
        <p:spPr>
          <a:xfrm>
            <a:off x="1927878" y="13393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23" name="Rectangle 222"/>
          <p:cNvSpPr/>
          <p:nvPr/>
        </p:nvSpPr>
        <p:spPr>
          <a:xfrm>
            <a:off x="2346980" y="15069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25" name="Rectangle 224"/>
          <p:cNvSpPr/>
          <p:nvPr/>
        </p:nvSpPr>
        <p:spPr>
          <a:xfrm>
            <a:off x="2849896" y="150699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26" name="Rectangle 225"/>
          <p:cNvSpPr/>
          <p:nvPr/>
        </p:nvSpPr>
        <p:spPr>
          <a:xfrm>
            <a:off x="2682257" y="150699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27" name="Rectangle 226"/>
          <p:cNvSpPr/>
          <p:nvPr/>
        </p:nvSpPr>
        <p:spPr>
          <a:xfrm>
            <a:off x="2263158" y="13393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28" name="Rectangle 227"/>
          <p:cNvSpPr/>
          <p:nvPr/>
        </p:nvSpPr>
        <p:spPr>
          <a:xfrm>
            <a:off x="2430799" y="13393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29" name="Rectangle 228"/>
          <p:cNvSpPr/>
          <p:nvPr/>
        </p:nvSpPr>
        <p:spPr>
          <a:xfrm>
            <a:off x="2766075" y="13393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30" name="Rectangle 229"/>
          <p:cNvSpPr/>
          <p:nvPr/>
        </p:nvSpPr>
        <p:spPr>
          <a:xfrm>
            <a:off x="2598436" y="13393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31" name="Rectangle 230"/>
          <p:cNvSpPr/>
          <p:nvPr/>
        </p:nvSpPr>
        <p:spPr>
          <a:xfrm>
            <a:off x="251474" y="13393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34" name="Rectangle 233"/>
          <p:cNvSpPr/>
          <p:nvPr/>
        </p:nvSpPr>
        <p:spPr>
          <a:xfrm>
            <a:off x="335296" y="15069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35" name="Rectangle 234"/>
          <p:cNvSpPr/>
          <p:nvPr/>
        </p:nvSpPr>
        <p:spPr>
          <a:xfrm rot="10800000">
            <a:off x="2682252" y="31833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36" name="Rectangle 235"/>
          <p:cNvSpPr/>
          <p:nvPr/>
        </p:nvSpPr>
        <p:spPr>
          <a:xfrm rot="10800000">
            <a:off x="2346975" y="31833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37" name="Rectangle 236"/>
          <p:cNvSpPr/>
          <p:nvPr/>
        </p:nvSpPr>
        <p:spPr>
          <a:xfrm rot="10800000">
            <a:off x="2514615" y="31833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39" name="Rectangle 238"/>
          <p:cNvSpPr/>
          <p:nvPr/>
        </p:nvSpPr>
        <p:spPr>
          <a:xfrm rot="10800000">
            <a:off x="2011695" y="31833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41" name="Rectangle 240"/>
          <p:cNvSpPr/>
          <p:nvPr/>
        </p:nvSpPr>
        <p:spPr>
          <a:xfrm rot="10800000">
            <a:off x="1844060" y="31833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42" name="Rectangle 241"/>
          <p:cNvSpPr/>
          <p:nvPr/>
        </p:nvSpPr>
        <p:spPr>
          <a:xfrm rot="10800000">
            <a:off x="1508780" y="318339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43" name="Rectangle 242"/>
          <p:cNvSpPr/>
          <p:nvPr/>
        </p:nvSpPr>
        <p:spPr>
          <a:xfrm rot="10800000">
            <a:off x="1341140" y="31834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48" name="Rectangle 247"/>
          <p:cNvSpPr/>
          <p:nvPr/>
        </p:nvSpPr>
        <p:spPr>
          <a:xfrm rot="10800000">
            <a:off x="335294" y="31834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49" name="Rectangle 248"/>
          <p:cNvSpPr/>
          <p:nvPr/>
        </p:nvSpPr>
        <p:spPr>
          <a:xfrm rot="10800000">
            <a:off x="502934" y="31834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55" name="Rectangle 254"/>
          <p:cNvSpPr/>
          <p:nvPr/>
        </p:nvSpPr>
        <p:spPr>
          <a:xfrm>
            <a:off x="502935" y="83643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56" name="Rectangle 255"/>
          <p:cNvSpPr/>
          <p:nvPr/>
        </p:nvSpPr>
        <p:spPr>
          <a:xfrm>
            <a:off x="838214" y="83643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57" name="Rectangle 256"/>
          <p:cNvSpPr/>
          <p:nvPr/>
        </p:nvSpPr>
        <p:spPr>
          <a:xfrm>
            <a:off x="670573" y="83643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58" name="Rectangle 257"/>
          <p:cNvSpPr/>
          <p:nvPr/>
        </p:nvSpPr>
        <p:spPr>
          <a:xfrm>
            <a:off x="1005859" y="83643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59" name="Rectangle 258"/>
          <p:cNvSpPr/>
          <p:nvPr/>
        </p:nvSpPr>
        <p:spPr>
          <a:xfrm>
            <a:off x="1173500" y="83643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61" name="Rectangle 260"/>
          <p:cNvSpPr/>
          <p:nvPr/>
        </p:nvSpPr>
        <p:spPr>
          <a:xfrm>
            <a:off x="1341141" y="83643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62" name="Rectangle 261"/>
          <p:cNvSpPr/>
          <p:nvPr/>
        </p:nvSpPr>
        <p:spPr>
          <a:xfrm>
            <a:off x="1676420" y="836439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63" name="Rectangle 262"/>
          <p:cNvSpPr/>
          <p:nvPr/>
        </p:nvSpPr>
        <p:spPr>
          <a:xfrm>
            <a:off x="1844060" y="836439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65" name="Rectangle 264"/>
          <p:cNvSpPr/>
          <p:nvPr/>
        </p:nvSpPr>
        <p:spPr>
          <a:xfrm>
            <a:off x="2011700" y="836439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66" name="Rectangle 265"/>
          <p:cNvSpPr/>
          <p:nvPr/>
        </p:nvSpPr>
        <p:spPr>
          <a:xfrm>
            <a:off x="2346981" y="836439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67" name="Rectangle 266"/>
          <p:cNvSpPr/>
          <p:nvPr/>
        </p:nvSpPr>
        <p:spPr>
          <a:xfrm>
            <a:off x="2514621" y="836439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68" name="Rectangle 267"/>
          <p:cNvSpPr/>
          <p:nvPr/>
        </p:nvSpPr>
        <p:spPr>
          <a:xfrm>
            <a:off x="2849896" y="836439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69" name="Rectangle 268"/>
          <p:cNvSpPr/>
          <p:nvPr/>
        </p:nvSpPr>
        <p:spPr>
          <a:xfrm>
            <a:off x="2682258" y="836439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71" name="Rectangle 270"/>
          <p:cNvSpPr/>
          <p:nvPr/>
        </p:nvSpPr>
        <p:spPr>
          <a:xfrm>
            <a:off x="335295" y="83643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72" name="Rectangle 271"/>
          <p:cNvSpPr/>
          <p:nvPr/>
        </p:nvSpPr>
        <p:spPr>
          <a:xfrm rot="10800000">
            <a:off x="2682257" y="28481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75" name="Rectangle 274"/>
          <p:cNvSpPr/>
          <p:nvPr/>
        </p:nvSpPr>
        <p:spPr>
          <a:xfrm rot="10800000">
            <a:off x="2179340" y="28481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78" name="Rectangle 277"/>
          <p:cNvSpPr/>
          <p:nvPr/>
        </p:nvSpPr>
        <p:spPr>
          <a:xfrm rot="10800000">
            <a:off x="1844060" y="28481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80" name="Rectangle 279"/>
          <p:cNvSpPr/>
          <p:nvPr/>
        </p:nvSpPr>
        <p:spPr>
          <a:xfrm rot="10800000">
            <a:off x="1341140" y="28481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81" name="Rectangle 280"/>
          <p:cNvSpPr/>
          <p:nvPr/>
        </p:nvSpPr>
        <p:spPr>
          <a:xfrm rot="10800000">
            <a:off x="1005858" y="28481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83" name="Rectangle 282"/>
          <p:cNvSpPr/>
          <p:nvPr/>
        </p:nvSpPr>
        <p:spPr>
          <a:xfrm rot="10800000">
            <a:off x="838216" y="28481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84" name="Rectangle 283"/>
          <p:cNvSpPr/>
          <p:nvPr/>
        </p:nvSpPr>
        <p:spPr>
          <a:xfrm rot="10800000">
            <a:off x="670576" y="28481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86" name="Rectangle 285"/>
          <p:cNvSpPr/>
          <p:nvPr/>
        </p:nvSpPr>
        <p:spPr>
          <a:xfrm rot="10800000">
            <a:off x="502934" y="28481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87" name="Rectangle 286"/>
          <p:cNvSpPr/>
          <p:nvPr/>
        </p:nvSpPr>
        <p:spPr>
          <a:xfrm rot="10800000">
            <a:off x="2849897" y="28481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90" name="Rectangle 289"/>
          <p:cNvSpPr/>
          <p:nvPr/>
        </p:nvSpPr>
        <p:spPr>
          <a:xfrm rot="10800000">
            <a:off x="2598436" y="26804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91" name="Rectangle 290"/>
          <p:cNvSpPr/>
          <p:nvPr/>
        </p:nvSpPr>
        <p:spPr>
          <a:xfrm rot="10800000">
            <a:off x="2263156" y="26804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95" name="Rectangle 294"/>
          <p:cNvSpPr/>
          <p:nvPr/>
        </p:nvSpPr>
        <p:spPr>
          <a:xfrm rot="10800000">
            <a:off x="1592596" y="26804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96" name="Rectangle 295"/>
          <p:cNvSpPr/>
          <p:nvPr/>
        </p:nvSpPr>
        <p:spPr>
          <a:xfrm rot="10800000">
            <a:off x="1760236" y="26804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98" name="Rectangle 297"/>
          <p:cNvSpPr/>
          <p:nvPr/>
        </p:nvSpPr>
        <p:spPr>
          <a:xfrm rot="10800000">
            <a:off x="1257315" y="26804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99" name="Rectangle 298"/>
          <p:cNvSpPr/>
          <p:nvPr/>
        </p:nvSpPr>
        <p:spPr>
          <a:xfrm rot="10800000">
            <a:off x="922033" y="26804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00" name="Rectangle 299"/>
          <p:cNvSpPr/>
          <p:nvPr/>
        </p:nvSpPr>
        <p:spPr>
          <a:xfrm rot="10800000">
            <a:off x="1089674" y="26804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01" name="Rectangle 300"/>
          <p:cNvSpPr/>
          <p:nvPr/>
        </p:nvSpPr>
        <p:spPr>
          <a:xfrm rot="10800000">
            <a:off x="754390" y="26804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02" name="Rectangle 301"/>
          <p:cNvSpPr/>
          <p:nvPr/>
        </p:nvSpPr>
        <p:spPr>
          <a:xfrm rot="10800000">
            <a:off x="586750" y="26804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03" name="Rectangle 302"/>
          <p:cNvSpPr/>
          <p:nvPr/>
        </p:nvSpPr>
        <p:spPr>
          <a:xfrm rot="10800000">
            <a:off x="251468" y="26804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09" name="Rectangle 308"/>
          <p:cNvSpPr/>
          <p:nvPr/>
        </p:nvSpPr>
        <p:spPr>
          <a:xfrm rot="10800000">
            <a:off x="2346980" y="25128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10" name="Rectangle 309"/>
          <p:cNvSpPr/>
          <p:nvPr/>
        </p:nvSpPr>
        <p:spPr>
          <a:xfrm rot="10800000">
            <a:off x="2514620" y="25128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11" name="Rectangle 310"/>
          <p:cNvSpPr/>
          <p:nvPr/>
        </p:nvSpPr>
        <p:spPr>
          <a:xfrm rot="10800000">
            <a:off x="2179340" y="25128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14" name="Rectangle 313"/>
          <p:cNvSpPr/>
          <p:nvPr/>
        </p:nvSpPr>
        <p:spPr>
          <a:xfrm rot="10800000">
            <a:off x="1844060" y="25128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15" name="Rectangle 314"/>
          <p:cNvSpPr/>
          <p:nvPr/>
        </p:nvSpPr>
        <p:spPr>
          <a:xfrm rot="10800000">
            <a:off x="1508780" y="25128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16" name="Rectangle 315"/>
          <p:cNvSpPr/>
          <p:nvPr/>
        </p:nvSpPr>
        <p:spPr>
          <a:xfrm rot="10800000">
            <a:off x="1341140" y="25128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18" name="Rectangle 317"/>
          <p:cNvSpPr/>
          <p:nvPr/>
        </p:nvSpPr>
        <p:spPr>
          <a:xfrm rot="10800000">
            <a:off x="1173499" y="25128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19" name="Rectangle 318"/>
          <p:cNvSpPr/>
          <p:nvPr/>
        </p:nvSpPr>
        <p:spPr>
          <a:xfrm rot="10800000">
            <a:off x="838216" y="25128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20" name="Rectangle 319"/>
          <p:cNvSpPr/>
          <p:nvPr/>
        </p:nvSpPr>
        <p:spPr>
          <a:xfrm rot="10800000">
            <a:off x="670576" y="25128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21" name="Rectangle 320"/>
          <p:cNvSpPr/>
          <p:nvPr/>
        </p:nvSpPr>
        <p:spPr>
          <a:xfrm rot="10800000">
            <a:off x="335294" y="25128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28" name="Rectangle 327"/>
          <p:cNvSpPr/>
          <p:nvPr/>
        </p:nvSpPr>
        <p:spPr>
          <a:xfrm rot="10800000">
            <a:off x="2430795" y="23451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29" name="Rectangle 328"/>
          <p:cNvSpPr/>
          <p:nvPr/>
        </p:nvSpPr>
        <p:spPr>
          <a:xfrm rot="10800000">
            <a:off x="2095515" y="23451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30" name="Rectangle 329"/>
          <p:cNvSpPr/>
          <p:nvPr/>
        </p:nvSpPr>
        <p:spPr>
          <a:xfrm rot="10800000">
            <a:off x="1927875" y="23451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31" name="Rectangle 330"/>
          <p:cNvSpPr/>
          <p:nvPr/>
        </p:nvSpPr>
        <p:spPr>
          <a:xfrm rot="10800000">
            <a:off x="1592595" y="23451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34" name="Rectangle 333"/>
          <p:cNvSpPr/>
          <p:nvPr/>
        </p:nvSpPr>
        <p:spPr>
          <a:xfrm rot="10800000">
            <a:off x="1257315" y="23452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36" name="Rectangle 335"/>
          <p:cNvSpPr/>
          <p:nvPr/>
        </p:nvSpPr>
        <p:spPr>
          <a:xfrm rot="10800000">
            <a:off x="1089674" y="23452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37" name="Rectangle 336"/>
          <p:cNvSpPr/>
          <p:nvPr/>
        </p:nvSpPr>
        <p:spPr>
          <a:xfrm rot="10800000">
            <a:off x="754390" y="23452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39" name="Rectangle 338"/>
          <p:cNvSpPr/>
          <p:nvPr/>
        </p:nvSpPr>
        <p:spPr>
          <a:xfrm rot="10800000">
            <a:off x="251468" y="23452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40" name="Rectangle 339"/>
          <p:cNvSpPr/>
          <p:nvPr/>
        </p:nvSpPr>
        <p:spPr>
          <a:xfrm rot="10800000">
            <a:off x="419110" y="23452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44" name="Rectangle 343"/>
          <p:cNvSpPr/>
          <p:nvPr/>
        </p:nvSpPr>
        <p:spPr>
          <a:xfrm>
            <a:off x="502935" y="18422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49" name="Rectangle 348"/>
          <p:cNvSpPr/>
          <p:nvPr/>
        </p:nvSpPr>
        <p:spPr>
          <a:xfrm>
            <a:off x="586755" y="16746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50" name="Rectangle 349"/>
          <p:cNvSpPr/>
          <p:nvPr/>
        </p:nvSpPr>
        <p:spPr>
          <a:xfrm>
            <a:off x="1005859" y="18422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52" name="Rectangle 351"/>
          <p:cNvSpPr/>
          <p:nvPr/>
        </p:nvSpPr>
        <p:spPr>
          <a:xfrm>
            <a:off x="1508780" y="18422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53" name="Rectangle 352"/>
          <p:cNvSpPr/>
          <p:nvPr/>
        </p:nvSpPr>
        <p:spPr>
          <a:xfrm>
            <a:off x="1341140" y="18422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54" name="Rectangle 353"/>
          <p:cNvSpPr/>
          <p:nvPr/>
        </p:nvSpPr>
        <p:spPr>
          <a:xfrm>
            <a:off x="922036" y="16746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55" name="Rectangle 354"/>
          <p:cNvSpPr/>
          <p:nvPr/>
        </p:nvSpPr>
        <p:spPr>
          <a:xfrm>
            <a:off x="1089677" y="16746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57" name="Rectangle 356"/>
          <p:cNvSpPr/>
          <p:nvPr/>
        </p:nvSpPr>
        <p:spPr>
          <a:xfrm>
            <a:off x="1257318" y="16746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58" name="Rectangle 357"/>
          <p:cNvSpPr/>
          <p:nvPr/>
        </p:nvSpPr>
        <p:spPr>
          <a:xfrm>
            <a:off x="1676420" y="18422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60" name="Rectangle 359"/>
          <p:cNvSpPr/>
          <p:nvPr/>
        </p:nvSpPr>
        <p:spPr>
          <a:xfrm>
            <a:off x="2179340" y="18422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63" name="Rectangle 362"/>
          <p:cNvSpPr/>
          <p:nvPr/>
        </p:nvSpPr>
        <p:spPr>
          <a:xfrm>
            <a:off x="1760238" y="16746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64" name="Rectangle 363"/>
          <p:cNvSpPr/>
          <p:nvPr/>
        </p:nvSpPr>
        <p:spPr>
          <a:xfrm>
            <a:off x="2095518" y="16746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65" name="Rectangle 364"/>
          <p:cNvSpPr/>
          <p:nvPr/>
        </p:nvSpPr>
        <p:spPr>
          <a:xfrm>
            <a:off x="1927878" y="16746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66" name="Rectangle 365"/>
          <p:cNvSpPr/>
          <p:nvPr/>
        </p:nvSpPr>
        <p:spPr>
          <a:xfrm>
            <a:off x="2346981" y="18422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67" name="Rectangle 366"/>
          <p:cNvSpPr/>
          <p:nvPr/>
        </p:nvSpPr>
        <p:spPr>
          <a:xfrm>
            <a:off x="2514621" y="18422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68" name="Rectangle 367"/>
          <p:cNvSpPr/>
          <p:nvPr/>
        </p:nvSpPr>
        <p:spPr>
          <a:xfrm>
            <a:off x="2849897" y="18422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69" name="Rectangle 368"/>
          <p:cNvSpPr/>
          <p:nvPr/>
        </p:nvSpPr>
        <p:spPr>
          <a:xfrm>
            <a:off x="2682258" y="18422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70" name="Rectangle 369"/>
          <p:cNvSpPr/>
          <p:nvPr/>
        </p:nvSpPr>
        <p:spPr>
          <a:xfrm>
            <a:off x="2263158" y="16746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72" name="Rectangle 371"/>
          <p:cNvSpPr/>
          <p:nvPr/>
        </p:nvSpPr>
        <p:spPr>
          <a:xfrm>
            <a:off x="2766075" y="16746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73" name="Rectangle 372"/>
          <p:cNvSpPr/>
          <p:nvPr/>
        </p:nvSpPr>
        <p:spPr>
          <a:xfrm>
            <a:off x="2598436" y="16746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74" name="Rectangle 373"/>
          <p:cNvSpPr/>
          <p:nvPr/>
        </p:nvSpPr>
        <p:spPr>
          <a:xfrm>
            <a:off x="251473" y="16746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80" name="Rectangle 379"/>
          <p:cNvSpPr/>
          <p:nvPr/>
        </p:nvSpPr>
        <p:spPr>
          <a:xfrm rot="10800000">
            <a:off x="2514620" y="21775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81" name="Rectangle 380"/>
          <p:cNvSpPr/>
          <p:nvPr/>
        </p:nvSpPr>
        <p:spPr>
          <a:xfrm rot="10800000">
            <a:off x="2179340" y="21775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82" name="Rectangle 381"/>
          <p:cNvSpPr/>
          <p:nvPr/>
        </p:nvSpPr>
        <p:spPr>
          <a:xfrm rot="10800000">
            <a:off x="2011700" y="21775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84" name="Rectangle 383"/>
          <p:cNvSpPr/>
          <p:nvPr/>
        </p:nvSpPr>
        <p:spPr>
          <a:xfrm rot="10800000">
            <a:off x="1844060" y="21775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86" name="Rectangle 385"/>
          <p:cNvSpPr/>
          <p:nvPr/>
        </p:nvSpPr>
        <p:spPr>
          <a:xfrm rot="10800000">
            <a:off x="1341140" y="21775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87" name="Rectangle 386"/>
          <p:cNvSpPr/>
          <p:nvPr/>
        </p:nvSpPr>
        <p:spPr>
          <a:xfrm rot="10800000">
            <a:off x="1005858" y="21775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88" name="Rectangle 387"/>
          <p:cNvSpPr/>
          <p:nvPr/>
        </p:nvSpPr>
        <p:spPr>
          <a:xfrm rot="10800000">
            <a:off x="1173499" y="21775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91" name="Rectangle 390"/>
          <p:cNvSpPr/>
          <p:nvPr/>
        </p:nvSpPr>
        <p:spPr>
          <a:xfrm rot="10800000">
            <a:off x="335294" y="21775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30" name="Rectangle 429"/>
          <p:cNvSpPr/>
          <p:nvPr/>
        </p:nvSpPr>
        <p:spPr>
          <a:xfrm rot="10800000">
            <a:off x="2598435" y="20099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32" name="Rectangle 431"/>
          <p:cNvSpPr/>
          <p:nvPr/>
        </p:nvSpPr>
        <p:spPr>
          <a:xfrm rot="10800000">
            <a:off x="2430798" y="20099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33" name="Rectangle 432"/>
          <p:cNvSpPr/>
          <p:nvPr/>
        </p:nvSpPr>
        <p:spPr>
          <a:xfrm rot="10800000">
            <a:off x="2095517" y="20099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35" name="Rectangle 434"/>
          <p:cNvSpPr/>
          <p:nvPr/>
        </p:nvSpPr>
        <p:spPr>
          <a:xfrm rot="10800000">
            <a:off x="1592596" y="20099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36" name="Rectangle 435"/>
          <p:cNvSpPr/>
          <p:nvPr/>
        </p:nvSpPr>
        <p:spPr>
          <a:xfrm rot="10800000">
            <a:off x="1760237" y="20099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37" name="Rectangle 436"/>
          <p:cNvSpPr/>
          <p:nvPr/>
        </p:nvSpPr>
        <p:spPr>
          <a:xfrm rot="10800000">
            <a:off x="1424955" y="20099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38" name="Rectangle 437"/>
          <p:cNvSpPr/>
          <p:nvPr/>
        </p:nvSpPr>
        <p:spPr>
          <a:xfrm rot="10800000">
            <a:off x="1257316" y="20099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39" name="Rectangle 438"/>
          <p:cNvSpPr/>
          <p:nvPr/>
        </p:nvSpPr>
        <p:spPr>
          <a:xfrm rot="10800000">
            <a:off x="922035" y="20099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40" name="Rectangle 439"/>
          <p:cNvSpPr/>
          <p:nvPr/>
        </p:nvSpPr>
        <p:spPr>
          <a:xfrm rot="10800000">
            <a:off x="1089676" y="20099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41" name="Rectangle 440"/>
          <p:cNvSpPr/>
          <p:nvPr/>
        </p:nvSpPr>
        <p:spPr>
          <a:xfrm rot="10800000">
            <a:off x="754393" y="20099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42" name="Rectangle 441"/>
          <p:cNvSpPr/>
          <p:nvPr/>
        </p:nvSpPr>
        <p:spPr>
          <a:xfrm rot="10800000">
            <a:off x="586753" y="20099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43" name="Rectangle 442"/>
          <p:cNvSpPr/>
          <p:nvPr/>
        </p:nvSpPr>
        <p:spPr>
          <a:xfrm rot="10800000">
            <a:off x="251470" y="20099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44" name="Rectangle 443"/>
          <p:cNvSpPr/>
          <p:nvPr/>
        </p:nvSpPr>
        <p:spPr>
          <a:xfrm rot="10800000">
            <a:off x="419113" y="20099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90" name="Rectangle 389"/>
          <p:cNvSpPr/>
          <p:nvPr/>
        </p:nvSpPr>
        <p:spPr>
          <a:xfrm rot="10800000">
            <a:off x="670576" y="21775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89" name="Rectangle 388"/>
          <p:cNvSpPr/>
          <p:nvPr/>
        </p:nvSpPr>
        <p:spPr>
          <a:xfrm rot="10800000">
            <a:off x="838216" y="21775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38" name="Rectangle 337"/>
          <p:cNvSpPr/>
          <p:nvPr/>
        </p:nvSpPr>
        <p:spPr>
          <a:xfrm rot="10800000">
            <a:off x="586750" y="23452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22" name="Rectangle 321"/>
          <p:cNvSpPr/>
          <p:nvPr/>
        </p:nvSpPr>
        <p:spPr>
          <a:xfrm rot="10800000">
            <a:off x="502934" y="25128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35" name="Rectangle 334"/>
          <p:cNvSpPr/>
          <p:nvPr/>
        </p:nvSpPr>
        <p:spPr>
          <a:xfrm rot="10800000">
            <a:off x="922033" y="23452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17" name="Rectangle 316"/>
          <p:cNvSpPr/>
          <p:nvPr/>
        </p:nvSpPr>
        <p:spPr>
          <a:xfrm rot="10800000">
            <a:off x="1005858" y="25128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04" name="Rectangle 303"/>
          <p:cNvSpPr/>
          <p:nvPr/>
        </p:nvSpPr>
        <p:spPr>
          <a:xfrm rot="10800000">
            <a:off x="419110" y="26804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85" name="Rectangle 284"/>
          <p:cNvSpPr/>
          <p:nvPr/>
        </p:nvSpPr>
        <p:spPr>
          <a:xfrm rot="10800000">
            <a:off x="335294" y="28481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0" name="Rectangle 159"/>
          <p:cNvSpPr/>
          <p:nvPr/>
        </p:nvSpPr>
        <p:spPr>
          <a:xfrm rot="10800000">
            <a:off x="419110" y="30157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94" name="Rectangle 193"/>
          <p:cNvSpPr/>
          <p:nvPr/>
        </p:nvSpPr>
        <p:spPr>
          <a:xfrm>
            <a:off x="2430801" y="10040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96" name="Rectangle 195"/>
          <p:cNvSpPr/>
          <p:nvPr/>
        </p:nvSpPr>
        <p:spPr>
          <a:xfrm>
            <a:off x="2598438" y="10040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9" name="Rectangle 188"/>
          <p:cNvSpPr/>
          <p:nvPr/>
        </p:nvSpPr>
        <p:spPr>
          <a:xfrm>
            <a:off x="2346981" y="11717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92" name="Rectangle 191"/>
          <p:cNvSpPr/>
          <p:nvPr/>
        </p:nvSpPr>
        <p:spPr>
          <a:xfrm>
            <a:off x="2682258" y="11717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21" name="Rectangle 220"/>
          <p:cNvSpPr/>
          <p:nvPr/>
        </p:nvSpPr>
        <p:spPr>
          <a:xfrm>
            <a:off x="2095518" y="13393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17" name="Rectangle 216"/>
          <p:cNvSpPr/>
          <p:nvPr/>
        </p:nvSpPr>
        <p:spPr>
          <a:xfrm>
            <a:off x="2179339" y="15069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6" name="Rectangle 145"/>
          <p:cNvSpPr/>
          <p:nvPr/>
        </p:nvSpPr>
        <p:spPr>
          <a:xfrm>
            <a:off x="1089677" y="66879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5" name="Rectangle 144"/>
          <p:cNvSpPr/>
          <p:nvPr/>
        </p:nvSpPr>
        <p:spPr>
          <a:xfrm>
            <a:off x="922036" y="66879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1" name="Rectangle 150"/>
          <p:cNvSpPr/>
          <p:nvPr/>
        </p:nvSpPr>
        <p:spPr>
          <a:xfrm rot="10800000">
            <a:off x="922033" y="30157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82" name="Rectangle 281"/>
          <p:cNvSpPr/>
          <p:nvPr/>
        </p:nvSpPr>
        <p:spPr>
          <a:xfrm rot="10800000">
            <a:off x="1173499" y="28481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2" name="Rectangle 151"/>
          <p:cNvSpPr/>
          <p:nvPr/>
        </p:nvSpPr>
        <p:spPr>
          <a:xfrm rot="10800000">
            <a:off x="1089674" y="30157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0" name="Rectangle 149"/>
          <p:cNvSpPr/>
          <p:nvPr/>
        </p:nvSpPr>
        <p:spPr>
          <a:xfrm rot="10800000">
            <a:off x="1257315" y="30157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1" name="Rectangle 160"/>
          <p:cNvSpPr/>
          <p:nvPr/>
        </p:nvSpPr>
        <p:spPr>
          <a:xfrm>
            <a:off x="2263158" y="66879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64" name="Rectangle 263"/>
          <p:cNvSpPr/>
          <p:nvPr/>
        </p:nvSpPr>
        <p:spPr>
          <a:xfrm>
            <a:off x="2179340" y="836439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24" name="Rectangle 223"/>
          <p:cNvSpPr/>
          <p:nvPr/>
        </p:nvSpPr>
        <p:spPr>
          <a:xfrm>
            <a:off x="2514620" y="15069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71" name="Rectangle 370"/>
          <p:cNvSpPr/>
          <p:nvPr/>
        </p:nvSpPr>
        <p:spPr>
          <a:xfrm>
            <a:off x="2430799" y="16746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38" name="Rectangle 237"/>
          <p:cNvSpPr/>
          <p:nvPr/>
        </p:nvSpPr>
        <p:spPr>
          <a:xfrm rot="10800000">
            <a:off x="2179335" y="31833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78" name="Rectangle 377"/>
          <p:cNvSpPr/>
          <p:nvPr/>
        </p:nvSpPr>
        <p:spPr>
          <a:xfrm rot="10800000">
            <a:off x="2682257" y="21775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26" name="Rectangle 325"/>
          <p:cNvSpPr/>
          <p:nvPr/>
        </p:nvSpPr>
        <p:spPr>
          <a:xfrm rot="10800000">
            <a:off x="2598435" y="23451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04" name="Rectangle 203"/>
          <p:cNvSpPr/>
          <p:nvPr/>
        </p:nvSpPr>
        <p:spPr>
          <a:xfrm>
            <a:off x="419116" y="13393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01" name="Rectangle 200"/>
          <p:cNvSpPr/>
          <p:nvPr/>
        </p:nvSpPr>
        <p:spPr>
          <a:xfrm>
            <a:off x="502935" y="15069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47" name="Rectangle 346"/>
          <p:cNvSpPr/>
          <p:nvPr/>
        </p:nvSpPr>
        <p:spPr>
          <a:xfrm>
            <a:off x="419115" y="16746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77" name="Rectangle 376"/>
          <p:cNvSpPr/>
          <p:nvPr/>
        </p:nvSpPr>
        <p:spPr>
          <a:xfrm>
            <a:off x="335296" y="18422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08" name="Rectangle 307"/>
          <p:cNvSpPr/>
          <p:nvPr/>
        </p:nvSpPr>
        <p:spPr>
          <a:xfrm rot="10800000">
            <a:off x="2682257" y="25128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92" name="Rectangle 291"/>
          <p:cNvSpPr/>
          <p:nvPr/>
        </p:nvSpPr>
        <p:spPr>
          <a:xfrm rot="10800000">
            <a:off x="2430796" y="26804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73" name="Rectangle 272"/>
          <p:cNvSpPr/>
          <p:nvPr/>
        </p:nvSpPr>
        <p:spPr>
          <a:xfrm rot="10800000">
            <a:off x="2346980" y="28481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74" name="Rectangle 273"/>
          <p:cNvSpPr/>
          <p:nvPr/>
        </p:nvSpPr>
        <p:spPr>
          <a:xfrm rot="10800000">
            <a:off x="2514620" y="28481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" name="Rectangle 4"/>
          <p:cNvSpPr/>
          <p:nvPr/>
        </p:nvSpPr>
        <p:spPr>
          <a:xfrm rot="10800000">
            <a:off x="2430793" y="30157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12" name="Rectangle 311"/>
          <p:cNvSpPr/>
          <p:nvPr/>
        </p:nvSpPr>
        <p:spPr>
          <a:xfrm rot="10800000">
            <a:off x="2011700" y="25128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93" name="Rectangle 292"/>
          <p:cNvSpPr/>
          <p:nvPr/>
        </p:nvSpPr>
        <p:spPr>
          <a:xfrm rot="10800000">
            <a:off x="2095516" y="26804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94" name="Rectangle 293"/>
          <p:cNvSpPr/>
          <p:nvPr/>
        </p:nvSpPr>
        <p:spPr>
          <a:xfrm rot="10800000">
            <a:off x="1927876" y="26804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76" name="Rectangle 275"/>
          <p:cNvSpPr/>
          <p:nvPr/>
        </p:nvSpPr>
        <p:spPr>
          <a:xfrm rot="10800000">
            <a:off x="2011700" y="28481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4" name="Rectangle 143"/>
          <p:cNvSpPr/>
          <p:nvPr/>
        </p:nvSpPr>
        <p:spPr>
          <a:xfrm rot="10800000">
            <a:off x="1760233" y="30157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49" name="Rectangle 448"/>
          <p:cNvSpPr/>
          <p:nvPr/>
        </p:nvSpPr>
        <p:spPr>
          <a:xfrm>
            <a:off x="2682254" y="501158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7" name="Rectangle 146"/>
          <p:cNvSpPr/>
          <p:nvPr/>
        </p:nvSpPr>
        <p:spPr>
          <a:xfrm>
            <a:off x="1424959" y="66879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5" name="Rectangle 154"/>
          <p:cNvSpPr/>
          <p:nvPr/>
        </p:nvSpPr>
        <p:spPr>
          <a:xfrm>
            <a:off x="2095518" y="66879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2" name="Rectangle 161"/>
          <p:cNvSpPr/>
          <p:nvPr/>
        </p:nvSpPr>
        <p:spPr>
          <a:xfrm>
            <a:off x="2430798" y="66879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8" name="Rectangle 177"/>
          <p:cNvSpPr/>
          <p:nvPr/>
        </p:nvSpPr>
        <p:spPr>
          <a:xfrm>
            <a:off x="1089680" y="10040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9" name="Rectangle 178"/>
          <p:cNvSpPr/>
          <p:nvPr/>
        </p:nvSpPr>
        <p:spPr>
          <a:xfrm>
            <a:off x="1424961" y="10040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2" name="Rectangle 171"/>
          <p:cNvSpPr/>
          <p:nvPr/>
        </p:nvSpPr>
        <p:spPr>
          <a:xfrm>
            <a:off x="586756" y="10040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1" name="Rectangle 170"/>
          <p:cNvSpPr/>
          <p:nvPr/>
        </p:nvSpPr>
        <p:spPr>
          <a:xfrm>
            <a:off x="754395" y="10040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9" name="Rectangle 168"/>
          <p:cNvSpPr/>
          <p:nvPr/>
        </p:nvSpPr>
        <p:spPr>
          <a:xfrm>
            <a:off x="670575" y="11717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3" name="Rectangle 172"/>
          <p:cNvSpPr/>
          <p:nvPr/>
        </p:nvSpPr>
        <p:spPr>
          <a:xfrm>
            <a:off x="1005859" y="11717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4" name="Rectangle 173"/>
          <p:cNvSpPr/>
          <p:nvPr/>
        </p:nvSpPr>
        <p:spPr>
          <a:xfrm>
            <a:off x="1173500" y="11717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12" name="Rectangle 211"/>
          <p:cNvSpPr/>
          <p:nvPr/>
        </p:nvSpPr>
        <p:spPr>
          <a:xfrm>
            <a:off x="1089678" y="13393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13" name="Rectangle 212"/>
          <p:cNvSpPr/>
          <p:nvPr/>
        </p:nvSpPr>
        <p:spPr>
          <a:xfrm>
            <a:off x="1424959" y="13393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02" name="Rectangle 201"/>
          <p:cNvSpPr/>
          <p:nvPr/>
        </p:nvSpPr>
        <p:spPr>
          <a:xfrm>
            <a:off x="838217" y="15069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48" name="Rectangle 347"/>
          <p:cNvSpPr/>
          <p:nvPr/>
        </p:nvSpPr>
        <p:spPr>
          <a:xfrm>
            <a:off x="754394" y="16746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10" name="Rectangle 209"/>
          <p:cNvSpPr/>
          <p:nvPr/>
        </p:nvSpPr>
        <p:spPr>
          <a:xfrm>
            <a:off x="1341141" y="15069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56" name="Rectangle 355"/>
          <p:cNvSpPr/>
          <p:nvPr/>
        </p:nvSpPr>
        <p:spPr>
          <a:xfrm>
            <a:off x="1424958" y="16746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45" name="Rectangle 344"/>
          <p:cNvSpPr/>
          <p:nvPr/>
        </p:nvSpPr>
        <p:spPr>
          <a:xfrm>
            <a:off x="838217" y="18422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51" name="Rectangle 350"/>
          <p:cNvSpPr/>
          <p:nvPr/>
        </p:nvSpPr>
        <p:spPr>
          <a:xfrm>
            <a:off x="1173500" y="18422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15" name="Rectangle 214"/>
          <p:cNvSpPr/>
          <p:nvPr/>
        </p:nvSpPr>
        <p:spPr>
          <a:xfrm>
            <a:off x="1676420" y="15069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62" name="Rectangle 361"/>
          <p:cNvSpPr/>
          <p:nvPr/>
        </p:nvSpPr>
        <p:spPr>
          <a:xfrm>
            <a:off x="1592597" y="16746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60" name="Rectangle 259"/>
          <p:cNvSpPr/>
          <p:nvPr/>
        </p:nvSpPr>
        <p:spPr>
          <a:xfrm>
            <a:off x="1508781" y="836439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5" name="Rectangle 184"/>
          <p:cNvSpPr/>
          <p:nvPr/>
        </p:nvSpPr>
        <p:spPr>
          <a:xfrm>
            <a:off x="1592599" y="10040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1" name="Rectangle 180"/>
          <p:cNvSpPr/>
          <p:nvPr/>
        </p:nvSpPr>
        <p:spPr>
          <a:xfrm>
            <a:off x="1676420" y="11717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61" name="Rectangle 360"/>
          <p:cNvSpPr/>
          <p:nvPr/>
        </p:nvSpPr>
        <p:spPr>
          <a:xfrm>
            <a:off x="2011700" y="18422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31" name="Rectangle 430"/>
          <p:cNvSpPr/>
          <p:nvPr/>
        </p:nvSpPr>
        <p:spPr>
          <a:xfrm rot="10800000">
            <a:off x="2263157" y="20099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34" name="Rectangle 433"/>
          <p:cNvSpPr/>
          <p:nvPr/>
        </p:nvSpPr>
        <p:spPr>
          <a:xfrm rot="10800000">
            <a:off x="1927877" y="20099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46" name="Rectangle 345"/>
          <p:cNvSpPr/>
          <p:nvPr/>
        </p:nvSpPr>
        <p:spPr>
          <a:xfrm>
            <a:off x="670578" y="18422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59" name="Rectangle 358"/>
          <p:cNvSpPr/>
          <p:nvPr/>
        </p:nvSpPr>
        <p:spPr>
          <a:xfrm>
            <a:off x="1844060" y="18422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33" name="Rectangle 332"/>
          <p:cNvSpPr/>
          <p:nvPr/>
        </p:nvSpPr>
        <p:spPr>
          <a:xfrm rot="10800000">
            <a:off x="1424955" y="23451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85" name="Rectangle 384"/>
          <p:cNvSpPr/>
          <p:nvPr/>
        </p:nvSpPr>
        <p:spPr>
          <a:xfrm rot="10800000">
            <a:off x="1508780" y="21775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13" name="Rectangle 312"/>
          <p:cNvSpPr/>
          <p:nvPr/>
        </p:nvSpPr>
        <p:spPr>
          <a:xfrm rot="10800000">
            <a:off x="1676420" y="25128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97" name="Rectangle 296"/>
          <p:cNvSpPr/>
          <p:nvPr/>
        </p:nvSpPr>
        <p:spPr>
          <a:xfrm rot="10800000">
            <a:off x="1424955" y="26804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83" name="Rectangle 382"/>
          <p:cNvSpPr/>
          <p:nvPr/>
        </p:nvSpPr>
        <p:spPr>
          <a:xfrm rot="10800000">
            <a:off x="1676420" y="21775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32" name="Rectangle 331"/>
          <p:cNvSpPr/>
          <p:nvPr/>
        </p:nvSpPr>
        <p:spPr>
          <a:xfrm rot="10800000">
            <a:off x="1760235" y="23451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77" name="Rectangle 276"/>
          <p:cNvSpPr/>
          <p:nvPr/>
        </p:nvSpPr>
        <p:spPr>
          <a:xfrm rot="10800000">
            <a:off x="1676420" y="28481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79" name="Rectangle 278"/>
          <p:cNvSpPr/>
          <p:nvPr/>
        </p:nvSpPr>
        <p:spPr>
          <a:xfrm rot="10800000">
            <a:off x="1508780" y="28481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3" name="Rectangle 142"/>
          <p:cNvSpPr/>
          <p:nvPr/>
        </p:nvSpPr>
        <p:spPr>
          <a:xfrm rot="10800000">
            <a:off x="1592593" y="30157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79" name="Rectangle 378"/>
          <p:cNvSpPr/>
          <p:nvPr/>
        </p:nvSpPr>
        <p:spPr>
          <a:xfrm rot="10800000">
            <a:off x="2346980" y="21775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27" name="Rectangle 326"/>
          <p:cNvSpPr/>
          <p:nvPr/>
        </p:nvSpPr>
        <p:spPr>
          <a:xfrm rot="10800000">
            <a:off x="2263155" y="23451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25" name="Rectangle 324"/>
          <p:cNvSpPr/>
          <p:nvPr/>
        </p:nvSpPr>
        <p:spPr>
          <a:xfrm>
            <a:off x="3101361" y="66879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43" name="Rectangle 342"/>
          <p:cNvSpPr/>
          <p:nvPr/>
        </p:nvSpPr>
        <p:spPr>
          <a:xfrm>
            <a:off x="3436642" y="66879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95" name="Rectangle 394"/>
          <p:cNvSpPr/>
          <p:nvPr/>
        </p:nvSpPr>
        <p:spPr>
          <a:xfrm>
            <a:off x="3269001" y="66879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96" name="Rectangle 395"/>
          <p:cNvSpPr/>
          <p:nvPr/>
        </p:nvSpPr>
        <p:spPr>
          <a:xfrm>
            <a:off x="3017541" y="501158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97" name="Rectangle 396"/>
          <p:cNvSpPr/>
          <p:nvPr/>
        </p:nvSpPr>
        <p:spPr>
          <a:xfrm>
            <a:off x="3185181" y="501158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98" name="Rectangle 397"/>
          <p:cNvSpPr/>
          <p:nvPr/>
        </p:nvSpPr>
        <p:spPr>
          <a:xfrm>
            <a:off x="3352821" y="501158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99" name="Rectangle 398"/>
          <p:cNvSpPr/>
          <p:nvPr/>
        </p:nvSpPr>
        <p:spPr>
          <a:xfrm>
            <a:off x="3520462" y="501158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00" name="Rectangle 399"/>
          <p:cNvSpPr/>
          <p:nvPr/>
        </p:nvSpPr>
        <p:spPr>
          <a:xfrm>
            <a:off x="3855745" y="501158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01" name="Rectangle 400"/>
          <p:cNvSpPr/>
          <p:nvPr/>
        </p:nvSpPr>
        <p:spPr>
          <a:xfrm>
            <a:off x="4023386" y="501158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02" name="Rectangle 401"/>
          <p:cNvSpPr/>
          <p:nvPr/>
        </p:nvSpPr>
        <p:spPr>
          <a:xfrm>
            <a:off x="3688104" y="501158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03" name="Rectangle 402"/>
          <p:cNvSpPr/>
          <p:nvPr/>
        </p:nvSpPr>
        <p:spPr>
          <a:xfrm>
            <a:off x="4191026" y="501158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04" name="Rectangle 403"/>
          <p:cNvSpPr/>
          <p:nvPr/>
        </p:nvSpPr>
        <p:spPr>
          <a:xfrm>
            <a:off x="4358665" y="501158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05" name="Rectangle 404"/>
          <p:cNvSpPr/>
          <p:nvPr/>
        </p:nvSpPr>
        <p:spPr>
          <a:xfrm>
            <a:off x="4526305" y="501158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06" name="Rectangle 405"/>
          <p:cNvSpPr/>
          <p:nvPr/>
        </p:nvSpPr>
        <p:spPr>
          <a:xfrm>
            <a:off x="4693945" y="501158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07" name="Rectangle 406"/>
          <p:cNvSpPr/>
          <p:nvPr/>
        </p:nvSpPr>
        <p:spPr>
          <a:xfrm>
            <a:off x="4861585" y="501158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08" name="Rectangle 407"/>
          <p:cNvSpPr/>
          <p:nvPr/>
        </p:nvSpPr>
        <p:spPr>
          <a:xfrm>
            <a:off x="5196865" y="501158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09" name="Rectangle 408"/>
          <p:cNvSpPr/>
          <p:nvPr/>
        </p:nvSpPr>
        <p:spPr>
          <a:xfrm>
            <a:off x="5532141" y="501158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10" name="Rectangle 409"/>
          <p:cNvSpPr/>
          <p:nvPr/>
        </p:nvSpPr>
        <p:spPr>
          <a:xfrm>
            <a:off x="5029225" y="501158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11" name="Rectangle 410"/>
          <p:cNvSpPr/>
          <p:nvPr/>
        </p:nvSpPr>
        <p:spPr>
          <a:xfrm>
            <a:off x="3939566" y="66879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12" name="Rectangle 411"/>
          <p:cNvSpPr/>
          <p:nvPr/>
        </p:nvSpPr>
        <p:spPr>
          <a:xfrm>
            <a:off x="4274845" y="66879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13" name="Rectangle 412"/>
          <p:cNvSpPr/>
          <p:nvPr/>
        </p:nvSpPr>
        <p:spPr>
          <a:xfrm>
            <a:off x="4442485" y="66879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14" name="Rectangle 413"/>
          <p:cNvSpPr/>
          <p:nvPr/>
        </p:nvSpPr>
        <p:spPr>
          <a:xfrm>
            <a:off x="4610125" y="66879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15" name="Rectangle 414"/>
          <p:cNvSpPr/>
          <p:nvPr/>
        </p:nvSpPr>
        <p:spPr>
          <a:xfrm>
            <a:off x="5448321" y="66879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16" name="Rectangle 415"/>
          <p:cNvSpPr/>
          <p:nvPr/>
        </p:nvSpPr>
        <p:spPr>
          <a:xfrm>
            <a:off x="5280682" y="66879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17" name="Rectangle 416"/>
          <p:cNvSpPr/>
          <p:nvPr/>
        </p:nvSpPr>
        <p:spPr>
          <a:xfrm>
            <a:off x="2933721" y="66879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18" name="Rectangle 417"/>
          <p:cNvSpPr/>
          <p:nvPr/>
        </p:nvSpPr>
        <p:spPr>
          <a:xfrm>
            <a:off x="5615961" y="668798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19" name="Rectangle 418"/>
          <p:cNvSpPr/>
          <p:nvPr/>
        </p:nvSpPr>
        <p:spPr>
          <a:xfrm rot="10800000">
            <a:off x="5280679" y="30157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20" name="Rectangle 419"/>
          <p:cNvSpPr/>
          <p:nvPr/>
        </p:nvSpPr>
        <p:spPr>
          <a:xfrm rot="10800000">
            <a:off x="4945403" y="30157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21" name="Rectangle 420"/>
          <p:cNvSpPr/>
          <p:nvPr/>
        </p:nvSpPr>
        <p:spPr>
          <a:xfrm rot="10800000">
            <a:off x="4777763" y="30157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22" name="Rectangle 421"/>
          <p:cNvSpPr/>
          <p:nvPr/>
        </p:nvSpPr>
        <p:spPr>
          <a:xfrm rot="10800000">
            <a:off x="4610123" y="30157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23" name="Rectangle 422"/>
          <p:cNvSpPr/>
          <p:nvPr/>
        </p:nvSpPr>
        <p:spPr>
          <a:xfrm rot="10800000">
            <a:off x="4107203" y="30157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24" name="Rectangle 423"/>
          <p:cNvSpPr/>
          <p:nvPr/>
        </p:nvSpPr>
        <p:spPr>
          <a:xfrm rot="10800000">
            <a:off x="3436638" y="30157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25" name="Rectangle 424"/>
          <p:cNvSpPr/>
          <p:nvPr/>
        </p:nvSpPr>
        <p:spPr>
          <a:xfrm rot="10800000">
            <a:off x="3268998" y="30157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26" name="Rectangle 425"/>
          <p:cNvSpPr/>
          <p:nvPr/>
        </p:nvSpPr>
        <p:spPr>
          <a:xfrm rot="10800000">
            <a:off x="2933716" y="30157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27" name="Rectangle 426"/>
          <p:cNvSpPr/>
          <p:nvPr/>
        </p:nvSpPr>
        <p:spPr>
          <a:xfrm rot="10800000">
            <a:off x="5615960" y="3015758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28" name="Rectangle 427"/>
          <p:cNvSpPr/>
          <p:nvPr/>
        </p:nvSpPr>
        <p:spPr>
          <a:xfrm>
            <a:off x="3185183" y="11717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29" name="Rectangle 428"/>
          <p:cNvSpPr/>
          <p:nvPr/>
        </p:nvSpPr>
        <p:spPr>
          <a:xfrm>
            <a:off x="3520464" y="11717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47" name="Rectangle 446"/>
          <p:cNvSpPr/>
          <p:nvPr/>
        </p:nvSpPr>
        <p:spPr>
          <a:xfrm>
            <a:off x="3101364" y="10040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50" name="Rectangle 449"/>
          <p:cNvSpPr/>
          <p:nvPr/>
        </p:nvSpPr>
        <p:spPr>
          <a:xfrm>
            <a:off x="4191029" y="11717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51" name="Rectangle 450"/>
          <p:cNvSpPr/>
          <p:nvPr/>
        </p:nvSpPr>
        <p:spPr>
          <a:xfrm>
            <a:off x="4023389" y="11717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52" name="Rectangle 451"/>
          <p:cNvSpPr/>
          <p:nvPr/>
        </p:nvSpPr>
        <p:spPr>
          <a:xfrm>
            <a:off x="3604285" y="10040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53" name="Rectangle 452"/>
          <p:cNvSpPr/>
          <p:nvPr/>
        </p:nvSpPr>
        <p:spPr>
          <a:xfrm>
            <a:off x="3939569" y="10040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54" name="Rectangle 453"/>
          <p:cNvSpPr/>
          <p:nvPr/>
        </p:nvSpPr>
        <p:spPr>
          <a:xfrm>
            <a:off x="4526308" y="11717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55" name="Rectangle 454"/>
          <p:cNvSpPr/>
          <p:nvPr/>
        </p:nvSpPr>
        <p:spPr>
          <a:xfrm>
            <a:off x="4861588" y="11717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56" name="Rectangle 455"/>
          <p:cNvSpPr/>
          <p:nvPr/>
        </p:nvSpPr>
        <p:spPr>
          <a:xfrm>
            <a:off x="4693948" y="11717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57" name="Rectangle 456"/>
          <p:cNvSpPr/>
          <p:nvPr/>
        </p:nvSpPr>
        <p:spPr>
          <a:xfrm>
            <a:off x="4442488" y="10040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58" name="Rectangle 457"/>
          <p:cNvSpPr/>
          <p:nvPr/>
        </p:nvSpPr>
        <p:spPr>
          <a:xfrm>
            <a:off x="4777768" y="10040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59" name="Rectangle 458"/>
          <p:cNvSpPr/>
          <p:nvPr/>
        </p:nvSpPr>
        <p:spPr>
          <a:xfrm>
            <a:off x="4610128" y="10040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60" name="Rectangle 459"/>
          <p:cNvSpPr/>
          <p:nvPr/>
        </p:nvSpPr>
        <p:spPr>
          <a:xfrm>
            <a:off x="5196869" y="11717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61" name="Rectangle 460"/>
          <p:cNvSpPr/>
          <p:nvPr/>
        </p:nvSpPr>
        <p:spPr>
          <a:xfrm>
            <a:off x="5532145" y="11717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62" name="Rectangle 461"/>
          <p:cNvSpPr/>
          <p:nvPr/>
        </p:nvSpPr>
        <p:spPr>
          <a:xfrm>
            <a:off x="4945408" y="10040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63" name="Rectangle 462"/>
          <p:cNvSpPr/>
          <p:nvPr/>
        </p:nvSpPr>
        <p:spPr>
          <a:xfrm>
            <a:off x="2933721" y="10040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64" name="Rectangle 463"/>
          <p:cNvSpPr/>
          <p:nvPr/>
        </p:nvSpPr>
        <p:spPr>
          <a:xfrm>
            <a:off x="5615965" y="1004079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65" name="Rectangle 464"/>
          <p:cNvSpPr/>
          <p:nvPr/>
        </p:nvSpPr>
        <p:spPr>
          <a:xfrm>
            <a:off x="5699785" y="1171719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66" name="Rectangle 465"/>
          <p:cNvSpPr/>
          <p:nvPr/>
        </p:nvSpPr>
        <p:spPr>
          <a:xfrm>
            <a:off x="3017544" y="11717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67" name="Rectangle 466"/>
          <p:cNvSpPr/>
          <p:nvPr/>
        </p:nvSpPr>
        <p:spPr>
          <a:xfrm>
            <a:off x="3352826" y="15069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68" name="Rectangle 467"/>
          <p:cNvSpPr/>
          <p:nvPr/>
        </p:nvSpPr>
        <p:spPr>
          <a:xfrm>
            <a:off x="3436643" y="13393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69" name="Rectangle 468"/>
          <p:cNvSpPr/>
          <p:nvPr/>
        </p:nvSpPr>
        <p:spPr>
          <a:xfrm>
            <a:off x="3269004" y="13393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70" name="Rectangle 469"/>
          <p:cNvSpPr/>
          <p:nvPr/>
        </p:nvSpPr>
        <p:spPr>
          <a:xfrm>
            <a:off x="3688107" y="15069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71" name="Rectangle 470"/>
          <p:cNvSpPr/>
          <p:nvPr/>
        </p:nvSpPr>
        <p:spPr>
          <a:xfrm>
            <a:off x="3855748" y="15069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72" name="Rectangle 471"/>
          <p:cNvSpPr/>
          <p:nvPr/>
        </p:nvSpPr>
        <p:spPr>
          <a:xfrm>
            <a:off x="4191028" y="15069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73" name="Rectangle 472"/>
          <p:cNvSpPr/>
          <p:nvPr/>
        </p:nvSpPr>
        <p:spPr>
          <a:xfrm>
            <a:off x="3604285" y="13393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74" name="Rectangle 473"/>
          <p:cNvSpPr/>
          <p:nvPr/>
        </p:nvSpPr>
        <p:spPr>
          <a:xfrm>
            <a:off x="3939567" y="13393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75" name="Rectangle 474"/>
          <p:cNvSpPr/>
          <p:nvPr/>
        </p:nvSpPr>
        <p:spPr>
          <a:xfrm>
            <a:off x="4526307" y="150699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76" name="Rectangle 475"/>
          <p:cNvSpPr/>
          <p:nvPr/>
        </p:nvSpPr>
        <p:spPr>
          <a:xfrm>
            <a:off x="4693947" y="150699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77" name="Rectangle 476"/>
          <p:cNvSpPr/>
          <p:nvPr/>
        </p:nvSpPr>
        <p:spPr>
          <a:xfrm>
            <a:off x="4274846" y="13393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78" name="Rectangle 477"/>
          <p:cNvSpPr/>
          <p:nvPr/>
        </p:nvSpPr>
        <p:spPr>
          <a:xfrm>
            <a:off x="4442486" y="13393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79" name="Rectangle 478"/>
          <p:cNvSpPr/>
          <p:nvPr/>
        </p:nvSpPr>
        <p:spPr>
          <a:xfrm>
            <a:off x="4610126" y="13393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80" name="Rectangle 479"/>
          <p:cNvSpPr/>
          <p:nvPr/>
        </p:nvSpPr>
        <p:spPr>
          <a:xfrm>
            <a:off x="5029228" y="15069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81" name="Rectangle 480"/>
          <p:cNvSpPr/>
          <p:nvPr/>
        </p:nvSpPr>
        <p:spPr>
          <a:xfrm>
            <a:off x="5532144" y="150699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82" name="Rectangle 481"/>
          <p:cNvSpPr/>
          <p:nvPr/>
        </p:nvSpPr>
        <p:spPr>
          <a:xfrm>
            <a:off x="5364505" y="150699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83" name="Rectangle 482"/>
          <p:cNvSpPr/>
          <p:nvPr/>
        </p:nvSpPr>
        <p:spPr>
          <a:xfrm>
            <a:off x="4945406" y="13393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84" name="Rectangle 483"/>
          <p:cNvSpPr/>
          <p:nvPr/>
        </p:nvSpPr>
        <p:spPr>
          <a:xfrm>
            <a:off x="5113047" y="13393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85" name="Rectangle 484"/>
          <p:cNvSpPr/>
          <p:nvPr/>
        </p:nvSpPr>
        <p:spPr>
          <a:xfrm>
            <a:off x="5448323" y="13393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86" name="Rectangle 485"/>
          <p:cNvSpPr/>
          <p:nvPr/>
        </p:nvSpPr>
        <p:spPr>
          <a:xfrm>
            <a:off x="5280684" y="13393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87" name="Rectangle 486"/>
          <p:cNvSpPr/>
          <p:nvPr/>
        </p:nvSpPr>
        <p:spPr>
          <a:xfrm>
            <a:off x="2933721" y="13393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88" name="Rectangle 487"/>
          <p:cNvSpPr/>
          <p:nvPr/>
        </p:nvSpPr>
        <p:spPr>
          <a:xfrm>
            <a:off x="5615963" y="1339359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89" name="Rectangle 488"/>
          <p:cNvSpPr/>
          <p:nvPr/>
        </p:nvSpPr>
        <p:spPr>
          <a:xfrm>
            <a:off x="5699784" y="1506999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90" name="Rectangle 489"/>
          <p:cNvSpPr/>
          <p:nvPr/>
        </p:nvSpPr>
        <p:spPr>
          <a:xfrm>
            <a:off x="3017544" y="15069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91" name="Rectangle 490"/>
          <p:cNvSpPr/>
          <p:nvPr/>
        </p:nvSpPr>
        <p:spPr>
          <a:xfrm rot="10800000">
            <a:off x="5364499" y="31833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92" name="Rectangle 491"/>
          <p:cNvSpPr/>
          <p:nvPr/>
        </p:nvSpPr>
        <p:spPr>
          <a:xfrm rot="10800000">
            <a:off x="5029223" y="31833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93" name="Rectangle 492"/>
          <p:cNvSpPr/>
          <p:nvPr/>
        </p:nvSpPr>
        <p:spPr>
          <a:xfrm rot="10800000">
            <a:off x="5196863" y="31833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94" name="Rectangle 493"/>
          <p:cNvSpPr/>
          <p:nvPr/>
        </p:nvSpPr>
        <p:spPr>
          <a:xfrm rot="10800000">
            <a:off x="4693943" y="31833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95" name="Rectangle 494"/>
          <p:cNvSpPr/>
          <p:nvPr/>
        </p:nvSpPr>
        <p:spPr>
          <a:xfrm rot="10800000">
            <a:off x="4526308" y="31833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96" name="Rectangle 495"/>
          <p:cNvSpPr/>
          <p:nvPr/>
        </p:nvSpPr>
        <p:spPr>
          <a:xfrm rot="10800000">
            <a:off x="4191028" y="318339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97" name="Rectangle 496"/>
          <p:cNvSpPr/>
          <p:nvPr/>
        </p:nvSpPr>
        <p:spPr>
          <a:xfrm rot="10800000">
            <a:off x="4023388" y="31834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99" name="Rectangle 498"/>
          <p:cNvSpPr/>
          <p:nvPr/>
        </p:nvSpPr>
        <p:spPr>
          <a:xfrm rot="10800000">
            <a:off x="3017541" y="31834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00" name="Rectangle 499"/>
          <p:cNvSpPr/>
          <p:nvPr/>
        </p:nvSpPr>
        <p:spPr>
          <a:xfrm rot="10800000">
            <a:off x="3185181" y="31834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01" name="Rectangle 500"/>
          <p:cNvSpPr/>
          <p:nvPr/>
        </p:nvSpPr>
        <p:spPr>
          <a:xfrm rot="10800000">
            <a:off x="5699780" y="3183398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02" name="Rectangle 501"/>
          <p:cNvSpPr/>
          <p:nvPr/>
        </p:nvSpPr>
        <p:spPr>
          <a:xfrm>
            <a:off x="3185183" y="83643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03" name="Rectangle 502"/>
          <p:cNvSpPr/>
          <p:nvPr/>
        </p:nvSpPr>
        <p:spPr>
          <a:xfrm>
            <a:off x="3520462" y="83643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04" name="Rectangle 503"/>
          <p:cNvSpPr/>
          <p:nvPr/>
        </p:nvSpPr>
        <p:spPr>
          <a:xfrm>
            <a:off x="3352821" y="83643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05" name="Rectangle 504"/>
          <p:cNvSpPr/>
          <p:nvPr/>
        </p:nvSpPr>
        <p:spPr>
          <a:xfrm>
            <a:off x="3688106" y="83643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06" name="Rectangle 505"/>
          <p:cNvSpPr/>
          <p:nvPr/>
        </p:nvSpPr>
        <p:spPr>
          <a:xfrm>
            <a:off x="3855747" y="83643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07" name="Rectangle 506"/>
          <p:cNvSpPr/>
          <p:nvPr/>
        </p:nvSpPr>
        <p:spPr>
          <a:xfrm>
            <a:off x="4023389" y="83643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08" name="Rectangle 507"/>
          <p:cNvSpPr/>
          <p:nvPr/>
        </p:nvSpPr>
        <p:spPr>
          <a:xfrm>
            <a:off x="4358667" y="836439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09" name="Rectangle 508"/>
          <p:cNvSpPr/>
          <p:nvPr/>
        </p:nvSpPr>
        <p:spPr>
          <a:xfrm>
            <a:off x="4526307" y="836439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10" name="Rectangle 509"/>
          <p:cNvSpPr/>
          <p:nvPr/>
        </p:nvSpPr>
        <p:spPr>
          <a:xfrm>
            <a:off x="4693947" y="836439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11" name="Rectangle 510"/>
          <p:cNvSpPr/>
          <p:nvPr/>
        </p:nvSpPr>
        <p:spPr>
          <a:xfrm>
            <a:off x="5029229" y="836439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12" name="Rectangle 511"/>
          <p:cNvSpPr/>
          <p:nvPr/>
        </p:nvSpPr>
        <p:spPr>
          <a:xfrm>
            <a:off x="5196869" y="836439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13" name="Rectangle 512"/>
          <p:cNvSpPr/>
          <p:nvPr/>
        </p:nvSpPr>
        <p:spPr>
          <a:xfrm>
            <a:off x="5532144" y="836439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14" name="Rectangle 513"/>
          <p:cNvSpPr/>
          <p:nvPr/>
        </p:nvSpPr>
        <p:spPr>
          <a:xfrm>
            <a:off x="5364505" y="836439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15" name="Rectangle 514"/>
          <p:cNvSpPr/>
          <p:nvPr/>
        </p:nvSpPr>
        <p:spPr>
          <a:xfrm>
            <a:off x="5699784" y="836439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16" name="Rectangle 515"/>
          <p:cNvSpPr/>
          <p:nvPr/>
        </p:nvSpPr>
        <p:spPr>
          <a:xfrm>
            <a:off x="3017543" y="83643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17" name="Rectangle 516"/>
          <p:cNvSpPr/>
          <p:nvPr/>
        </p:nvSpPr>
        <p:spPr>
          <a:xfrm rot="10800000">
            <a:off x="5364505" y="28481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18" name="Rectangle 517"/>
          <p:cNvSpPr/>
          <p:nvPr/>
        </p:nvSpPr>
        <p:spPr>
          <a:xfrm rot="10800000">
            <a:off x="4861588" y="28481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19" name="Rectangle 518"/>
          <p:cNvSpPr/>
          <p:nvPr/>
        </p:nvSpPr>
        <p:spPr>
          <a:xfrm rot="10800000">
            <a:off x="4526308" y="28481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20" name="Rectangle 519"/>
          <p:cNvSpPr/>
          <p:nvPr/>
        </p:nvSpPr>
        <p:spPr>
          <a:xfrm rot="10800000">
            <a:off x="4023388" y="28481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21" name="Rectangle 520"/>
          <p:cNvSpPr/>
          <p:nvPr/>
        </p:nvSpPr>
        <p:spPr>
          <a:xfrm rot="10800000">
            <a:off x="3688106" y="28481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22" name="Rectangle 521"/>
          <p:cNvSpPr/>
          <p:nvPr/>
        </p:nvSpPr>
        <p:spPr>
          <a:xfrm rot="10800000">
            <a:off x="3520464" y="28481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23" name="Rectangle 522"/>
          <p:cNvSpPr/>
          <p:nvPr/>
        </p:nvSpPr>
        <p:spPr>
          <a:xfrm rot="10800000">
            <a:off x="3352824" y="28481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24" name="Rectangle 523"/>
          <p:cNvSpPr/>
          <p:nvPr/>
        </p:nvSpPr>
        <p:spPr>
          <a:xfrm rot="10800000">
            <a:off x="3185181" y="28481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25" name="Rectangle 524"/>
          <p:cNvSpPr/>
          <p:nvPr/>
        </p:nvSpPr>
        <p:spPr>
          <a:xfrm rot="10800000">
            <a:off x="5532145" y="28481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26" name="Rectangle 525"/>
          <p:cNvSpPr/>
          <p:nvPr/>
        </p:nvSpPr>
        <p:spPr>
          <a:xfrm rot="10800000">
            <a:off x="5699786" y="2848118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27" name="Rectangle 526"/>
          <p:cNvSpPr/>
          <p:nvPr/>
        </p:nvSpPr>
        <p:spPr>
          <a:xfrm rot="10800000">
            <a:off x="5280684" y="26804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28" name="Rectangle 527"/>
          <p:cNvSpPr/>
          <p:nvPr/>
        </p:nvSpPr>
        <p:spPr>
          <a:xfrm rot="10800000">
            <a:off x="4945404" y="26804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29" name="Rectangle 528"/>
          <p:cNvSpPr/>
          <p:nvPr/>
        </p:nvSpPr>
        <p:spPr>
          <a:xfrm rot="10800000">
            <a:off x="4274844" y="26804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30" name="Rectangle 529"/>
          <p:cNvSpPr/>
          <p:nvPr/>
        </p:nvSpPr>
        <p:spPr>
          <a:xfrm rot="10800000">
            <a:off x="4442484" y="26804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31" name="Rectangle 530"/>
          <p:cNvSpPr/>
          <p:nvPr/>
        </p:nvSpPr>
        <p:spPr>
          <a:xfrm rot="10800000">
            <a:off x="3939563" y="26804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32" name="Rectangle 531"/>
          <p:cNvSpPr/>
          <p:nvPr/>
        </p:nvSpPr>
        <p:spPr>
          <a:xfrm rot="10800000">
            <a:off x="3604280" y="26804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33" name="Rectangle 532"/>
          <p:cNvSpPr/>
          <p:nvPr/>
        </p:nvSpPr>
        <p:spPr>
          <a:xfrm rot="10800000">
            <a:off x="3771921" y="26804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34" name="Rectangle 533"/>
          <p:cNvSpPr/>
          <p:nvPr/>
        </p:nvSpPr>
        <p:spPr>
          <a:xfrm rot="10800000">
            <a:off x="3436638" y="26804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35" name="Rectangle 534"/>
          <p:cNvSpPr/>
          <p:nvPr/>
        </p:nvSpPr>
        <p:spPr>
          <a:xfrm rot="10800000">
            <a:off x="3268998" y="26804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36" name="Rectangle 535"/>
          <p:cNvSpPr/>
          <p:nvPr/>
        </p:nvSpPr>
        <p:spPr>
          <a:xfrm rot="10800000">
            <a:off x="2933716" y="26804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37" name="Rectangle 536"/>
          <p:cNvSpPr/>
          <p:nvPr/>
        </p:nvSpPr>
        <p:spPr>
          <a:xfrm rot="10800000">
            <a:off x="5615959" y="2680478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38" name="Rectangle 537"/>
          <p:cNvSpPr/>
          <p:nvPr/>
        </p:nvSpPr>
        <p:spPr>
          <a:xfrm rot="10800000">
            <a:off x="5448320" y="26804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39" name="Rectangle 538"/>
          <p:cNvSpPr/>
          <p:nvPr/>
        </p:nvSpPr>
        <p:spPr>
          <a:xfrm rot="10800000">
            <a:off x="5029228" y="25128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40" name="Rectangle 539"/>
          <p:cNvSpPr/>
          <p:nvPr/>
        </p:nvSpPr>
        <p:spPr>
          <a:xfrm rot="10800000">
            <a:off x="5196868" y="25128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41" name="Rectangle 540"/>
          <p:cNvSpPr/>
          <p:nvPr/>
        </p:nvSpPr>
        <p:spPr>
          <a:xfrm rot="10800000">
            <a:off x="4861588" y="25128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42" name="Rectangle 541"/>
          <p:cNvSpPr/>
          <p:nvPr/>
        </p:nvSpPr>
        <p:spPr>
          <a:xfrm rot="10800000">
            <a:off x="4526308" y="25128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43" name="Rectangle 542"/>
          <p:cNvSpPr/>
          <p:nvPr/>
        </p:nvSpPr>
        <p:spPr>
          <a:xfrm rot="10800000">
            <a:off x="4191028" y="25128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44" name="Rectangle 543"/>
          <p:cNvSpPr/>
          <p:nvPr/>
        </p:nvSpPr>
        <p:spPr>
          <a:xfrm rot="10800000">
            <a:off x="4023388" y="25128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45" name="Rectangle 544"/>
          <p:cNvSpPr/>
          <p:nvPr/>
        </p:nvSpPr>
        <p:spPr>
          <a:xfrm rot="10800000">
            <a:off x="3855747" y="25128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46" name="Rectangle 545"/>
          <p:cNvSpPr/>
          <p:nvPr/>
        </p:nvSpPr>
        <p:spPr>
          <a:xfrm rot="10800000">
            <a:off x="3520464" y="25128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47" name="Rectangle 546"/>
          <p:cNvSpPr/>
          <p:nvPr/>
        </p:nvSpPr>
        <p:spPr>
          <a:xfrm rot="10800000">
            <a:off x="3352824" y="25128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48" name="Rectangle 547"/>
          <p:cNvSpPr/>
          <p:nvPr/>
        </p:nvSpPr>
        <p:spPr>
          <a:xfrm rot="10800000">
            <a:off x="3017541" y="25128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49" name="Rectangle 548"/>
          <p:cNvSpPr/>
          <p:nvPr/>
        </p:nvSpPr>
        <p:spPr>
          <a:xfrm rot="10800000">
            <a:off x="5699786" y="2512838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50" name="Rectangle 549"/>
          <p:cNvSpPr/>
          <p:nvPr/>
        </p:nvSpPr>
        <p:spPr>
          <a:xfrm rot="10800000">
            <a:off x="5113043" y="23451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51" name="Rectangle 550"/>
          <p:cNvSpPr/>
          <p:nvPr/>
        </p:nvSpPr>
        <p:spPr>
          <a:xfrm rot="10800000">
            <a:off x="4777763" y="23451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52" name="Rectangle 551"/>
          <p:cNvSpPr/>
          <p:nvPr/>
        </p:nvSpPr>
        <p:spPr>
          <a:xfrm rot="10800000">
            <a:off x="4610123" y="23451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53" name="Rectangle 552"/>
          <p:cNvSpPr/>
          <p:nvPr/>
        </p:nvSpPr>
        <p:spPr>
          <a:xfrm rot="10800000">
            <a:off x="4274843" y="23451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54" name="Rectangle 553"/>
          <p:cNvSpPr/>
          <p:nvPr/>
        </p:nvSpPr>
        <p:spPr>
          <a:xfrm rot="10800000">
            <a:off x="3939563" y="23452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55" name="Rectangle 554"/>
          <p:cNvSpPr/>
          <p:nvPr/>
        </p:nvSpPr>
        <p:spPr>
          <a:xfrm rot="10800000">
            <a:off x="3771921" y="23452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56" name="Rectangle 555"/>
          <p:cNvSpPr/>
          <p:nvPr/>
        </p:nvSpPr>
        <p:spPr>
          <a:xfrm rot="10800000">
            <a:off x="3436638" y="23452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57" name="Rectangle 556"/>
          <p:cNvSpPr/>
          <p:nvPr/>
        </p:nvSpPr>
        <p:spPr>
          <a:xfrm rot="10800000">
            <a:off x="2933716" y="23452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58" name="Rectangle 557"/>
          <p:cNvSpPr/>
          <p:nvPr/>
        </p:nvSpPr>
        <p:spPr>
          <a:xfrm rot="10800000">
            <a:off x="3101358" y="23452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59" name="Rectangle 558"/>
          <p:cNvSpPr/>
          <p:nvPr/>
        </p:nvSpPr>
        <p:spPr>
          <a:xfrm rot="10800000">
            <a:off x="5615959" y="2345198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60" name="Rectangle 559"/>
          <p:cNvSpPr/>
          <p:nvPr/>
        </p:nvSpPr>
        <p:spPr>
          <a:xfrm rot="10800000">
            <a:off x="5448319" y="23451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61" name="Rectangle 560"/>
          <p:cNvSpPr/>
          <p:nvPr/>
        </p:nvSpPr>
        <p:spPr>
          <a:xfrm>
            <a:off x="3185183" y="18422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62" name="Rectangle 561"/>
          <p:cNvSpPr/>
          <p:nvPr/>
        </p:nvSpPr>
        <p:spPr>
          <a:xfrm>
            <a:off x="3269003" y="16746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63" name="Rectangle 562"/>
          <p:cNvSpPr/>
          <p:nvPr/>
        </p:nvSpPr>
        <p:spPr>
          <a:xfrm>
            <a:off x="3688107" y="18422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64" name="Rectangle 563"/>
          <p:cNvSpPr/>
          <p:nvPr/>
        </p:nvSpPr>
        <p:spPr>
          <a:xfrm>
            <a:off x="4191028" y="18422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65" name="Rectangle 564"/>
          <p:cNvSpPr/>
          <p:nvPr/>
        </p:nvSpPr>
        <p:spPr>
          <a:xfrm>
            <a:off x="4023388" y="18422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66" name="Rectangle 565"/>
          <p:cNvSpPr/>
          <p:nvPr/>
        </p:nvSpPr>
        <p:spPr>
          <a:xfrm>
            <a:off x="3604284" y="16746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67" name="Rectangle 566"/>
          <p:cNvSpPr/>
          <p:nvPr/>
        </p:nvSpPr>
        <p:spPr>
          <a:xfrm>
            <a:off x="3771925" y="16746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68" name="Rectangle 567"/>
          <p:cNvSpPr/>
          <p:nvPr/>
        </p:nvSpPr>
        <p:spPr>
          <a:xfrm>
            <a:off x="3939566" y="16746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69" name="Rectangle 568"/>
          <p:cNvSpPr/>
          <p:nvPr/>
        </p:nvSpPr>
        <p:spPr>
          <a:xfrm>
            <a:off x="4358668" y="18422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70" name="Rectangle 569"/>
          <p:cNvSpPr/>
          <p:nvPr/>
        </p:nvSpPr>
        <p:spPr>
          <a:xfrm>
            <a:off x="4861588" y="18422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71" name="Rectangle 570"/>
          <p:cNvSpPr/>
          <p:nvPr/>
        </p:nvSpPr>
        <p:spPr>
          <a:xfrm>
            <a:off x="4442486" y="16746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72" name="Rectangle 571"/>
          <p:cNvSpPr/>
          <p:nvPr/>
        </p:nvSpPr>
        <p:spPr>
          <a:xfrm>
            <a:off x="4777766" y="16746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73" name="Rectangle 572"/>
          <p:cNvSpPr/>
          <p:nvPr/>
        </p:nvSpPr>
        <p:spPr>
          <a:xfrm>
            <a:off x="4610126" y="16746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74" name="Rectangle 573"/>
          <p:cNvSpPr/>
          <p:nvPr/>
        </p:nvSpPr>
        <p:spPr>
          <a:xfrm>
            <a:off x="5029229" y="18422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75" name="Rectangle 574"/>
          <p:cNvSpPr/>
          <p:nvPr/>
        </p:nvSpPr>
        <p:spPr>
          <a:xfrm>
            <a:off x="5196869" y="18422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76" name="Rectangle 575"/>
          <p:cNvSpPr/>
          <p:nvPr/>
        </p:nvSpPr>
        <p:spPr>
          <a:xfrm>
            <a:off x="5532145" y="18422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77" name="Rectangle 576"/>
          <p:cNvSpPr/>
          <p:nvPr/>
        </p:nvSpPr>
        <p:spPr>
          <a:xfrm>
            <a:off x="5364506" y="18422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78" name="Rectangle 577"/>
          <p:cNvSpPr/>
          <p:nvPr/>
        </p:nvSpPr>
        <p:spPr>
          <a:xfrm>
            <a:off x="4945406" y="16746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79" name="Rectangle 578"/>
          <p:cNvSpPr/>
          <p:nvPr/>
        </p:nvSpPr>
        <p:spPr>
          <a:xfrm>
            <a:off x="5448323" y="16746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80" name="Rectangle 579"/>
          <p:cNvSpPr/>
          <p:nvPr/>
        </p:nvSpPr>
        <p:spPr>
          <a:xfrm>
            <a:off x="5280684" y="16746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81" name="Rectangle 580"/>
          <p:cNvSpPr/>
          <p:nvPr/>
        </p:nvSpPr>
        <p:spPr>
          <a:xfrm>
            <a:off x="2933720" y="16746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82" name="Rectangle 581"/>
          <p:cNvSpPr/>
          <p:nvPr/>
        </p:nvSpPr>
        <p:spPr>
          <a:xfrm>
            <a:off x="5615963" y="1674639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83" name="Rectangle 582"/>
          <p:cNvSpPr/>
          <p:nvPr/>
        </p:nvSpPr>
        <p:spPr>
          <a:xfrm>
            <a:off x="5699785" y="1842278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84" name="Rectangle 583"/>
          <p:cNvSpPr/>
          <p:nvPr/>
        </p:nvSpPr>
        <p:spPr>
          <a:xfrm rot="10800000">
            <a:off x="5196868" y="21775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85" name="Rectangle 584"/>
          <p:cNvSpPr/>
          <p:nvPr/>
        </p:nvSpPr>
        <p:spPr>
          <a:xfrm rot="10800000">
            <a:off x="4861588" y="21775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86" name="Rectangle 585"/>
          <p:cNvSpPr/>
          <p:nvPr/>
        </p:nvSpPr>
        <p:spPr>
          <a:xfrm rot="10800000">
            <a:off x="4693948" y="21775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87" name="Rectangle 586"/>
          <p:cNvSpPr/>
          <p:nvPr/>
        </p:nvSpPr>
        <p:spPr>
          <a:xfrm rot="10800000">
            <a:off x="4526308" y="21775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88" name="Rectangle 587"/>
          <p:cNvSpPr/>
          <p:nvPr/>
        </p:nvSpPr>
        <p:spPr>
          <a:xfrm rot="10800000">
            <a:off x="4023388" y="21775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89" name="Rectangle 588"/>
          <p:cNvSpPr/>
          <p:nvPr/>
        </p:nvSpPr>
        <p:spPr>
          <a:xfrm rot="10800000">
            <a:off x="3688106" y="21775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90" name="Rectangle 589"/>
          <p:cNvSpPr/>
          <p:nvPr/>
        </p:nvSpPr>
        <p:spPr>
          <a:xfrm rot="10800000">
            <a:off x="3855747" y="21775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91" name="Rectangle 590"/>
          <p:cNvSpPr/>
          <p:nvPr/>
        </p:nvSpPr>
        <p:spPr>
          <a:xfrm rot="10800000">
            <a:off x="3017541" y="21775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93" name="Rectangle 592"/>
          <p:cNvSpPr/>
          <p:nvPr/>
        </p:nvSpPr>
        <p:spPr>
          <a:xfrm rot="10800000">
            <a:off x="5699786" y="2177558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94" name="Rectangle 593"/>
          <p:cNvSpPr/>
          <p:nvPr/>
        </p:nvSpPr>
        <p:spPr>
          <a:xfrm rot="10800000">
            <a:off x="5280683" y="20099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95" name="Rectangle 594"/>
          <p:cNvSpPr/>
          <p:nvPr/>
        </p:nvSpPr>
        <p:spPr>
          <a:xfrm rot="10800000">
            <a:off x="5113046" y="20099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96" name="Rectangle 595"/>
          <p:cNvSpPr/>
          <p:nvPr/>
        </p:nvSpPr>
        <p:spPr>
          <a:xfrm rot="10800000">
            <a:off x="4777765" y="20099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97" name="Rectangle 596"/>
          <p:cNvSpPr/>
          <p:nvPr/>
        </p:nvSpPr>
        <p:spPr>
          <a:xfrm rot="10800000">
            <a:off x="4274844" y="20099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98" name="Rectangle 597"/>
          <p:cNvSpPr/>
          <p:nvPr/>
        </p:nvSpPr>
        <p:spPr>
          <a:xfrm rot="10800000">
            <a:off x="4442485" y="20099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99" name="Rectangle 598"/>
          <p:cNvSpPr/>
          <p:nvPr/>
        </p:nvSpPr>
        <p:spPr>
          <a:xfrm rot="10800000">
            <a:off x="4107203" y="20099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00" name="Rectangle 599"/>
          <p:cNvSpPr/>
          <p:nvPr/>
        </p:nvSpPr>
        <p:spPr>
          <a:xfrm rot="10800000">
            <a:off x="3939564" y="20099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01" name="Rectangle 600"/>
          <p:cNvSpPr/>
          <p:nvPr/>
        </p:nvSpPr>
        <p:spPr>
          <a:xfrm rot="10800000">
            <a:off x="3604283" y="20099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02" name="Rectangle 601"/>
          <p:cNvSpPr/>
          <p:nvPr/>
        </p:nvSpPr>
        <p:spPr>
          <a:xfrm rot="10800000">
            <a:off x="3771924" y="20099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03" name="Rectangle 602"/>
          <p:cNvSpPr/>
          <p:nvPr/>
        </p:nvSpPr>
        <p:spPr>
          <a:xfrm rot="10800000">
            <a:off x="3436640" y="20099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04" name="Rectangle 603"/>
          <p:cNvSpPr/>
          <p:nvPr/>
        </p:nvSpPr>
        <p:spPr>
          <a:xfrm rot="10800000">
            <a:off x="3269000" y="20099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05" name="Rectangle 604"/>
          <p:cNvSpPr/>
          <p:nvPr/>
        </p:nvSpPr>
        <p:spPr>
          <a:xfrm rot="10800000">
            <a:off x="2933718" y="20099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06" name="Rectangle 605"/>
          <p:cNvSpPr/>
          <p:nvPr/>
        </p:nvSpPr>
        <p:spPr>
          <a:xfrm rot="10800000">
            <a:off x="3101360" y="20099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07" name="Rectangle 606"/>
          <p:cNvSpPr/>
          <p:nvPr/>
        </p:nvSpPr>
        <p:spPr>
          <a:xfrm rot="10800000">
            <a:off x="5615963" y="2009918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08" name="Rectangle 607"/>
          <p:cNvSpPr/>
          <p:nvPr/>
        </p:nvSpPr>
        <p:spPr>
          <a:xfrm rot="10800000">
            <a:off x="3352824" y="21775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09" name="Rectangle 608"/>
          <p:cNvSpPr/>
          <p:nvPr/>
        </p:nvSpPr>
        <p:spPr>
          <a:xfrm rot="10800000">
            <a:off x="3520464" y="21775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10" name="Rectangle 609"/>
          <p:cNvSpPr/>
          <p:nvPr/>
        </p:nvSpPr>
        <p:spPr>
          <a:xfrm rot="10800000">
            <a:off x="3268998" y="23452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11" name="Rectangle 610"/>
          <p:cNvSpPr/>
          <p:nvPr/>
        </p:nvSpPr>
        <p:spPr>
          <a:xfrm rot="10800000">
            <a:off x="3185181" y="25128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12" name="Rectangle 611"/>
          <p:cNvSpPr/>
          <p:nvPr/>
        </p:nvSpPr>
        <p:spPr>
          <a:xfrm rot="10800000">
            <a:off x="3604280" y="23452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13" name="Rectangle 612"/>
          <p:cNvSpPr/>
          <p:nvPr/>
        </p:nvSpPr>
        <p:spPr>
          <a:xfrm rot="10800000">
            <a:off x="3688106" y="25128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14" name="Rectangle 613"/>
          <p:cNvSpPr/>
          <p:nvPr/>
        </p:nvSpPr>
        <p:spPr>
          <a:xfrm rot="10800000">
            <a:off x="3101358" y="26804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15" name="Rectangle 614"/>
          <p:cNvSpPr/>
          <p:nvPr/>
        </p:nvSpPr>
        <p:spPr>
          <a:xfrm rot="10800000">
            <a:off x="3017541" y="28481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16" name="Rectangle 615"/>
          <p:cNvSpPr/>
          <p:nvPr/>
        </p:nvSpPr>
        <p:spPr>
          <a:xfrm rot="10800000">
            <a:off x="3101358" y="30157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17" name="Rectangle 616"/>
          <p:cNvSpPr/>
          <p:nvPr/>
        </p:nvSpPr>
        <p:spPr>
          <a:xfrm>
            <a:off x="5113049" y="10040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18" name="Rectangle 617"/>
          <p:cNvSpPr/>
          <p:nvPr/>
        </p:nvSpPr>
        <p:spPr>
          <a:xfrm>
            <a:off x="5448325" y="10040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19" name="Rectangle 618"/>
          <p:cNvSpPr/>
          <p:nvPr/>
        </p:nvSpPr>
        <p:spPr>
          <a:xfrm>
            <a:off x="5280686" y="10040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20" name="Rectangle 619"/>
          <p:cNvSpPr/>
          <p:nvPr/>
        </p:nvSpPr>
        <p:spPr>
          <a:xfrm>
            <a:off x="5029229" y="11717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21" name="Rectangle 620"/>
          <p:cNvSpPr/>
          <p:nvPr/>
        </p:nvSpPr>
        <p:spPr>
          <a:xfrm>
            <a:off x="5364506" y="11717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22" name="Rectangle 621"/>
          <p:cNvSpPr/>
          <p:nvPr/>
        </p:nvSpPr>
        <p:spPr>
          <a:xfrm>
            <a:off x="4777766" y="13393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23" name="Rectangle 622"/>
          <p:cNvSpPr/>
          <p:nvPr/>
        </p:nvSpPr>
        <p:spPr>
          <a:xfrm>
            <a:off x="4861587" y="15069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24" name="Rectangle 623"/>
          <p:cNvSpPr/>
          <p:nvPr/>
        </p:nvSpPr>
        <p:spPr>
          <a:xfrm>
            <a:off x="3771925" y="66879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25" name="Rectangle 624"/>
          <p:cNvSpPr/>
          <p:nvPr/>
        </p:nvSpPr>
        <p:spPr>
          <a:xfrm>
            <a:off x="3604284" y="66879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26" name="Rectangle 625"/>
          <p:cNvSpPr/>
          <p:nvPr/>
        </p:nvSpPr>
        <p:spPr>
          <a:xfrm rot="10800000">
            <a:off x="3604280" y="30157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27" name="Rectangle 626"/>
          <p:cNvSpPr/>
          <p:nvPr/>
        </p:nvSpPr>
        <p:spPr>
          <a:xfrm rot="10800000">
            <a:off x="3855747" y="28481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29" name="Rectangle 628"/>
          <p:cNvSpPr/>
          <p:nvPr/>
        </p:nvSpPr>
        <p:spPr>
          <a:xfrm rot="10800000">
            <a:off x="3771921" y="30157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30" name="Rectangle 629"/>
          <p:cNvSpPr/>
          <p:nvPr/>
        </p:nvSpPr>
        <p:spPr>
          <a:xfrm rot="10800000">
            <a:off x="3939563" y="30157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32" name="Rectangle 631"/>
          <p:cNvSpPr/>
          <p:nvPr/>
        </p:nvSpPr>
        <p:spPr>
          <a:xfrm>
            <a:off x="4945405" y="66879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33" name="Rectangle 632"/>
          <p:cNvSpPr/>
          <p:nvPr/>
        </p:nvSpPr>
        <p:spPr>
          <a:xfrm>
            <a:off x="4861587" y="836439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34" name="Rectangle 633"/>
          <p:cNvSpPr/>
          <p:nvPr/>
        </p:nvSpPr>
        <p:spPr>
          <a:xfrm>
            <a:off x="5196868" y="15069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35" name="Rectangle 634"/>
          <p:cNvSpPr/>
          <p:nvPr/>
        </p:nvSpPr>
        <p:spPr>
          <a:xfrm>
            <a:off x="5113047" y="16746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36" name="Rectangle 635"/>
          <p:cNvSpPr/>
          <p:nvPr/>
        </p:nvSpPr>
        <p:spPr>
          <a:xfrm rot="10800000">
            <a:off x="4861583" y="31833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37" name="Rectangle 636"/>
          <p:cNvSpPr/>
          <p:nvPr/>
        </p:nvSpPr>
        <p:spPr>
          <a:xfrm rot="10800000">
            <a:off x="5364505" y="21775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38" name="Rectangle 637"/>
          <p:cNvSpPr/>
          <p:nvPr/>
        </p:nvSpPr>
        <p:spPr>
          <a:xfrm rot="10800000">
            <a:off x="5280683" y="23451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39" name="Rectangle 638"/>
          <p:cNvSpPr/>
          <p:nvPr/>
        </p:nvSpPr>
        <p:spPr>
          <a:xfrm>
            <a:off x="3101364" y="13393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40" name="Rectangle 639"/>
          <p:cNvSpPr/>
          <p:nvPr/>
        </p:nvSpPr>
        <p:spPr>
          <a:xfrm>
            <a:off x="3185183" y="15069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41" name="Rectangle 640"/>
          <p:cNvSpPr/>
          <p:nvPr/>
        </p:nvSpPr>
        <p:spPr>
          <a:xfrm>
            <a:off x="3101363" y="16746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42" name="Rectangle 641"/>
          <p:cNvSpPr/>
          <p:nvPr/>
        </p:nvSpPr>
        <p:spPr>
          <a:xfrm>
            <a:off x="3017544" y="18422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43" name="Rectangle 642"/>
          <p:cNvSpPr/>
          <p:nvPr/>
        </p:nvSpPr>
        <p:spPr>
          <a:xfrm rot="10800000">
            <a:off x="5448323" y="20099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44" name="Rectangle 643"/>
          <p:cNvSpPr/>
          <p:nvPr/>
        </p:nvSpPr>
        <p:spPr>
          <a:xfrm rot="10800000">
            <a:off x="5532145" y="21775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45" name="Rectangle 644"/>
          <p:cNvSpPr/>
          <p:nvPr/>
        </p:nvSpPr>
        <p:spPr>
          <a:xfrm rot="10800000">
            <a:off x="5364505" y="25128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46" name="Rectangle 645"/>
          <p:cNvSpPr/>
          <p:nvPr/>
        </p:nvSpPr>
        <p:spPr>
          <a:xfrm rot="10800000">
            <a:off x="5532147" y="25128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47" name="Rectangle 646"/>
          <p:cNvSpPr/>
          <p:nvPr/>
        </p:nvSpPr>
        <p:spPr>
          <a:xfrm rot="10800000">
            <a:off x="5448319" y="30157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48" name="Rectangle 647"/>
          <p:cNvSpPr/>
          <p:nvPr/>
        </p:nvSpPr>
        <p:spPr>
          <a:xfrm rot="10800000">
            <a:off x="5532139" y="31833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49" name="Rectangle 648"/>
          <p:cNvSpPr/>
          <p:nvPr/>
        </p:nvSpPr>
        <p:spPr>
          <a:xfrm rot="10800000">
            <a:off x="5113044" y="26804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50" name="Rectangle 649"/>
          <p:cNvSpPr/>
          <p:nvPr/>
        </p:nvSpPr>
        <p:spPr>
          <a:xfrm rot="10800000">
            <a:off x="5029228" y="28481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51" name="Rectangle 650"/>
          <p:cNvSpPr/>
          <p:nvPr/>
        </p:nvSpPr>
        <p:spPr>
          <a:xfrm rot="10800000">
            <a:off x="5196868" y="28481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52" name="Rectangle 651"/>
          <p:cNvSpPr/>
          <p:nvPr/>
        </p:nvSpPr>
        <p:spPr>
          <a:xfrm rot="10800000">
            <a:off x="5113043" y="30157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53" name="Rectangle 652"/>
          <p:cNvSpPr/>
          <p:nvPr/>
        </p:nvSpPr>
        <p:spPr>
          <a:xfrm rot="10800000">
            <a:off x="4693948" y="25128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54" name="Rectangle 653"/>
          <p:cNvSpPr/>
          <p:nvPr/>
        </p:nvSpPr>
        <p:spPr>
          <a:xfrm rot="10800000">
            <a:off x="4777764" y="26804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55" name="Rectangle 654"/>
          <p:cNvSpPr/>
          <p:nvPr/>
        </p:nvSpPr>
        <p:spPr>
          <a:xfrm rot="10800000">
            <a:off x="4610124" y="26804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56" name="Rectangle 655"/>
          <p:cNvSpPr/>
          <p:nvPr/>
        </p:nvSpPr>
        <p:spPr>
          <a:xfrm rot="10800000">
            <a:off x="4693948" y="28481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57" name="Rectangle 656"/>
          <p:cNvSpPr/>
          <p:nvPr/>
        </p:nvSpPr>
        <p:spPr>
          <a:xfrm rot="10800000">
            <a:off x="4442483" y="30157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58" name="Rectangle 657"/>
          <p:cNvSpPr/>
          <p:nvPr/>
        </p:nvSpPr>
        <p:spPr>
          <a:xfrm>
            <a:off x="5364502" y="501158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60" name="Rectangle 659"/>
          <p:cNvSpPr/>
          <p:nvPr/>
        </p:nvSpPr>
        <p:spPr>
          <a:xfrm>
            <a:off x="4107206" y="66879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61" name="Rectangle 660"/>
          <p:cNvSpPr/>
          <p:nvPr/>
        </p:nvSpPr>
        <p:spPr>
          <a:xfrm>
            <a:off x="4777765" y="66879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62" name="Rectangle 661"/>
          <p:cNvSpPr/>
          <p:nvPr/>
        </p:nvSpPr>
        <p:spPr>
          <a:xfrm>
            <a:off x="5113045" y="66879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63" name="Rectangle 662"/>
          <p:cNvSpPr/>
          <p:nvPr/>
        </p:nvSpPr>
        <p:spPr>
          <a:xfrm>
            <a:off x="3771928" y="10040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64" name="Rectangle 663"/>
          <p:cNvSpPr/>
          <p:nvPr/>
        </p:nvSpPr>
        <p:spPr>
          <a:xfrm>
            <a:off x="4107209" y="10040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65" name="Rectangle 664"/>
          <p:cNvSpPr/>
          <p:nvPr/>
        </p:nvSpPr>
        <p:spPr>
          <a:xfrm>
            <a:off x="3269004" y="10040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66" name="Rectangle 665"/>
          <p:cNvSpPr/>
          <p:nvPr/>
        </p:nvSpPr>
        <p:spPr>
          <a:xfrm>
            <a:off x="3436643" y="10040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67" name="Rectangle 666"/>
          <p:cNvSpPr/>
          <p:nvPr/>
        </p:nvSpPr>
        <p:spPr>
          <a:xfrm>
            <a:off x="3352823" y="11717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68" name="Rectangle 667"/>
          <p:cNvSpPr/>
          <p:nvPr/>
        </p:nvSpPr>
        <p:spPr>
          <a:xfrm>
            <a:off x="3688107" y="11717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69" name="Rectangle 668"/>
          <p:cNvSpPr/>
          <p:nvPr/>
        </p:nvSpPr>
        <p:spPr>
          <a:xfrm>
            <a:off x="3855748" y="11717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70" name="Rectangle 669"/>
          <p:cNvSpPr/>
          <p:nvPr/>
        </p:nvSpPr>
        <p:spPr>
          <a:xfrm>
            <a:off x="3771926" y="13393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71" name="Rectangle 670"/>
          <p:cNvSpPr/>
          <p:nvPr/>
        </p:nvSpPr>
        <p:spPr>
          <a:xfrm>
            <a:off x="4107207" y="13393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72" name="Rectangle 671"/>
          <p:cNvSpPr/>
          <p:nvPr/>
        </p:nvSpPr>
        <p:spPr>
          <a:xfrm>
            <a:off x="3520465" y="15069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73" name="Rectangle 672"/>
          <p:cNvSpPr/>
          <p:nvPr/>
        </p:nvSpPr>
        <p:spPr>
          <a:xfrm>
            <a:off x="3436641" y="16746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74" name="Rectangle 673"/>
          <p:cNvSpPr/>
          <p:nvPr/>
        </p:nvSpPr>
        <p:spPr>
          <a:xfrm>
            <a:off x="4023389" y="15069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75" name="Rectangle 674"/>
          <p:cNvSpPr/>
          <p:nvPr/>
        </p:nvSpPr>
        <p:spPr>
          <a:xfrm>
            <a:off x="4107206" y="16746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76" name="Rectangle 675"/>
          <p:cNvSpPr/>
          <p:nvPr/>
        </p:nvSpPr>
        <p:spPr>
          <a:xfrm>
            <a:off x="3520465" y="18422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77" name="Rectangle 676"/>
          <p:cNvSpPr/>
          <p:nvPr/>
        </p:nvSpPr>
        <p:spPr>
          <a:xfrm>
            <a:off x="3855748" y="18422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78" name="Rectangle 677"/>
          <p:cNvSpPr/>
          <p:nvPr/>
        </p:nvSpPr>
        <p:spPr>
          <a:xfrm>
            <a:off x="4358668" y="15069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79" name="Rectangle 678"/>
          <p:cNvSpPr/>
          <p:nvPr/>
        </p:nvSpPr>
        <p:spPr>
          <a:xfrm>
            <a:off x="4274845" y="16746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80" name="Rectangle 679"/>
          <p:cNvSpPr/>
          <p:nvPr/>
        </p:nvSpPr>
        <p:spPr>
          <a:xfrm>
            <a:off x="4191029" y="836439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81" name="Rectangle 680"/>
          <p:cNvSpPr/>
          <p:nvPr/>
        </p:nvSpPr>
        <p:spPr>
          <a:xfrm>
            <a:off x="4274847" y="10040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82" name="Rectangle 681"/>
          <p:cNvSpPr/>
          <p:nvPr/>
        </p:nvSpPr>
        <p:spPr>
          <a:xfrm>
            <a:off x="4358668" y="11717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83" name="Rectangle 682"/>
          <p:cNvSpPr/>
          <p:nvPr/>
        </p:nvSpPr>
        <p:spPr>
          <a:xfrm>
            <a:off x="4693948" y="18422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84" name="Rectangle 683"/>
          <p:cNvSpPr/>
          <p:nvPr/>
        </p:nvSpPr>
        <p:spPr>
          <a:xfrm rot="10800000">
            <a:off x="4945405" y="20099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85" name="Rectangle 684"/>
          <p:cNvSpPr/>
          <p:nvPr/>
        </p:nvSpPr>
        <p:spPr>
          <a:xfrm rot="10800000">
            <a:off x="4610125" y="20099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86" name="Rectangle 685"/>
          <p:cNvSpPr/>
          <p:nvPr/>
        </p:nvSpPr>
        <p:spPr>
          <a:xfrm>
            <a:off x="3352826" y="18422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87" name="Rectangle 686"/>
          <p:cNvSpPr/>
          <p:nvPr/>
        </p:nvSpPr>
        <p:spPr>
          <a:xfrm>
            <a:off x="4526308" y="18422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88" name="Rectangle 687"/>
          <p:cNvSpPr/>
          <p:nvPr/>
        </p:nvSpPr>
        <p:spPr>
          <a:xfrm rot="10800000">
            <a:off x="4107203" y="23451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89" name="Rectangle 688"/>
          <p:cNvSpPr/>
          <p:nvPr/>
        </p:nvSpPr>
        <p:spPr>
          <a:xfrm rot="10800000">
            <a:off x="4191028" y="21775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91" name="Rectangle 690"/>
          <p:cNvSpPr/>
          <p:nvPr/>
        </p:nvSpPr>
        <p:spPr>
          <a:xfrm rot="10800000">
            <a:off x="4358668" y="25128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92" name="Rectangle 691"/>
          <p:cNvSpPr/>
          <p:nvPr/>
        </p:nvSpPr>
        <p:spPr>
          <a:xfrm rot="10800000">
            <a:off x="4107203" y="26804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93" name="Rectangle 692"/>
          <p:cNvSpPr/>
          <p:nvPr/>
        </p:nvSpPr>
        <p:spPr>
          <a:xfrm rot="10800000">
            <a:off x="4358668" y="21775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94" name="Rectangle 693"/>
          <p:cNvSpPr/>
          <p:nvPr/>
        </p:nvSpPr>
        <p:spPr>
          <a:xfrm rot="10800000">
            <a:off x="4442483" y="23451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95" name="Rectangle 694"/>
          <p:cNvSpPr/>
          <p:nvPr/>
        </p:nvSpPr>
        <p:spPr>
          <a:xfrm rot="10800000">
            <a:off x="4358668" y="28481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96" name="Rectangle 695"/>
          <p:cNvSpPr/>
          <p:nvPr/>
        </p:nvSpPr>
        <p:spPr>
          <a:xfrm rot="10800000">
            <a:off x="4191028" y="28481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97" name="Rectangle 696"/>
          <p:cNvSpPr/>
          <p:nvPr/>
        </p:nvSpPr>
        <p:spPr>
          <a:xfrm rot="10800000">
            <a:off x="4274843" y="30157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98" name="Rectangle 697"/>
          <p:cNvSpPr/>
          <p:nvPr/>
        </p:nvSpPr>
        <p:spPr>
          <a:xfrm rot="10800000">
            <a:off x="5029228" y="21775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99" name="Rectangle 698"/>
          <p:cNvSpPr/>
          <p:nvPr/>
        </p:nvSpPr>
        <p:spPr>
          <a:xfrm rot="10800000">
            <a:off x="4945403" y="23451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00" name="Rectangle 699"/>
          <p:cNvSpPr/>
          <p:nvPr/>
        </p:nvSpPr>
        <p:spPr>
          <a:xfrm>
            <a:off x="419107" y="335103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01" name="Rectangle 700"/>
          <p:cNvSpPr/>
          <p:nvPr/>
        </p:nvSpPr>
        <p:spPr>
          <a:xfrm>
            <a:off x="754388" y="335103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02" name="Rectangle 701"/>
          <p:cNvSpPr/>
          <p:nvPr/>
        </p:nvSpPr>
        <p:spPr>
          <a:xfrm>
            <a:off x="586747" y="335103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18" name="Rectangle 717"/>
          <p:cNvSpPr/>
          <p:nvPr/>
        </p:nvSpPr>
        <p:spPr>
          <a:xfrm>
            <a:off x="1257312" y="335103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19" name="Rectangle 718"/>
          <p:cNvSpPr/>
          <p:nvPr/>
        </p:nvSpPr>
        <p:spPr>
          <a:xfrm>
            <a:off x="1592591" y="335103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20" name="Rectangle 719"/>
          <p:cNvSpPr/>
          <p:nvPr/>
        </p:nvSpPr>
        <p:spPr>
          <a:xfrm>
            <a:off x="1760231" y="335103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21" name="Rectangle 720"/>
          <p:cNvSpPr/>
          <p:nvPr/>
        </p:nvSpPr>
        <p:spPr>
          <a:xfrm>
            <a:off x="1927871" y="335103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22" name="Rectangle 721"/>
          <p:cNvSpPr/>
          <p:nvPr/>
        </p:nvSpPr>
        <p:spPr>
          <a:xfrm>
            <a:off x="2766067" y="335103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23" name="Rectangle 722"/>
          <p:cNvSpPr/>
          <p:nvPr/>
        </p:nvSpPr>
        <p:spPr>
          <a:xfrm>
            <a:off x="2598428" y="335103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24" name="Rectangle 723"/>
          <p:cNvSpPr/>
          <p:nvPr/>
        </p:nvSpPr>
        <p:spPr>
          <a:xfrm>
            <a:off x="251467" y="335103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26" name="Rectangle 725"/>
          <p:cNvSpPr/>
          <p:nvPr/>
        </p:nvSpPr>
        <p:spPr>
          <a:xfrm rot="10800000">
            <a:off x="2598428" y="56979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27" name="Rectangle 726"/>
          <p:cNvSpPr/>
          <p:nvPr/>
        </p:nvSpPr>
        <p:spPr>
          <a:xfrm rot="10800000">
            <a:off x="2263152" y="56979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28" name="Rectangle 727"/>
          <p:cNvSpPr/>
          <p:nvPr/>
        </p:nvSpPr>
        <p:spPr>
          <a:xfrm rot="10800000">
            <a:off x="2095512" y="56979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29" name="Rectangle 728"/>
          <p:cNvSpPr/>
          <p:nvPr/>
        </p:nvSpPr>
        <p:spPr>
          <a:xfrm rot="10800000">
            <a:off x="1927871" y="56979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30" name="Rectangle 729"/>
          <p:cNvSpPr/>
          <p:nvPr/>
        </p:nvSpPr>
        <p:spPr>
          <a:xfrm rot="10800000">
            <a:off x="1424951" y="569799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31" name="Rectangle 730"/>
          <p:cNvSpPr/>
          <p:nvPr/>
        </p:nvSpPr>
        <p:spPr>
          <a:xfrm rot="10800000">
            <a:off x="754384" y="56980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32" name="Rectangle 731"/>
          <p:cNvSpPr/>
          <p:nvPr/>
        </p:nvSpPr>
        <p:spPr>
          <a:xfrm rot="10800000">
            <a:off x="586744" y="56980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33" name="Rectangle 732"/>
          <p:cNvSpPr/>
          <p:nvPr/>
        </p:nvSpPr>
        <p:spPr>
          <a:xfrm rot="10800000">
            <a:off x="251462" y="56980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35" name="Rectangle 734"/>
          <p:cNvSpPr/>
          <p:nvPr/>
        </p:nvSpPr>
        <p:spPr>
          <a:xfrm>
            <a:off x="502928" y="38539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36" name="Rectangle 735"/>
          <p:cNvSpPr/>
          <p:nvPr/>
        </p:nvSpPr>
        <p:spPr>
          <a:xfrm>
            <a:off x="838209" y="38539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37" name="Rectangle 736"/>
          <p:cNvSpPr/>
          <p:nvPr/>
        </p:nvSpPr>
        <p:spPr>
          <a:xfrm>
            <a:off x="419109" y="36863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38" name="Rectangle 737"/>
          <p:cNvSpPr/>
          <p:nvPr/>
        </p:nvSpPr>
        <p:spPr>
          <a:xfrm>
            <a:off x="1508775" y="38539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39" name="Rectangle 738"/>
          <p:cNvSpPr/>
          <p:nvPr/>
        </p:nvSpPr>
        <p:spPr>
          <a:xfrm>
            <a:off x="1341135" y="38539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40" name="Rectangle 739"/>
          <p:cNvSpPr/>
          <p:nvPr/>
        </p:nvSpPr>
        <p:spPr>
          <a:xfrm>
            <a:off x="922030" y="36863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41" name="Rectangle 740"/>
          <p:cNvSpPr/>
          <p:nvPr/>
        </p:nvSpPr>
        <p:spPr>
          <a:xfrm>
            <a:off x="1257315" y="36863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42" name="Rectangle 741"/>
          <p:cNvSpPr/>
          <p:nvPr/>
        </p:nvSpPr>
        <p:spPr>
          <a:xfrm>
            <a:off x="1844054" y="38539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43" name="Rectangle 742"/>
          <p:cNvSpPr/>
          <p:nvPr/>
        </p:nvSpPr>
        <p:spPr>
          <a:xfrm>
            <a:off x="2179334" y="38539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44" name="Rectangle 743"/>
          <p:cNvSpPr/>
          <p:nvPr/>
        </p:nvSpPr>
        <p:spPr>
          <a:xfrm>
            <a:off x="2011694" y="38539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45" name="Rectangle 744"/>
          <p:cNvSpPr/>
          <p:nvPr/>
        </p:nvSpPr>
        <p:spPr>
          <a:xfrm>
            <a:off x="1760234" y="36863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46" name="Rectangle 745"/>
          <p:cNvSpPr/>
          <p:nvPr/>
        </p:nvSpPr>
        <p:spPr>
          <a:xfrm>
            <a:off x="2095514" y="36863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47" name="Rectangle 746"/>
          <p:cNvSpPr/>
          <p:nvPr/>
        </p:nvSpPr>
        <p:spPr>
          <a:xfrm>
            <a:off x="1927874" y="36863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48" name="Rectangle 747"/>
          <p:cNvSpPr/>
          <p:nvPr/>
        </p:nvSpPr>
        <p:spPr>
          <a:xfrm>
            <a:off x="2514615" y="38539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49" name="Rectangle 748"/>
          <p:cNvSpPr/>
          <p:nvPr/>
        </p:nvSpPr>
        <p:spPr>
          <a:xfrm>
            <a:off x="2849890" y="38539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50" name="Rectangle 749"/>
          <p:cNvSpPr/>
          <p:nvPr/>
        </p:nvSpPr>
        <p:spPr>
          <a:xfrm>
            <a:off x="2263154" y="36863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51" name="Rectangle 750"/>
          <p:cNvSpPr/>
          <p:nvPr/>
        </p:nvSpPr>
        <p:spPr>
          <a:xfrm>
            <a:off x="251467" y="36863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54" name="Rectangle 753"/>
          <p:cNvSpPr/>
          <p:nvPr/>
        </p:nvSpPr>
        <p:spPr>
          <a:xfrm>
            <a:off x="335289" y="38539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55" name="Rectangle 754"/>
          <p:cNvSpPr/>
          <p:nvPr/>
        </p:nvSpPr>
        <p:spPr>
          <a:xfrm>
            <a:off x="670572" y="41892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56" name="Rectangle 755"/>
          <p:cNvSpPr/>
          <p:nvPr/>
        </p:nvSpPr>
        <p:spPr>
          <a:xfrm>
            <a:off x="754388" y="40215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57" name="Rectangle 756"/>
          <p:cNvSpPr/>
          <p:nvPr/>
        </p:nvSpPr>
        <p:spPr>
          <a:xfrm>
            <a:off x="586749" y="40215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58" name="Rectangle 757"/>
          <p:cNvSpPr/>
          <p:nvPr/>
        </p:nvSpPr>
        <p:spPr>
          <a:xfrm>
            <a:off x="1005853" y="41892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59" name="Rectangle 758"/>
          <p:cNvSpPr/>
          <p:nvPr/>
        </p:nvSpPr>
        <p:spPr>
          <a:xfrm>
            <a:off x="1173494" y="41892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60" name="Rectangle 759"/>
          <p:cNvSpPr/>
          <p:nvPr/>
        </p:nvSpPr>
        <p:spPr>
          <a:xfrm>
            <a:off x="1508774" y="41892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61" name="Rectangle 760"/>
          <p:cNvSpPr/>
          <p:nvPr/>
        </p:nvSpPr>
        <p:spPr>
          <a:xfrm>
            <a:off x="922030" y="40215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62" name="Rectangle 761"/>
          <p:cNvSpPr/>
          <p:nvPr/>
        </p:nvSpPr>
        <p:spPr>
          <a:xfrm>
            <a:off x="1257313" y="40215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63" name="Rectangle 762"/>
          <p:cNvSpPr/>
          <p:nvPr/>
        </p:nvSpPr>
        <p:spPr>
          <a:xfrm>
            <a:off x="1844053" y="41892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64" name="Rectangle 763"/>
          <p:cNvSpPr/>
          <p:nvPr/>
        </p:nvSpPr>
        <p:spPr>
          <a:xfrm>
            <a:off x="2011693" y="41892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65" name="Rectangle 764"/>
          <p:cNvSpPr/>
          <p:nvPr/>
        </p:nvSpPr>
        <p:spPr>
          <a:xfrm>
            <a:off x="1592591" y="402159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66" name="Rectangle 765"/>
          <p:cNvSpPr/>
          <p:nvPr/>
        </p:nvSpPr>
        <p:spPr>
          <a:xfrm>
            <a:off x="1760231" y="402159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67" name="Rectangle 766"/>
          <p:cNvSpPr/>
          <p:nvPr/>
        </p:nvSpPr>
        <p:spPr>
          <a:xfrm>
            <a:off x="1927871" y="402159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68" name="Rectangle 767"/>
          <p:cNvSpPr/>
          <p:nvPr/>
        </p:nvSpPr>
        <p:spPr>
          <a:xfrm>
            <a:off x="2346974" y="41892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69" name="Rectangle 768"/>
          <p:cNvSpPr/>
          <p:nvPr/>
        </p:nvSpPr>
        <p:spPr>
          <a:xfrm>
            <a:off x="2849889" y="41892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70" name="Rectangle 769"/>
          <p:cNvSpPr/>
          <p:nvPr/>
        </p:nvSpPr>
        <p:spPr>
          <a:xfrm>
            <a:off x="2682250" y="41892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71" name="Rectangle 770"/>
          <p:cNvSpPr/>
          <p:nvPr/>
        </p:nvSpPr>
        <p:spPr>
          <a:xfrm>
            <a:off x="2263152" y="40215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72" name="Rectangle 771"/>
          <p:cNvSpPr/>
          <p:nvPr/>
        </p:nvSpPr>
        <p:spPr>
          <a:xfrm>
            <a:off x="2430793" y="40215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73" name="Rectangle 772"/>
          <p:cNvSpPr/>
          <p:nvPr/>
        </p:nvSpPr>
        <p:spPr>
          <a:xfrm>
            <a:off x="2766068" y="402159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74" name="Rectangle 773"/>
          <p:cNvSpPr/>
          <p:nvPr/>
        </p:nvSpPr>
        <p:spPr>
          <a:xfrm>
            <a:off x="2598429" y="40215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75" name="Rectangle 774"/>
          <p:cNvSpPr/>
          <p:nvPr/>
        </p:nvSpPr>
        <p:spPr>
          <a:xfrm>
            <a:off x="251467" y="40215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78" name="Rectangle 777"/>
          <p:cNvSpPr/>
          <p:nvPr/>
        </p:nvSpPr>
        <p:spPr>
          <a:xfrm>
            <a:off x="335289" y="41892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79" name="Rectangle 778"/>
          <p:cNvSpPr/>
          <p:nvPr/>
        </p:nvSpPr>
        <p:spPr>
          <a:xfrm rot="10800000">
            <a:off x="2682245" y="58656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80" name="Rectangle 779"/>
          <p:cNvSpPr/>
          <p:nvPr/>
        </p:nvSpPr>
        <p:spPr>
          <a:xfrm rot="10800000">
            <a:off x="2346968" y="58656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81" name="Rectangle 780"/>
          <p:cNvSpPr/>
          <p:nvPr/>
        </p:nvSpPr>
        <p:spPr>
          <a:xfrm rot="10800000">
            <a:off x="2514608" y="58656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82" name="Rectangle 781"/>
          <p:cNvSpPr/>
          <p:nvPr/>
        </p:nvSpPr>
        <p:spPr>
          <a:xfrm rot="10800000">
            <a:off x="2011688" y="58656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83" name="Rectangle 782"/>
          <p:cNvSpPr/>
          <p:nvPr/>
        </p:nvSpPr>
        <p:spPr>
          <a:xfrm rot="10800000">
            <a:off x="1844054" y="58656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84" name="Rectangle 783"/>
          <p:cNvSpPr/>
          <p:nvPr/>
        </p:nvSpPr>
        <p:spPr>
          <a:xfrm rot="10800000">
            <a:off x="1508774" y="58656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85" name="Rectangle 784"/>
          <p:cNvSpPr/>
          <p:nvPr/>
        </p:nvSpPr>
        <p:spPr>
          <a:xfrm rot="10800000">
            <a:off x="1341134" y="58656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86" name="Rectangle 785"/>
          <p:cNvSpPr/>
          <p:nvPr/>
        </p:nvSpPr>
        <p:spPr>
          <a:xfrm rot="10800000">
            <a:off x="1173493" y="58656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87" name="Rectangle 786"/>
          <p:cNvSpPr/>
          <p:nvPr/>
        </p:nvSpPr>
        <p:spPr>
          <a:xfrm rot="10800000">
            <a:off x="335287" y="58656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88" name="Rectangle 787"/>
          <p:cNvSpPr/>
          <p:nvPr/>
        </p:nvSpPr>
        <p:spPr>
          <a:xfrm rot="10800000">
            <a:off x="502927" y="58656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90" name="Rectangle 789"/>
          <p:cNvSpPr/>
          <p:nvPr/>
        </p:nvSpPr>
        <p:spPr>
          <a:xfrm>
            <a:off x="502929" y="351867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91" name="Rectangle 790"/>
          <p:cNvSpPr/>
          <p:nvPr/>
        </p:nvSpPr>
        <p:spPr>
          <a:xfrm>
            <a:off x="838208" y="351867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92" name="Rectangle 791"/>
          <p:cNvSpPr/>
          <p:nvPr/>
        </p:nvSpPr>
        <p:spPr>
          <a:xfrm>
            <a:off x="670567" y="351867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93" name="Rectangle 792"/>
          <p:cNvSpPr/>
          <p:nvPr/>
        </p:nvSpPr>
        <p:spPr>
          <a:xfrm>
            <a:off x="1005852" y="351867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94" name="Rectangle 793"/>
          <p:cNvSpPr/>
          <p:nvPr/>
        </p:nvSpPr>
        <p:spPr>
          <a:xfrm>
            <a:off x="1173493" y="351867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95" name="Rectangle 794"/>
          <p:cNvSpPr/>
          <p:nvPr/>
        </p:nvSpPr>
        <p:spPr>
          <a:xfrm>
            <a:off x="1341134" y="351867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96" name="Rectangle 795"/>
          <p:cNvSpPr/>
          <p:nvPr/>
        </p:nvSpPr>
        <p:spPr>
          <a:xfrm>
            <a:off x="1676413" y="3518679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97" name="Rectangle 796"/>
          <p:cNvSpPr/>
          <p:nvPr/>
        </p:nvSpPr>
        <p:spPr>
          <a:xfrm>
            <a:off x="1844053" y="3518679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98" name="Rectangle 797"/>
          <p:cNvSpPr/>
          <p:nvPr/>
        </p:nvSpPr>
        <p:spPr>
          <a:xfrm>
            <a:off x="2011693" y="3518679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99" name="Rectangle 798"/>
          <p:cNvSpPr/>
          <p:nvPr/>
        </p:nvSpPr>
        <p:spPr>
          <a:xfrm>
            <a:off x="2346974" y="3518679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00" name="Rectangle 799"/>
          <p:cNvSpPr/>
          <p:nvPr/>
        </p:nvSpPr>
        <p:spPr>
          <a:xfrm>
            <a:off x="2514614" y="3518679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01" name="Rectangle 800"/>
          <p:cNvSpPr/>
          <p:nvPr/>
        </p:nvSpPr>
        <p:spPr>
          <a:xfrm>
            <a:off x="2849890" y="3518679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02" name="Rectangle 801"/>
          <p:cNvSpPr/>
          <p:nvPr/>
        </p:nvSpPr>
        <p:spPr>
          <a:xfrm>
            <a:off x="2682251" y="3518679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04" name="Rectangle 803"/>
          <p:cNvSpPr/>
          <p:nvPr/>
        </p:nvSpPr>
        <p:spPr>
          <a:xfrm>
            <a:off x="335289" y="351867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05" name="Rectangle 804"/>
          <p:cNvSpPr/>
          <p:nvPr/>
        </p:nvSpPr>
        <p:spPr>
          <a:xfrm rot="10800000">
            <a:off x="2682250" y="55303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06" name="Rectangle 805"/>
          <p:cNvSpPr/>
          <p:nvPr/>
        </p:nvSpPr>
        <p:spPr>
          <a:xfrm rot="10800000">
            <a:off x="2179334" y="55303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07" name="Rectangle 806"/>
          <p:cNvSpPr/>
          <p:nvPr/>
        </p:nvSpPr>
        <p:spPr>
          <a:xfrm rot="10800000">
            <a:off x="1844054" y="55303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08" name="Rectangle 807"/>
          <p:cNvSpPr/>
          <p:nvPr/>
        </p:nvSpPr>
        <p:spPr>
          <a:xfrm rot="10800000">
            <a:off x="1341134" y="55303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09" name="Rectangle 808"/>
          <p:cNvSpPr/>
          <p:nvPr/>
        </p:nvSpPr>
        <p:spPr>
          <a:xfrm rot="10800000">
            <a:off x="1005851" y="55303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10" name="Rectangle 809"/>
          <p:cNvSpPr/>
          <p:nvPr/>
        </p:nvSpPr>
        <p:spPr>
          <a:xfrm rot="10800000">
            <a:off x="838209" y="55303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11" name="Rectangle 810"/>
          <p:cNvSpPr/>
          <p:nvPr/>
        </p:nvSpPr>
        <p:spPr>
          <a:xfrm rot="10800000">
            <a:off x="670569" y="55303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12" name="Rectangle 811"/>
          <p:cNvSpPr/>
          <p:nvPr/>
        </p:nvSpPr>
        <p:spPr>
          <a:xfrm rot="10800000">
            <a:off x="502927" y="55303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13" name="Rectangle 812"/>
          <p:cNvSpPr/>
          <p:nvPr/>
        </p:nvSpPr>
        <p:spPr>
          <a:xfrm rot="10800000">
            <a:off x="2849890" y="55303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15" name="Rectangle 814"/>
          <p:cNvSpPr/>
          <p:nvPr/>
        </p:nvSpPr>
        <p:spPr>
          <a:xfrm rot="10800000">
            <a:off x="2598429" y="53627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16" name="Rectangle 815"/>
          <p:cNvSpPr/>
          <p:nvPr/>
        </p:nvSpPr>
        <p:spPr>
          <a:xfrm rot="10800000">
            <a:off x="2263149" y="53627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17" name="Rectangle 816"/>
          <p:cNvSpPr/>
          <p:nvPr/>
        </p:nvSpPr>
        <p:spPr>
          <a:xfrm rot="10800000">
            <a:off x="1592589" y="53627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18" name="Rectangle 817"/>
          <p:cNvSpPr/>
          <p:nvPr/>
        </p:nvSpPr>
        <p:spPr>
          <a:xfrm rot="10800000">
            <a:off x="1760229" y="53627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19" name="Rectangle 818"/>
          <p:cNvSpPr/>
          <p:nvPr/>
        </p:nvSpPr>
        <p:spPr>
          <a:xfrm rot="10800000">
            <a:off x="1257308" y="53627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20" name="Rectangle 819"/>
          <p:cNvSpPr/>
          <p:nvPr/>
        </p:nvSpPr>
        <p:spPr>
          <a:xfrm rot="10800000">
            <a:off x="922026" y="53627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21" name="Rectangle 820"/>
          <p:cNvSpPr/>
          <p:nvPr/>
        </p:nvSpPr>
        <p:spPr>
          <a:xfrm rot="10800000">
            <a:off x="1089667" y="53627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22" name="Rectangle 821"/>
          <p:cNvSpPr/>
          <p:nvPr/>
        </p:nvSpPr>
        <p:spPr>
          <a:xfrm rot="10800000">
            <a:off x="754384" y="53627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23" name="Rectangle 822"/>
          <p:cNvSpPr/>
          <p:nvPr/>
        </p:nvSpPr>
        <p:spPr>
          <a:xfrm rot="10800000">
            <a:off x="586744" y="53627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24" name="Rectangle 823"/>
          <p:cNvSpPr/>
          <p:nvPr/>
        </p:nvSpPr>
        <p:spPr>
          <a:xfrm rot="10800000">
            <a:off x="251462" y="53627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27" name="Rectangle 826"/>
          <p:cNvSpPr/>
          <p:nvPr/>
        </p:nvSpPr>
        <p:spPr>
          <a:xfrm rot="10800000">
            <a:off x="2346974" y="51950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28" name="Rectangle 827"/>
          <p:cNvSpPr/>
          <p:nvPr/>
        </p:nvSpPr>
        <p:spPr>
          <a:xfrm rot="10800000">
            <a:off x="2514614" y="51950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29" name="Rectangle 828"/>
          <p:cNvSpPr/>
          <p:nvPr/>
        </p:nvSpPr>
        <p:spPr>
          <a:xfrm rot="10800000">
            <a:off x="2179334" y="51950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30" name="Rectangle 829"/>
          <p:cNvSpPr/>
          <p:nvPr/>
        </p:nvSpPr>
        <p:spPr>
          <a:xfrm rot="10800000">
            <a:off x="1844054" y="51950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31" name="Rectangle 830"/>
          <p:cNvSpPr/>
          <p:nvPr/>
        </p:nvSpPr>
        <p:spPr>
          <a:xfrm rot="10800000">
            <a:off x="1508774" y="51950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32" name="Rectangle 831"/>
          <p:cNvSpPr/>
          <p:nvPr/>
        </p:nvSpPr>
        <p:spPr>
          <a:xfrm rot="10800000">
            <a:off x="1341134" y="51950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33" name="Rectangle 832"/>
          <p:cNvSpPr/>
          <p:nvPr/>
        </p:nvSpPr>
        <p:spPr>
          <a:xfrm rot="10800000">
            <a:off x="1173493" y="51950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34" name="Rectangle 833"/>
          <p:cNvSpPr/>
          <p:nvPr/>
        </p:nvSpPr>
        <p:spPr>
          <a:xfrm rot="10800000">
            <a:off x="838209" y="51950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35" name="Rectangle 834"/>
          <p:cNvSpPr/>
          <p:nvPr/>
        </p:nvSpPr>
        <p:spPr>
          <a:xfrm rot="10800000">
            <a:off x="670569" y="51950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36" name="Rectangle 835"/>
          <p:cNvSpPr/>
          <p:nvPr/>
        </p:nvSpPr>
        <p:spPr>
          <a:xfrm rot="10800000">
            <a:off x="335287" y="51950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38" name="Rectangle 837"/>
          <p:cNvSpPr/>
          <p:nvPr/>
        </p:nvSpPr>
        <p:spPr>
          <a:xfrm rot="10800000">
            <a:off x="2430788" y="50274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39" name="Rectangle 838"/>
          <p:cNvSpPr/>
          <p:nvPr/>
        </p:nvSpPr>
        <p:spPr>
          <a:xfrm rot="10800000">
            <a:off x="2095508" y="50274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40" name="Rectangle 839"/>
          <p:cNvSpPr/>
          <p:nvPr/>
        </p:nvSpPr>
        <p:spPr>
          <a:xfrm rot="10800000">
            <a:off x="1927868" y="50274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41" name="Rectangle 840"/>
          <p:cNvSpPr/>
          <p:nvPr/>
        </p:nvSpPr>
        <p:spPr>
          <a:xfrm rot="10800000">
            <a:off x="1592588" y="50274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42" name="Rectangle 841"/>
          <p:cNvSpPr/>
          <p:nvPr/>
        </p:nvSpPr>
        <p:spPr>
          <a:xfrm rot="10800000">
            <a:off x="1257308" y="50274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43" name="Rectangle 842"/>
          <p:cNvSpPr/>
          <p:nvPr/>
        </p:nvSpPr>
        <p:spPr>
          <a:xfrm rot="10800000">
            <a:off x="1089667" y="50274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44" name="Rectangle 843"/>
          <p:cNvSpPr/>
          <p:nvPr/>
        </p:nvSpPr>
        <p:spPr>
          <a:xfrm rot="10800000">
            <a:off x="754384" y="50274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45" name="Rectangle 844"/>
          <p:cNvSpPr/>
          <p:nvPr/>
        </p:nvSpPr>
        <p:spPr>
          <a:xfrm rot="10800000">
            <a:off x="251462" y="50274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46" name="Rectangle 845"/>
          <p:cNvSpPr/>
          <p:nvPr/>
        </p:nvSpPr>
        <p:spPr>
          <a:xfrm rot="10800000">
            <a:off x="419104" y="50274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49" name="Rectangle 848"/>
          <p:cNvSpPr/>
          <p:nvPr/>
        </p:nvSpPr>
        <p:spPr>
          <a:xfrm>
            <a:off x="502928" y="45245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50" name="Rectangle 849"/>
          <p:cNvSpPr/>
          <p:nvPr/>
        </p:nvSpPr>
        <p:spPr>
          <a:xfrm>
            <a:off x="586748" y="43568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51" name="Rectangle 850"/>
          <p:cNvSpPr/>
          <p:nvPr/>
        </p:nvSpPr>
        <p:spPr>
          <a:xfrm>
            <a:off x="1005853" y="45245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52" name="Rectangle 851"/>
          <p:cNvSpPr/>
          <p:nvPr/>
        </p:nvSpPr>
        <p:spPr>
          <a:xfrm>
            <a:off x="1508774" y="45245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53" name="Rectangle 852"/>
          <p:cNvSpPr/>
          <p:nvPr/>
        </p:nvSpPr>
        <p:spPr>
          <a:xfrm>
            <a:off x="1341134" y="45245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54" name="Rectangle 853"/>
          <p:cNvSpPr/>
          <p:nvPr/>
        </p:nvSpPr>
        <p:spPr>
          <a:xfrm>
            <a:off x="922029" y="43568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55" name="Rectangle 854"/>
          <p:cNvSpPr/>
          <p:nvPr/>
        </p:nvSpPr>
        <p:spPr>
          <a:xfrm>
            <a:off x="1089670" y="43568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56" name="Rectangle 855"/>
          <p:cNvSpPr/>
          <p:nvPr/>
        </p:nvSpPr>
        <p:spPr>
          <a:xfrm>
            <a:off x="1257311" y="43568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57" name="Rectangle 856"/>
          <p:cNvSpPr/>
          <p:nvPr/>
        </p:nvSpPr>
        <p:spPr>
          <a:xfrm>
            <a:off x="1676414" y="45245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58" name="Rectangle 857"/>
          <p:cNvSpPr/>
          <p:nvPr/>
        </p:nvSpPr>
        <p:spPr>
          <a:xfrm>
            <a:off x="2179334" y="45245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59" name="Rectangle 858"/>
          <p:cNvSpPr/>
          <p:nvPr/>
        </p:nvSpPr>
        <p:spPr>
          <a:xfrm>
            <a:off x="1760231" y="43568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60" name="Rectangle 859"/>
          <p:cNvSpPr/>
          <p:nvPr/>
        </p:nvSpPr>
        <p:spPr>
          <a:xfrm>
            <a:off x="2095512" y="43568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61" name="Rectangle 860"/>
          <p:cNvSpPr/>
          <p:nvPr/>
        </p:nvSpPr>
        <p:spPr>
          <a:xfrm>
            <a:off x="1927871" y="43568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62" name="Rectangle 861"/>
          <p:cNvSpPr/>
          <p:nvPr/>
        </p:nvSpPr>
        <p:spPr>
          <a:xfrm>
            <a:off x="2346975" y="45245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63" name="Rectangle 862"/>
          <p:cNvSpPr/>
          <p:nvPr/>
        </p:nvSpPr>
        <p:spPr>
          <a:xfrm>
            <a:off x="2514615" y="45245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64" name="Rectangle 863"/>
          <p:cNvSpPr/>
          <p:nvPr/>
        </p:nvSpPr>
        <p:spPr>
          <a:xfrm>
            <a:off x="2849890" y="45245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65" name="Rectangle 864"/>
          <p:cNvSpPr/>
          <p:nvPr/>
        </p:nvSpPr>
        <p:spPr>
          <a:xfrm>
            <a:off x="2682252" y="45245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66" name="Rectangle 865"/>
          <p:cNvSpPr/>
          <p:nvPr/>
        </p:nvSpPr>
        <p:spPr>
          <a:xfrm>
            <a:off x="2263152" y="43568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67" name="Rectangle 866"/>
          <p:cNvSpPr/>
          <p:nvPr/>
        </p:nvSpPr>
        <p:spPr>
          <a:xfrm>
            <a:off x="2766068" y="43568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68" name="Rectangle 867"/>
          <p:cNvSpPr/>
          <p:nvPr/>
        </p:nvSpPr>
        <p:spPr>
          <a:xfrm>
            <a:off x="2598429" y="43568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69" name="Rectangle 868"/>
          <p:cNvSpPr/>
          <p:nvPr/>
        </p:nvSpPr>
        <p:spPr>
          <a:xfrm>
            <a:off x="251466" y="43568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72" name="Rectangle 871"/>
          <p:cNvSpPr/>
          <p:nvPr/>
        </p:nvSpPr>
        <p:spPr>
          <a:xfrm rot="10800000">
            <a:off x="2514614" y="48597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73" name="Rectangle 872"/>
          <p:cNvSpPr/>
          <p:nvPr/>
        </p:nvSpPr>
        <p:spPr>
          <a:xfrm rot="10800000">
            <a:off x="2179334" y="48597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74" name="Rectangle 873"/>
          <p:cNvSpPr/>
          <p:nvPr/>
        </p:nvSpPr>
        <p:spPr>
          <a:xfrm rot="10800000">
            <a:off x="2011694" y="48597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75" name="Rectangle 874"/>
          <p:cNvSpPr/>
          <p:nvPr/>
        </p:nvSpPr>
        <p:spPr>
          <a:xfrm rot="10800000">
            <a:off x="1844054" y="48597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76" name="Rectangle 875"/>
          <p:cNvSpPr/>
          <p:nvPr/>
        </p:nvSpPr>
        <p:spPr>
          <a:xfrm rot="10800000">
            <a:off x="1341134" y="48598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77" name="Rectangle 876"/>
          <p:cNvSpPr/>
          <p:nvPr/>
        </p:nvSpPr>
        <p:spPr>
          <a:xfrm rot="10800000">
            <a:off x="1005851" y="48598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78" name="Rectangle 877"/>
          <p:cNvSpPr/>
          <p:nvPr/>
        </p:nvSpPr>
        <p:spPr>
          <a:xfrm rot="10800000">
            <a:off x="1173493" y="48598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79" name="Rectangle 878"/>
          <p:cNvSpPr/>
          <p:nvPr/>
        </p:nvSpPr>
        <p:spPr>
          <a:xfrm rot="10800000">
            <a:off x="335287" y="48598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82" name="Rectangle 881"/>
          <p:cNvSpPr/>
          <p:nvPr/>
        </p:nvSpPr>
        <p:spPr>
          <a:xfrm rot="10800000">
            <a:off x="2598428" y="46921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83" name="Rectangle 882"/>
          <p:cNvSpPr/>
          <p:nvPr/>
        </p:nvSpPr>
        <p:spPr>
          <a:xfrm rot="10800000">
            <a:off x="2430792" y="46921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84" name="Rectangle 883"/>
          <p:cNvSpPr/>
          <p:nvPr/>
        </p:nvSpPr>
        <p:spPr>
          <a:xfrm rot="10800000">
            <a:off x="2095510" y="46921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85" name="Rectangle 884"/>
          <p:cNvSpPr/>
          <p:nvPr/>
        </p:nvSpPr>
        <p:spPr>
          <a:xfrm rot="10800000">
            <a:off x="1592589" y="46921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86" name="Rectangle 885"/>
          <p:cNvSpPr/>
          <p:nvPr/>
        </p:nvSpPr>
        <p:spPr>
          <a:xfrm rot="10800000">
            <a:off x="1760230" y="46921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87" name="Rectangle 886"/>
          <p:cNvSpPr/>
          <p:nvPr/>
        </p:nvSpPr>
        <p:spPr>
          <a:xfrm rot="10800000">
            <a:off x="1424948" y="46921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88" name="Rectangle 887"/>
          <p:cNvSpPr/>
          <p:nvPr/>
        </p:nvSpPr>
        <p:spPr>
          <a:xfrm rot="10800000">
            <a:off x="1257309" y="46921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89" name="Rectangle 888"/>
          <p:cNvSpPr/>
          <p:nvPr/>
        </p:nvSpPr>
        <p:spPr>
          <a:xfrm rot="10800000">
            <a:off x="922028" y="46921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90" name="Rectangle 889"/>
          <p:cNvSpPr/>
          <p:nvPr/>
        </p:nvSpPr>
        <p:spPr>
          <a:xfrm rot="10800000">
            <a:off x="1089669" y="46921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91" name="Rectangle 890"/>
          <p:cNvSpPr/>
          <p:nvPr/>
        </p:nvSpPr>
        <p:spPr>
          <a:xfrm rot="10800000">
            <a:off x="754386" y="46921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92" name="Rectangle 891"/>
          <p:cNvSpPr/>
          <p:nvPr/>
        </p:nvSpPr>
        <p:spPr>
          <a:xfrm rot="10800000">
            <a:off x="586746" y="46921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93" name="Rectangle 892"/>
          <p:cNvSpPr/>
          <p:nvPr/>
        </p:nvSpPr>
        <p:spPr>
          <a:xfrm rot="10800000">
            <a:off x="251464" y="46921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94" name="Rectangle 893"/>
          <p:cNvSpPr/>
          <p:nvPr/>
        </p:nvSpPr>
        <p:spPr>
          <a:xfrm rot="10800000">
            <a:off x="419106" y="46921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96" name="Rectangle 895"/>
          <p:cNvSpPr/>
          <p:nvPr/>
        </p:nvSpPr>
        <p:spPr>
          <a:xfrm rot="10800000">
            <a:off x="670569" y="48598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97" name="Rectangle 896"/>
          <p:cNvSpPr/>
          <p:nvPr/>
        </p:nvSpPr>
        <p:spPr>
          <a:xfrm rot="10800000">
            <a:off x="838209" y="48598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98" name="Rectangle 897"/>
          <p:cNvSpPr/>
          <p:nvPr/>
        </p:nvSpPr>
        <p:spPr>
          <a:xfrm rot="10800000">
            <a:off x="586744" y="50274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99" name="Rectangle 898"/>
          <p:cNvSpPr/>
          <p:nvPr/>
        </p:nvSpPr>
        <p:spPr>
          <a:xfrm rot="10800000">
            <a:off x="502927" y="51950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00" name="Rectangle 899"/>
          <p:cNvSpPr/>
          <p:nvPr/>
        </p:nvSpPr>
        <p:spPr>
          <a:xfrm rot="10800000">
            <a:off x="922026" y="50274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01" name="Rectangle 900"/>
          <p:cNvSpPr/>
          <p:nvPr/>
        </p:nvSpPr>
        <p:spPr>
          <a:xfrm rot="10800000">
            <a:off x="1005851" y="51950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02" name="Rectangle 901"/>
          <p:cNvSpPr/>
          <p:nvPr/>
        </p:nvSpPr>
        <p:spPr>
          <a:xfrm rot="10800000">
            <a:off x="419104" y="53627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03" name="Rectangle 902"/>
          <p:cNvSpPr/>
          <p:nvPr/>
        </p:nvSpPr>
        <p:spPr>
          <a:xfrm rot="10800000">
            <a:off x="335287" y="55303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04" name="Rectangle 903"/>
          <p:cNvSpPr/>
          <p:nvPr/>
        </p:nvSpPr>
        <p:spPr>
          <a:xfrm rot="10800000">
            <a:off x="419104" y="56980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05" name="Rectangle 904"/>
          <p:cNvSpPr/>
          <p:nvPr/>
        </p:nvSpPr>
        <p:spPr>
          <a:xfrm>
            <a:off x="2430795" y="36863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07" name="Rectangle 906"/>
          <p:cNvSpPr/>
          <p:nvPr/>
        </p:nvSpPr>
        <p:spPr>
          <a:xfrm>
            <a:off x="2598432" y="36863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08" name="Rectangle 907"/>
          <p:cNvSpPr/>
          <p:nvPr/>
        </p:nvSpPr>
        <p:spPr>
          <a:xfrm>
            <a:off x="2346975" y="38539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09" name="Rectangle 908"/>
          <p:cNvSpPr/>
          <p:nvPr/>
        </p:nvSpPr>
        <p:spPr>
          <a:xfrm>
            <a:off x="2682252" y="38539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10" name="Rectangle 909"/>
          <p:cNvSpPr/>
          <p:nvPr/>
        </p:nvSpPr>
        <p:spPr>
          <a:xfrm>
            <a:off x="2095512" y="40215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11" name="Rectangle 910"/>
          <p:cNvSpPr/>
          <p:nvPr/>
        </p:nvSpPr>
        <p:spPr>
          <a:xfrm>
            <a:off x="2179333" y="41892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12" name="Rectangle 911"/>
          <p:cNvSpPr/>
          <p:nvPr/>
        </p:nvSpPr>
        <p:spPr>
          <a:xfrm>
            <a:off x="1089671" y="335103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13" name="Rectangle 912"/>
          <p:cNvSpPr/>
          <p:nvPr/>
        </p:nvSpPr>
        <p:spPr>
          <a:xfrm>
            <a:off x="922030" y="335103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14" name="Rectangle 913"/>
          <p:cNvSpPr/>
          <p:nvPr/>
        </p:nvSpPr>
        <p:spPr>
          <a:xfrm rot="10800000">
            <a:off x="922026" y="56980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15" name="Rectangle 914"/>
          <p:cNvSpPr/>
          <p:nvPr/>
        </p:nvSpPr>
        <p:spPr>
          <a:xfrm rot="10800000">
            <a:off x="1173493" y="55303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16" name="Rectangle 915"/>
          <p:cNvSpPr/>
          <p:nvPr/>
        </p:nvSpPr>
        <p:spPr>
          <a:xfrm rot="10800000">
            <a:off x="838209" y="58656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17" name="Rectangle 916"/>
          <p:cNvSpPr/>
          <p:nvPr/>
        </p:nvSpPr>
        <p:spPr>
          <a:xfrm rot="10800000">
            <a:off x="1089667" y="56980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18" name="Rectangle 917"/>
          <p:cNvSpPr/>
          <p:nvPr/>
        </p:nvSpPr>
        <p:spPr>
          <a:xfrm rot="10800000">
            <a:off x="1257308" y="56980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19" name="Rectangle 918"/>
          <p:cNvSpPr/>
          <p:nvPr/>
        </p:nvSpPr>
        <p:spPr>
          <a:xfrm rot="10800000">
            <a:off x="1005851" y="58656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20" name="Rectangle 919"/>
          <p:cNvSpPr/>
          <p:nvPr/>
        </p:nvSpPr>
        <p:spPr>
          <a:xfrm>
            <a:off x="2263151" y="335103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21" name="Rectangle 920"/>
          <p:cNvSpPr/>
          <p:nvPr/>
        </p:nvSpPr>
        <p:spPr>
          <a:xfrm>
            <a:off x="2179333" y="3518679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22" name="Rectangle 921"/>
          <p:cNvSpPr/>
          <p:nvPr/>
        </p:nvSpPr>
        <p:spPr>
          <a:xfrm>
            <a:off x="2514614" y="41892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23" name="Rectangle 922"/>
          <p:cNvSpPr/>
          <p:nvPr/>
        </p:nvSpPr>
        <p:spPr>
          <a:xfrm>
            <a:off x="2430793" y="43568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24" name="Rectangle 923"/>
          <p:cNvSpPr/>
          <p:nvPr/>
        </p:nvSpPr>
        <p:spPr>
          <a:xfrm rot="10800000">
            <a:off x="2179328" y="58656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25" name="Rectangle 924"/>
          <p:cNvSpPr/>
          <p:nvPr/>
        </p:nvSpPr>
        <p:spPr>
          <a:xfrm rot="10800000">
            <a:off x="2682250" y="48597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26" name="Rectangle 925"/>
          <p:cNvSpPr/>
          <p:nvPr/>
        </p:nvSpPr>
        <p:spPr>
          <a:xfrm rot="10800000">
            <a:off x="2598428" y="50274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27" name="Rectangle 926"/>
          <p:cNvSpPr/>
          <p:nvPr/>
        </p:nvSpPr>
        <p:spPr>
          <a:xfrm>
            <a:off x="419109" y="40215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28" name="Rectangle 927"/>
          <p:cNvSpPr/>
          <p:nvPr/>
        </p:nvSpPr>
        <p:spPr>
          <a:xfrm>
            <a:off x="502928" y="41892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29" name="Rectangle 928"/>
          <p:cNvSpPr/>
          <p:nvPr/>
        </p:nvSpPr>
        <p:spPr>
          <a:xfrm>
            <a:off x="419108" y="43568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30" name="Rectangle 929"/>
          <p:cNvSpPr/>
          <p:nvPr/>
        </p:nvSpPr>
        <p:spPr>
          <a:xfrm>
            <a:off x="335289" y="45245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33" name="Rectangle 932"/>
          <p:cNvSpPr/>
          <p:nvPr/>
        </p:nvSpPr>
        <p:spPr>
          <a:xfrm rot="10800000">
            <a:off x="2682250" y="51950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37" name="Rectangle 936"/>
          <p:cNvSpPr/>
          <p:nvPr/>
        </p:nvSpPr>
        <p:spPr>
          <a:xfrm rot="10800000">
            <a:off x="2430789" y="53627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38" name="Rectangle 937"/>
          <p:cNvSpPr/>
          <p:nvPr/>
        </p:nvSpPr>
        <p:spPr>
          <a:xfrm rot="10800000">
            <a:off x="2346974" y="55303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39" name="Rectangle 938"/>
          <p:cNvSpPr/>
          <p:nvPr/>
        </p:nvSpPr>
        <p:spPr>
          <a:xfrm rot="10800000">
            <a:off x="2514614" y="55303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40" name="Rectangle 939"/>
          <p:cNvSpPr/>
          <p:nvPr/>
        </p:nvSpPr>
        <p:spPr>
          <a:xfrm rot="10800000">
            <a:off x="2430792" y="56979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41" name="Rectangle 940"/>
          <p:cNvSpPr/>
          <p:nvPr/>
        </p:nvSpPr>
        <p:spPr>
          <a:xfrm rot="10800000">
            <a:off x="2011694" y="51950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42" name="Rectangle 941"/>
          <p:cNvSpPr/>
          <p:nvPr/>
        </p:nvSpPr>
        <p:spPr>
          <a:xfrm rot="10800000">
            <a:off x="2095509" y="53627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43" name="Rectangle 942"/>
          <p:cNvSpPr/>
          <p:nvPr/>
        </p:nvSpPr>
        <p:spPr>
          <a:xfrm rot="10800000">
            <a:off x="1927869" y="53627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44" name="Rectangle 943"/>
          <p:cNvSpPr/>
          <p:nvPr/>
        </p:nvSpPr>
        <p:spPr>
          <a:xfrm rot="10800000">
            <a:off x="2011694" y="55303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45" name="Rectangle 944"/>
          <p:cNvSpPr/>
          <p:nvPr/>
        </p:nvSpPr>
        <p:spPr>
          <a:xfrm rot="10800000">
            <a:off x="1760231" y="56979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47" name="Rectangle 946"/>
          <p:cNvSpPr/>
          <p:nvPr/>
        </p:nvSpPr>
        <p:spPr>
          <a:xfrm rot="10800000">
            <a:off x="670569" y="58656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48" name="Rectangle 947"/>
          <p:cNvSpPr/>
          <p:nvPr/>
        </p:nvSpPr>
        <p:spPr>
          <a:xfrm>
            <a:off x="1424952" y="335103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49" name="Rectangle 948"/>
          <p:cNvSpPr/>
          <p:nvPr/>
        </p:nvSpPr>
        <p:spPr>
          <a:xfrm>
            <a:off x="2095511" y="335103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50" name="Rectangle 949"/>
          <p:cNvSpPr/>
          <p:nvPr/>
        </p:nvSpPr>
        <p:spPr>
          <a:xfrm>
            <a:off x="2430791" y="335103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51" name="Rectangle 950"/>
          <p:cNvSpPr/>
          <p:nvPr/>
        </p:nvSpPr>
        <p:spPr>
          <a:xfrm>
            <a:off x="1089674" y="36863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52" name="Rectangle 951"/>
          <p:cNvSpPr/>
          <p:nvPr/>
        </p:nvSpPr>
        <p:spPr>
          <a:xfrm>
            <a:off x="1424955" y="36863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53" name="Rectangle 952"/>
          <p:cNvSpPr/>
          <p:nvPr/>
        </p:nvSpPr>
        <p:spPr>
          <a:xfrm>
            <a:off x="586749" y="36863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54" name="Rectangle 953"/>
          <p:cNvSpPr/>
          <p:nvPr/>
        </p:nvSpPr>
        <p:spPr>
          <a:xfrm>
            <a:off x="754388" y="36863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55" name="Rectangle 954"/>
          <p:cNvSpPr/>
          <p:nvPr/>
        </p:nvSpPr>
        <p:spPr>
          <a:xfrm>
            <a:off x="670568" y="38539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56" name="Rectangle 955"/>
          <p:cNvSpPr/>
          <p:nvPr/>
        </p:nvSpPr>
        <p:spPr>
          <a:xfrm>
            <a:off x="1005853" y="38539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57" name="Rectangle 956"/>
          <p:cNvSpPr/>
          <p:nvPr/>
        </p:nvSpPr>
        <p:spPr>
          <a:xfrm>
            <a:off x="1173494" y="38539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58" name="Rectangle 957"/>
          <p:cNvSpPr/>
          <p:nvPr/>
        </p:nvSpPr>
        <p:spPr>
          <a:xfrm>
            <a:off x="1089671" y="40215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59" name="Rectangle 958"/>
          <p:cNvSpPr/>
          <p:nvPr/>
        </p:nvSpPr>
        <p:spPr>
          <a:xfrm>
            <a:off x="1424953" y="40215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60" name="Rectangle 959"/>
          <p:cNvSpPr/>
          <p:nvPr/>
        </p:nvSpPr>
        <p:spPr>
          <a:xfrm>
            <a:off x="838210" y="41892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61" name="Rectangle 960"/>
          <p:cNvSpPr/>
          <p:nvPr/>
        </p:nvSpPr>
        <p:spPr>
          <a:xfrm>
            <a:off x="754387" y="43568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62" name="Rectangle 961"/>
          <p:cNvSpPr/>
          <p:nvPr/>
        </p:nvSpPr>
        <p:spPr>
          <a:xfrm>
            <a:off x="1341135" y="41892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63" name="Rectangle 962"/>
          <p:cNvSpPr/>
          <p:nvPr/>
        </p:nvSpPr>
        <p:spPr>
          <a:xfrm>
            <a:off x="1424951" y="43568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64" name="Rectangle 963"/>
          <p:cNvSpPr/>
          <p:nvPr/>
        </p:nvSpPr>
        <p:spPr>
          <a:xfrm>
            <a:off x="838210" y="45245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65" name="Rectangle 964"/>
          <p:cNvSpPr/>
          <p:nvPr/>
        </p:nvSpPr>
        <p:spPr>
          <a:xfrm>
            <a:off x="1173494" y="45245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66" name="Rectangle 965"/>
          <p:cNvSpPr/>
          <p:nvPr/>
        </p:nvSpPr>
        <p:spPr>
          <a:xfrm>
            <a:off x="1676414" y="41892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67" name="Rectangle 966"/>
          <p:cNvSpPr/>
          <p:nvPr/>
        </p:nvSpPr>
        <p:spPr>
          <a:xfrm>
            <a:off x="1592590" y="43568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68" name="Rectangle 967"/>
          <p:cNvSpPr/>
          <p:nvPr/>
        </p:nvSpPr>
        <p:spPr>
          <a:xfrm>
            <a:off x="1508774" y="3518679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69" name="Rectangle 968"/>
          <p:cNvSpPr/>
          <p:nvPr/>
        </p:nvSpPr>
        <p:spPr>
          <a:xfrm>
            <a:off x="1592593" y="36863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70" name="Rectangle 969"/>
          <p:cNvSpPr/>
          <p:nvPr/>
        </p:nvSpPr>
        <p:spPr>
          <a:xfrm>
            <a:off x="1676414" y="38539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71" name="Rectangle 970"/>
          <p:cNvSpPr/>
          <p:nvPr/>
        </p:nvSpPr>
        <p:spPr>
          <a:xfrm>
            <a:off x="2011694" y="45245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72" name="Rectangle 971"/>
          <p:cNvSpPr/>
          <p:nvPr/>
        </p:nvSpPr>
        <p:spPr>
          <a:xfrm rot="10800000">
            <a:off x="2263150" y="46921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73" name="Rectangle 972"/>
          <p:cNvSpPr/>
          <p:nvPr/>
        </p:nvSpPr>
        <p:spPr>
          <a:xfrm rot="10800000">
            <a:off x="1927870" y="46921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74" name="Rectangle 973"/>
          <p:cNvSpPr/>
          <p:nvPr/>
        </p:nvSpPr>
        <p:spPr>
          <a:xfrm>
            <a:off x="670572" y="45245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75" name="Rectangle 974"/>
          <p:cNvSpPr/>
          <p:nvPr/>
        </p:nvSpPr>
        <p:spPr>
          <a:xfrm>
            <a:off x="1844054" y="45245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76" name="Rectangle 975"/>
          <p:cNvSpPr/>
          <p:nvPr/>
        </p:nvSpPr>
        <p:spPr>
          <a:xfrm rot="10800000">
            <a:off x="1424948" y="50274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77" name="Rectangle 976"/>
          <p:cNvSpPr/>
          <p:nvPr/>
        </p:nvSpPr>
        <p:spPr>
          <a:xfrm rot="10800000">
            <a:off x="1508774" y="48597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78" name="Rectangle 977"/>
          <p:cNvSpPr/>
          <p:nvPr/>
        </p:nvSpPr>
        <p:spPr>
          <a:xfrm rot="10800000">
            <a:off x="1676414" y="58656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79" name="Rectangle 978"/>
          <p:cNvSpPr/>
          <p:nvPr/>
        </p:nvSpPr>
        <p:spPr>
          <a:xfrm rot="10800000">
            <a:off x="1676414" y="51950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80" name="Rectangle 979"/>
          <p:cNvSpPr/>
          <p:nvPr/>
        </p:nvSpPr>
        <p:spPr>
          <a:xfrm rot="10800000">
            <a:off x="1424948" y="53627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81" name="Rectangle 980"/>
          <p:cNvSpPr/>
          <p:nvPr/>
        </p:nvSpPr>
        <p:spPr>
          <a:xfrm rot="10800000">
            <a:off x="1676414" y="48597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82" name="Rectangle 981"/>
          <p:cNvSpPr/>
          <p:nvPr/>
        </p:nvSpPr>
        <p:spPr>
          <a:xfrm rot="10800000">
            <a:off x="1760228" y="50274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83" name="Rectangle 982"/>
          <p:cNvSpPr/>
          <p:nvPr/>
        </p:nvSpPr>
        <p:spPr>
          <a:xfrm rot="10800000">
            <a:off x="1676414" y="55303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84" name="Rectangle 983"/>
          <p:cNvSpPr/>
          <p:nvPr/>
        </p:nvSpPr>
        <p:spPr>
          <a:xfrm rot="10800000">
            <a:off x="1508774" y="55303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85" name="Rectangle 984"/>
          <p:cNvSpPr/>
          <p:nvPr/>
        </p:nvSpPr>
        <p:spPr>
          <a:xfrm rot="10800000">
            <a:off x="1592591" y="56979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86" name="Rectangle 985"/>
          <p:cNvSpPr/>
          <p:nvPr/>
        </p:nvSpPr>
        <p:spPr>
          <a:xfrm rot="10800000">
            <a:off x="2346974" y="48597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87" name="Rectangle 986"/>
          <p:cNvSpPr/>
          <p:nvPr/>
        </p:nvSpPr>
        <p:spPr>
          <a:xfrm rot="10800000">
            <a:off x="2263148" y="50274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88" name="Rectangle 987"/>
          <p:cNvSpPr/>
          <p:nvPr/>
        </p:nvSpPr>
        <p:spPr>
          <a:xfrm>
            <a:off x="3101358" y="335103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89" name="Rectangle 988"/>
          <p:cNvSpPr/>
          <p:nvPr/>
        </p:nvSpPr>
        <p:spPr>
          <a:xfrm>
            <a:off x="3436639" y="335103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90" name="Rectangle 989"/>
          <p:cNvSpPr/>
          <p:nvPr/>
        </p:nvSpPr>
        <p:spPr>
          <a:xfrm>
            <a:off x="3268998" y="335103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06" name="Rectangle 1005"/>
          <p:cNvSpPr/>
          <p:nvPr/>
        </p:nvSpPr>
        <p:spPr>
          <a:xfrm>
            <a:off x="3939563" y="335103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07" name="Rectangle 1006"/>
          <p:cNvSpPr/>
          <p:nvPr/>
        </p:nvSpPr>
        <p:spPr>
          <a:xfrm>
            <a:off x="4274842" y="335103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08" name="Rectangle 1007"/>
          <p:cNvSpPr/>
          <p:nvPr/>
        </p:nvSpPr>
        <p:spPr>
          <a:xfrm>
            <a:off x="4442482" y="335103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09" name="Rectangle 1008"/>
          <p:cNvSpPr/>
          <p:nvPr/>
        </p:nvSpPr>
        <p:spPr>
          <a:xfrm>
            <a:off x="4610122" y="335103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10" name="Rectangle 1009"/>
          <p:cNvSpPr/>
          <p:nvPr/>
        </p:nvSpPr>
        <p:spPr>
          <a:xfrm>
            <a:off x="5448318" y="335103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11" name="Rectangle 1010"/>
          <p:cNvSpPr/>
          <p:nvPr/>
        </p:nvSpPr>
        <p:spPr>
          <a:xfrm>
            <a:off x="5280679" y="335103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12" name="Rectangle 1011"/>
          <p:cNvSpPr/>
          <p:nvPr/>
        </p:nvSpPr>
        <p:spPr>
          <a:xfrm>
            <a:off x="2933718" y="335103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13" name="Rectangle 1012"/>
          <p:cNvSpPr/>
          <p:nvPr/>
        </p:nvSpPr>
        <p:spPr>
          <a:xfrm>
            <a:off x="5615958" y="3351038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14" name="Rectangle 1013"/>
          <p:cNvSpPr/>
          <p:nvPr/>
        </p:nvSpPr>
        <p:spPr>
          <a:xfrm rot="10800000">
            <a:off x="5280680" y="56979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15" name="Rectangle 1014"/>
          <p:cNvSpPr/>
          <p:nvPr/>
        </p:nvSpPr>
        <p:spPr>
          <a:xfrm rot="10800000">
            <a:off x="4945404" y="56979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16" name="Rectangle 1015"/>
          <p:cNvSpPr/>
          <p:nvPr/>
        </p:nvSpPr>
        <p:spPr>
          <a:xfrm rot="10800000">
            <a:off x="4777764" y="56979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17" name="Rectangle 1016"/>
          <p:cNvSpPr/>
          <p:nvPr/>
        </p:nvSpPr>
        <p:spPr>
          <a:xfrm rot="10800000">
            <a:off x="4610124" y="56979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18" name="Rectangle 1017"/>
          <p:cNvSpPr/>
          <p:nvPr/>
        </p:nvSpPr>
        <p:spPr>
          <a:xfrm rot="10800000">
            <a:off x="4107204" y="569799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19" name="Rectangle 1018"/>
          <p:cNvSpPr/>
          <p:nvPr/>
        </p:nvSpPr>
        <p:spPr>
          <a:xfrm rot="10800000">
            <a:off x="3436635" y="56980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20" name="Rectangle 1019"/>
          <p:cNvSpPr/>
          <p:nvPr/>
        </p:nvSpPr>
        <p:spPr>
          <a:xfrm rot="10800000">
            <a:off x="3268995" y="56980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21" name="Rectangle 1020"/>
          <p:cNvSpPr/>
          <p:nvPr/>
        </p:nvSpPr>
        <p:spPr>
          <a:xfrm rot="10800000">
            <a:off x="2933713" y="56980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22" name="Rectangle 1021"/>
          <p:cNvSpPr/>
          <p:nvPr/>
        </p:nvSpPr>
        <p:spPr>
          <a:xfrm rot="10800000">
            <a:off x="5615961" y="5697998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23" name="Rectangle 1022"/>
          <p:cNvSpPr/>
          <p:nvPr/>
        </p:nvSpPr>
        <p:spPr>
          <a:xfrm>
            <a:off x="3185179" y="38539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24" name="Rectangle 1023"/>
          <p:cNvSpPr/>
          <p:nvPr/>
        </p:nvSpPr>
        <p:spPr>
          <a:xfrm>
            <a:off x="3520460" y="38539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25" name="Rectangle 1024"/>
          <p:cNvSpPr/>
          <p:nvPr/>
        </p:nvSpPr>
        <p:spPr>
          <a:xfrm>
            <a:off x="3101360" y="36863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26" name="Rectangle 1025"/>
          <p:cNvSpPr/>
          <p:nvPr/>
        </p:nvSpPr>
        <p:spPr>
          <a:xfrm>
            <a:off x="4191026" y="38539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27" name="Rectangle 1026"/>
          <p:cNvSpPr/>
          <p:nvPr/>
        </p:nvSpPr>
        <p:spPr>
          <a:xfrm>
            <a:off x="4023386" y="38539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28" name="Rectangle 1027"/>
          <p:cNvSpPr/>
          <p:nvPr/>
        </p:nvSpPr>
        <p:spPr>
          <a:xfrm>
            <a:off x="3604281" y="36863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29" name="Rectangle 1028"/>
          <p:cNvSpPr/>
          <p:nvPr/>
        </p:nvSpPr>
        <p:spPr>
          <a:xfrm>
            <a:off x="3939566" y="36863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30" name="Rectangle 1029"/>
          <p:cNvSpPr/>
          <p:nvPr/>
        </p:nvSpPr>
        <p:spPr>
          <a:xfrm>
            <a:off x="4526305" y="38539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31" name="Rectangle 1030"/>
          <p:cNvSpPr/>
          <p:nvPr/>
        </p:nvSpPr>
        <p:spPr>
          <a:xfrm>
            <a:off x="4861585" y="38539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32" name="Rectangle 1031"/>
          <p:cNvSpPr/>
          <p:nvPr/>
        </p:nvSpPr>
        <p:spPr>
          <a:xfrm>
            <a:off x="4693945" y="38539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33" name="Rectangle 1032"/>
          <p:cNvSpPr/>
          <p:nvPr/>
        </p:nvSpPr>
        <p:spPr>
          <a:xfrm>
            <a:off x="4442485" y="36863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34" name="Rectangle 1033"/>
          <p:cNvSpPr/>
          <p:nvPr/>
        </p:nvSpPr>
        <p:spPr>
          <a:xfrm>
            <a:off x="4777765" y="36863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35" name="Rectangle 1034"/>
          <p:cNvSpPr/>
          <p:nvPr/>
        </p:nvSpPr>
        <p:spPr>
          <a:xfrm>
            <a:off x="4610125" y="36863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36" name="Rectangle 1035"/>
          <p:cNvSpPr/>
          <p:nvPr/>
        </p:nvSpPr>
        <p:spPr>
          <a:xfrm>
            <a:off x="5196866" y="38539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37" name="Rectangle 1036"/>
          <p:cNvSpPr/>
          <p:nvPr/>
        </p:nvSpPr>
        <p:spPr>
          <a:xfrm>
            <a:off x="5532141" y="38539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38" name="Rectangle 1037"/>
          <p:cNvSpPr/>
          <p:nvPr/>
        </p:nvSpPr>
        <p:spPr>
          <a:xfrm>
            <a:off x="4945405" y="36863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39" name="Rectangle 1038"/>
          <p:cNvSpPr/>
          <p:nvPr/>
        </p:nvSpPr>
        <p:spPr>
          <a:xfrm>
            <a:off x="2933718" y="36863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40" name="Rectangle 1039"/>
          <p:cNvSpPr/>
          <p:nvPr/>
        </p:nvSpPr>
        <p:spPr>
          <a:xfrm>
            <a:off x="5615961" y="3686319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41" name="Rectangle 1040"/>
          <p:cNvSpPr/>
          <p:nvPr/>
        </p:nvSpPr>
        <p:spPr>
          <a:xfrm>
            <a:off x="5699781" y="3853959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42" name="Rectangle 1041"/>
          <p:cNvSpPr/>
          <p:nvPr/>
        </p:nvSpPr>
        <p:spPr>
          <a:xfrm>
            <a:off x="3017540" y="38539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43" name="Rectangle 1042"/>
          <p:cNvSpPr/>
          <p:nvPr/>
        </p:nvSpPr>
        <p:spPr>
          <a:xfrm>
            <a:off x="3352823" y="41892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44" name="Rectangle 1043"/>
          <p:cNvSpPr/>
          <p:nvPr/>
        </p:nvSpPr>
        <p:spPr>
          <a:xfrm>
            <a:off x="3436639" y="40215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45" name="Rectangle 1044"/>
          <p:cNvSpPr/>
          <p:nvPr/>
        </p:nvSpPr>
        <p:spPr>
          <a:xfrm>
            <a:off x="3269000" y="40215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46" name="Rectangle 1045"/>
          <p:cNvSpPr/>
          <p:nvPr/>
        </p:nvSpPr>
        <p:spPr>
          <a:xfrm>
            <a:off x="3688104" y="41892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47" name="Rectangle 1046"/>
          <p:cNvSpPr/>
          <p:nvPr/>
        </p:nvSpPr>
        <p:spPr>
          <a:xfrm>
            <a:off x="3855745" y="41892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48" name="Rectangle 1047"/>
          <p:cNvSpPr/>
          <p:nvPr/>
        </p:nvSpPr>
        <p:spPr>
          <a:xfrm>
            <a:off x="4191025" y="41892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49" name="Rectangle 1048"/>
          <p:cNvSpPr/>
          <p:nvPr/>
        </p:nvSpPr>
        <p:spPr>
          <a:xfrm>
            <a:off x="3604281" y="40215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50" name="Rectangle 1049"/>
          <p:cNvSpPr/>
          <p:nvPr/>
        </p:nvSpPr>
        <p:spPr>
          <a:xfrm>
            <a:off x="3939564" y="40215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51" name="Rectangle 1050"/>
          <p:cNvSpPr/>
          <p:nvPr/>
        </p:nvSpPr>
        <p:spPr>
          <a:xfrm>
            <a:off x="4526304" y="41892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52" name="Rectangle 1051"/>
          <p:cNvSpPr/>
          <p:nvPr/>
        </p:nvSpPr>
        <p:spPr>
          <a:xfrm>
            <a:off x="4693944" y="41892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53" name="Rectangle 1052"/>
          <p:cNvSpPr/>
          <p:nvPr/>
        </p:nvSpPr>
        <p:spPr>
          <a:xfrm>
            <a:off x="4274843" y="402159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54" name="Rectangle 1053"/>
          <p:cNvSpPr/>
          <p:nvPr/>
        </p:nvSpPr>
        <p:spPr>
          <a:xfrm>
            <a:off x="4442483" y="402159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55" name="Rectangle 1054"/>
          <p:cNvSpPr/>
          <p:nvPr/>
        </p:nvSpPr>
        <p:spPr>
          <a:xfrm>
            <a:off x="4610123" y="402159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56" name="Rectangle 1055"/>
          <p:cNvSpPr/>
          <p:nvPr/>
        </p:nvSpPr>
        <p:spPr>
          <a:xfrm>
            <a:off x="5029225" y="41892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57" name="Rectangle 1056"/>
          <p:cNvSpPr/>
          <p:nvPr/>
        </p:nvSpPr>
        <p:spPr>
          <a:xfrm>
            <a:off x="5532140" y="41892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58" name="Rectangle 1057"/>
          <p:cNvSpPr/>
          <p:nvPr/>
        </p:nvSpPr>
        <p:spPr>
          <a:xfrm>
            <a:off x="5364501" y="41892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59" name="Rectangle 1058"/>
          <p:cNvSpPr/>
          <p:nvPr/>
        </p:nvSpPr>
        <p:spPr>
          <a:xfrm>
            <a:off x="4945403" y="40215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60" name="Rectangle 1059"/>
          <p:cNvSpPr/>
          <p:nvPr/>
        </p:nvSpPr>
        <p:spPr>
          <a:xfrm>
            <a:off x="5113044" y="40215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61" name="Rectangle 1060"/>
          <p:cNvSpPr/>
          <p:nvPr/>
        </p:nvSpPr>
        <p:spPr>
          <a:xfrm>
            <a:off x="5448319" y="402159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62" name="Rectangle 1061"/>
          <p:cNvSpPr/>
          <p:nvPr/>
        </p:nvSpPr>
        <p:spPr>
          <a:xfrm>
            <a:off x="5280680" y="40215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63" name="Rectangle 1062"/>
          <p:cNvSpPr/>
          <p:nvPr/>
        </p:nvSpPr>
        <p:spPr>
          <a:xfrm>
            <a:off x="2933718" y="40215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64" name="Rectangle 1063"/>
          <p:cNvSpPr/>
          <p:nvPr/>
        </p:nvSpPr>
        <p:spPr>
          <a:xfrm>
            <a:off x="5615959" y="4021599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65" name="Rectangle 1064"/>
          <p:cNvSpPr/>
          <p:nvPr/>
        </p:nvSpPr>
        <p:spPr>
          <a:xfrm>
            <a:off x="5699780" y="4189239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66" name="Rectangle 1065"/>
          <p:cNvSpPr/>
          <p:nvPr/>
        </p:nvSpPr>
        <p:spPr>
          <a:xfrm>
            <a:off x="3017540" y="41892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67" name="Rectangle 1066"/>
          <p:cNvSpPr/>
          <p:nvPr/>
        </p:nvSpPr>
        <p:spPr>
          <a:xfrm rot="10800000">
            <a:off x="5364496" y="58656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68" name="Rectangle 1067"/>
          <p:cNvSpPr/>
          <p:nvPr/>
        </p:nvSpPr>
        <p:spPr>
          <a:xfrm rot="10800000">
            <a:off x="5029219" y="58656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69" name="Rectangle 1068"/>
          <p:cNvSpPr/>
          <p:nvPr/>
        </p:nvSpPr>
        <p:spPr>
          <a:xfrm rot="10800000">
            <a:off x="5196859" y="58656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70" name="Rectangle 1069"/>
          <p:cNvSpPr/>
          <p:nvPr/>
        </p:nvSpPr>
        <p:spPr>
          <a:xfrm rot="10800000">
            <a:off x="4693939" y="58656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71" name="Rectangle 1070"/>
          <p:cNvSpPr/>
          <p:nvPr/>
        </p:nvSpPr>
        <p:spPr>
          <a:xfrm rot="10800000">
            <a:off x="4526305" y="58656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72" name="Rectangle 1071"/>
          <p:cNvSpPr/>
          <p:nvPr/>
        </p:nvSpPr>
        <p:spPr>
          <a:xfrm rot="10800000">
            <a:off x="4191025" y="58656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73" name="Rectangle 1072"/>
          <p:cNvSpPr/>
          <p:nvPr/>
        </p:nvSpPr>
        <p:spPr>
          <a:xfrm rot="10800000">
            <a:off x="4023385" y="58656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74" name="Rectangle 1073"/>
          <p:cNvSpPr/>
          <p:nvPr/>
        </p:nvSpPr>
        <p:spPr>
          <a:xfrm rot="10800000">
            <a:off x="3855744" y="58656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75" name="Rectangle 1074"/>
          <p:cNvSpPr/>
          <p:nvPr/>
        </p:nvSpPr>
        <p:spPr>
          <a:xfrm rot="10800000">
            <a:off x="3017538" y="58656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76" name="Rectangle 1075"/>
          <p:cNvSpPr/>
          <p:nvPr/>
        </p:nvSpPr>
        <p:spPr>
          <a:xfrm rot="10800000">
            <a:off x="3185178" y="58656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77" name="Rectangle 1076"/>
          <p:cNvSpPr/>
          <p:nvPr/>
        </p:nvSpPr>
        <p:spPr>
          <a:xfrm rot="10800000">
            <a:off x="5699777" y="5865638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78" name="Rectangle 1077"/>
          <p:cNvSpPr/>
          <p:nvPr/>
        </p:nvSpPr>
        <p:spPr>
          <a:xfrm>
            <a:off x="3185180" y="351867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79" name="Rectangle 1078"/>
          <p:cNvSpPr/>
          <p:nvPr/>
        </p:nvSpPr>
        <p:spPr>
          <a:xfrm>
            <a:off x="3520459" y="351867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80" name="Rectangle 1079"/>
          <p:cNvSpPr/>
          <p:nvPr/>
        </p:nvSpPr>
        <p:spPr>
          <a:xfrm>
            <a:off x="3352818" y="351867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81" name="Rectangle 1080"/>
          <p:cNvSpPr/>
          <p:nvPr/>
        </p:nvSpPr>
        <p:spPr>
          <a:xfrm>
            <a:off x="3688103" y="351867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82" name="Rectangle 1081"/>
          <p:cNvSpPr/>
          <p:nvPr/>
        </p:nvSpPr>
        <p:spPr>
          <a:xfrm>
            <a:off x="3855744" y="351867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83" name="Rectangle 1082"/>
          <p:cNvSpPr/>
          <p:nvPr/>
        </p:nvSpPr>
        <p:spPr>
          <a:xfrm>
            <a:off x="4023385" y="351867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84" name="Rectangle 1083"/>
          <p:cNvSpPr/>
          <p:nvPr/>
        </p:nvSpPr>
        <p:spPr>
          <a:xfrm>
            <a:off x="4358664" y="3518679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85" name="Rectangle 1084"/>
          <p:cNvSpPr/>
          <p:nvPr/>
        </p:nvSpPr>
        <p:spPr>
          <a:xfrm>
            <a:off x="4526304" y="3518679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86" name="Rectangle 1085"/>
          <p:cNvSpPr/>
          <p:nvPr/>
        </p:nvSpPr>
        <p:spPr>
          <a:xfrm>
            <a:off x="4693944" y="3518679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87" name="Rectangle 1086"/>
          <p:cNvSpPr/>
          <p:nvPr/>
        </p:nvSpPr>
        <p:spPr>
          <a:xfrm>
            <a:off x="5029225" y="3518679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88" name="Rectangle 1087"/>
          <p:cNvSpPr/>
          <p:nvPr/>
        </p:nvSpPr>
        <p:spPr>
          <a:xfrm>
            <a:off x="5196865" y="3518679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89" name="Rectangle 1088"/>
          <p:cNvSpPr/>
          <p:nvPr/>
        </p:nvSpPr>
        <p:spPr>
          <a:xfrm>
            <a:off x="5532141" y="3518679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90" name="Rectangle 1089"/>
          <p:cNvSpPr/>
          <p:nvPr/>
        </p:nvSpPr>
        <p:spPr>
          <a:xfrm>
            <a:off x="5364502" y="3518679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91" name="Rectangle 1090"/>
          <p:cNvSpPr/>
          <p:nvPr/>
        </p:nvSpPr>
        <p:spPr>
          <a:xfrm>
            <a:off x="5699781" y="3518679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92" name="Rectangle 1091"/>
          <p:cNvSpPr/>
          <p:nvPr/>
        </p:nvSpPr>
        <p:spPr>
          <a:xfrm>
            <a:off x="3017540" y="351867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93" name="Rectangle 1092"/>
          <p:cNvSpPr/>
          <p:nvPr/>
        </p:nvSpPr>
        <p:spPr>
          <a:xfrm rot="10800000">
            <a:off x="5364501" y="55303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94" name="Rectangle 1093"/>
          <p:cNvSpPr/>
          <p:nvPr/>
        </p:nvSpPr>
        <p:spPr>
          <a:xfrm rot="10800000">
            <a:off x="4861585" y="55303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95" name="Rectangle 1094"/>
          <p:cNvSpPr/>
          <p:nvPr/>
        </p:nvSpPr>
        <p:spPr>
          <a:xfrm rot="10800000">
            <a:off x="4526305" y="55303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96" name="Rectangle 1095"/>
          <p:cNvSpPr/>
          <p:nvPr/>
        </p:nvSpPr>
        <p:spPr>
          <a:xfrm rot="10800000">
            <a:off x="4023385" y="55303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97" name="Rectangle 1096"/>
          <p:cNvSpPr/>
          <p:nvPr/>
        </p:nvSpPr>
        <p:spPr>
          <a:xfrm rot="10800000">
            <a:off x="3688103" y="55303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98" name="Rectangle 1097"/>
          <p:cNvSpPr/>
          <p:nvPr/>
        </p:nvSpPr>
        <p:spPr>
          <a:xfrm rot="10800000">
            <a:off x="3520460" y="55303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99" name="Rectangle 1098"/>
          <p:cNvSpPr/>
          <p:nvPr/>
        </p:nvSpPr>
        <p:spPr>
          <a:xfrm rot="10800000">
            <a:off x="3352820" y="55303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00" name="Rectangle 1099"/>
          <p:cNvSpPr/>
          <p:nvPr/>
        </p:nvSpPr>
        <p:spPr>
          <a:xfrm rot="10800000">
            <a:off x="3185178" y="55303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01" name="Rectangle 1100"/>
          <p:cNvSpPr/>
          <p:nvPr/>
        </p:nvSpPr>
        <p:spPr>
          <a:xfrm rot="10800000">
            <a:off x="5532141" y="55303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02" name="Rectangle 1101"/>
          <p:cNvSpPr/>
          <p:nvPr/>
        </p:nvSpPr>
        <p:spPr>
          <a:xfrm rot="10800000">
            <a:off x="5699783" y="5530358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03" name="Rectangle 1102"/>
          <p:cNvSpPr/>
          <p:nvPr/>
        </p:nvSpPr>
        <p:spPr>
          <a:xfrm rot="10800000">
            <a:off x="5280680" y="53627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04" name="Rectangle 1103"/>
          <p:cNvSpPr/>
          <p:nvPr/>
        </p:nvSpPr>
        <p:spPr>
          <a:xfrm rot="10800000">
            <a:off x="4945400" y="53627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05" name="Rectangle 1104"/>
          <p:cNvSpPr/>
          <p:nvPr/>
        </p:nvSpPr>
        <p:spPr>
          <a:xfrm rot="10800000">
            <a:off x="4274840" y="53627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06" name="Rectangle 1105"/>
          <p:cNvSpPr/>
          <p:nvPr/>
        </p:nvSpPr>
        <p:spPr>
          <a:xfrm rot="10800000">
            <a:off x="4442480" y="53627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07" name="Rectangle 1106"/>
          <p:cNvSpPr/>
          <p:nvPr/>
        </p:nvSpPr>
        <p:spPr>
          <a:xfrm rot="10800000">
            <a:off x="3939559" y="53627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08" name="Rectangle 1107"/>
          <p:cNvSpPr/>
          <p:nvPr/>
        </p:nvSpPr>
        <p:spPr>
          <a:xfrm rot="10800000">
            <a:off x="3604277" y="53627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09" name="Rectangle 1108"/>
          <p:cNvSpPr/>
          <p:nvPr/>
        </p:nvSpPr>
        <p:spPr>
          <a:xfrm rot="10800000">
            <a:off x="3771918" y="53627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10" name="Rectangle 1109"/>
          <p:cNvSpPr/>
          <p:nvPr/>
        </p:nvSpPr>
        <p:spPr>
          <a:xfrm rot="10800000">
            <a:off x="3436635" y="53627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11" name="Rectangle 1110"/>
          <p:cNvSpPr/>
          <p:nvPr/>
        </p:nvSpPr>
        <p:spPr>
          <a:xfrm rot="10800000">
            <a:off x="3268995" y="53627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12" name="Rectangle 1111"/>
          <p:cNvSpPr/>
          <p:nvPr/>
        </p:nvSpPr>
        <p:spPr>
          <a:xfrm rot="10800000">
            <a:off x="2933713" y="53627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13" name="Rectangle 1112"/>
          <p:cNvSpPr/>
          <p:nvPr/>
        </p:nvSpPr>
        <p:spPr>
          <a:xfrm rot="10800000">
            <a:off x="5615956" y="5362718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14" name="Rectangle 1113"/>
          <p:cNvSpPr/>
          <p:nvPr/>
        </p:nvSpPr>
        <p:spPr>
          <a:xfrm rot="10800000">
            <a:off x="5448317" y="53627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15" name="Rectangle 1114"/>
          <p:cNvSpPr/>
          <p:nvPr/>
        </p:nvSpPr>
        <p:spPr>
          <a:xfrm rot="10800000">
            <a:off x="5029225" y="51950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16" name="Rectangle 1115"/>
          <p:cNvSpPr/>
          <p:nvPr/>
        </p:nvSpPr>
        <p:spPr>
          <a:xfrm rot="10800000">
            <a:off x="5196865" y="51950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17" name="Rectangle 1116"/>
          <p:cNvSpPr/>
          <p:nvPr/>
        </p:nvSpPr>
        <p:spPr>
          <a:xfrm rot="10800000">
            <a:off x="4861585" y="51950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18" name="Rectangle 1117"/>
          <p:cNvSpPr/>
          <p:nvPr/>
        </p:nvSpPr>
        <p:spPr>
          <a:xfrm rot="10800000">
            <a:off x="4526305" y="51950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19" name="Rectangle 1118"/>
          <p:cNvSpPr/>
          <p:nvPr/>
        </p:nvSpPr>
        <p:spPr>
          <a:xfrm rot="10800000">
            <a:off x="4191025" y="51950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20" name="Rectangle 1119"/>
          <p:cNvSpPr/>
          <p:nvPr/>
        </p:nvSpPr>
        <p:spPr>
          <a:xfrm rot="10800000">
            <a:off x="4023385" y="51950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21" name="Rectangle 1120"/>
          <p:cNvSpPr/>
          <p:nvPr/>
        </p:nvSpPr>
        <p:spPr>
          <a:xfrm rot="10800000">
            <a:off x="3855744" y="51950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22" name="Rectangle 1121"/>
          <p:cNvSpPr/>
          <p:nvPr/>
        </p:nvSpPr>
        <p:spPr>
          <a:xfrm rot="10800000">
            <a:off x="3520460" y="51950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23" name="Rectangle 1122"/>
          <p:cNvSpPr/>
          <p:nvPr/>
        </p:nvSpPr>
        <p:spPr>
          <a:xfrm rot="10800000">
            <a:off x="3352820" y="51950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24" name="Rectangle 1123"/>
          <p:cNvSpPr/>
          <p:nvPr/>
        </p:nvSpPr>
        <p:spPr>
          <a:xfrm rot="10800000">
            <a:off x="3017538" y="51950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25" name="Rectangle 1124"/>
          <p:cNvSpPr/>
          <p:nvPr/>
        </p:nvSpPr>
        <p:spPr>
          <a:xfrm rot="10800000">
            <a:off x="5699783" y="5195078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26" name="Rectangle 1125"/>
          <p:cNvSpPr/>
          <p:nvPr/>
        </p:nvSpPr>
        <p:spPr>
          <a:xfrm rot="10800000">
            <a:off x="5113039" y="50274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27" name="Rectangle 1126"/>
          <p:cNvSpPr/>
          <p:nvPr/>
        </p:nvSpPr>
        <p:spPr>
          <a:xfrm rot="10800000">
            <a:off x="4777759" y="50274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28" name="Rectangle 1127"/>
          <p:cNvSpPr/>
          <p:nvPr/>
        </p:nvSpPr>
        <p:spPr>
          <a:xfrm rot="10800000">
            <a:off x="4610119" y="50274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29" name="Rectangle 1128"/>
          <p:cNvSpPr/>
          <p:nvPr/>
        </p:nvSpPr>
        <p:spPr>
          <a:xfrm rot="10800000">
            <a:off x="4274839" y="50274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30" name="Rectangle 1129"/>
          <p:cNvSpPr/>
          <p:nvPr/>
        </p:nvSpPr>
        <p:spPr>
          <a:xfrm rot="10800000">
            <a:off x="3939559" y="50274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31" name="Rectangle 1130"/>
          <p:cNvSpPr/>
          <p:nvPr/>
        </p:nvSpPr>
        <p:spPr>
          <a:xfrm rot="10800000">
            <a:off x="3771918" y="50274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32" name="Rectangle 1131"/>
          <p:cNvSpPr/>
          <p:nvPr/>
        </p:nvSpPr>
        <p:spPr>
          <a:xfrm rot="10800000">
            <a:off x="3436635" y="50274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33" name="Rectangle 1132"/>
          <p:cNvSpPr/>
          <p:nvPr/>
        </p:nvSpPr>
        <p:spPr>
          <a:xfrm rot="10800000">
            <a:off x="2933713" y="50274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34" name="Rectangle 1133"/>
          <p:cNvSpPr/>
          <p:nvPr/>
        </p:nvSpPr>
        <p:spPr>
          <a:xfrm rot="10800000">
            <a:off x="3101355" y="50274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35" name="Rectangle 1134"/>
          <p:cNvSpPr/>
          <p:nvPr/>
        </p:nvSpPr>
        <p:spPr>
          <a:xfrm rot="10800000">
            <a:off x="5615956" y="5027438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36" name="Rectangle 1135"/>
          <p:cNvSpPr/>
          <p:nvPr/>
        </p:nvSpPr>
        <p:spPr>
          <a:xfrm rot="10800000">
            <a:off x="5448316" y="50274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37" name="Rectangle 1136"/>
          <p:cNvSpPr/>
          <p:nvPr/>
        </p:nvSpPr>
        <p:spPr>
          <a:xfrm>
            <a:off x="3185179" y="45245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38" name="Rectangle 1137"/>
          <p:cNvSpPr/>
          <p:nvPr/>
        </p:nvSpPr>
        <p:spPr>
          <a:xfrm>
            <a:off x="3268999" y="43568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39" name="Rectangle 1138"/>
          <p:cNvSpPr/>
          <p:nvPr/>
        </p:nvSpPr>
        <p:spPr>
          <a:xfrm>
            <a:off x="3688104" y="45245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40" name="Rectangle 1139"/>
          <p:cNvSpPr/>
          <p:nvPr/>
        </p:nvSpPr>
        <p:spPr>
          <a:xfrm>
            <a:off x="4191025" y="45245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41" name="Rectangle 1140"/>
          <p:cNvSpPr/>
          <p:nvPr/>
        </p:nvSpPr>
        <p:spPr>
          <a:xfrm>
            <a:off x="4023385" y="45245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42" name="Rectangle 1141"/>
          <p:cNvSpPr/>
          <p:nvPr/>
        </p:nvSpPr>
        <p:spPr>
          <a:xfrm>
            <a:off x="3604280" y="43568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43" name="Rectangle 1142"/>
          <p:cNvSpPr/>
          <p:nvPr/>
        </p:nvSpPr>
        <p:spPr>
          <a:xfrm>
            <a:off x="3771921" y="43568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44" name="Rectangle 1143"/>
          <p:cNvSpPr/>
          <p:nvPr/>
        </p:nvSpPr>
        <p:spPr>
          <a:xfrm>
            <a:off x="3939563" y="43568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45" name="Rectangle 1144"/>
          <p:cNvSpPr/>
          <p:nvPr/>
        </p:nvSpPr>
        <p:spPr>
          <a:xfrm>
            <a:off x="4358665" y="45245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46" name="Rectangle 1145"/>
          <p:cNvSpPr/>
          <p:nvPr/>
        </p:nvSpPr>
        <p:spPr>
          <a:xfrm>
            <a:off x="4861585" y="45245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47" name="Rectangle 1146"/>
          <p:cNvSpPr/>
          <p:nvPr/>
        </p:nvSpPr>
        <p:spPr>
          <a:xfrm>
            <a:off x="4442483" y="43568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48" name="Rectangle 1147"/>
          <p:cNvSpPr/>
          <p:nvPr/>
        </p:nvSpPr>
        <p:spPr>
          <a:xfrm>
            <a:off x="4777763" y="43568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49" name="Rectangle 1148"/>
          <p:cNvSpPr/>
          <p:nvPr/>
        </p:nvSpPr>
        <p:spPr>
          <a:xfrm>
            <a:off x="4610123" y="43568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50" name="Rectangle 1149"/>
          <p:cNvSpPr/>
          <p:nvPr/>
        </p:nvSpPr>
        <p:spPr>
          <a:xfrm>
            <a:off x="5029226" y="45245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51" name="Rectangle 1150"/>
          <p:cNvSpPr/>
          <p:nvPr/>
        </p:nvSpPr>
        <p:spPr>
          <a:xfrm>
            <a:off x="5196866" y="45245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52" name="Rectangle 1151"/>
          <p:cNvSpPr/>
          <p:nvPr/>
        </p:nvSpPr>
        <p:spPr>
          <a:xfrm>
            <a:off x="5532141" y="45245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53" name="Rectangle 1152"/>
          <p:cNvSpPr/>
          <p:nvPr/>
        </p:nvSpPr>
        <p:spPr>
          <a:xfrm>
            <a:off x="5364503" y="45245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54" name="Rectangle 1153"/>
          <p:cNvSpPr/>
          <p:nvPr/>
        </p:nvSpPr>
        <p:spPr>
          <a:xfrm>
            <a:off x="4945403" y="43568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55" name="Rectangle 1154"/>
          <p:cNvSpPr/>
          <p:nvPr/>
        </p:nvSpPr>
        <p:spPr>
          <a:xfrm>
            <a:off x="5448319" y="43568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56" name="Rectangle 1155"/>
          <p:cNvSpPr/>
          <p:nvPr/>
        </p:nvSpPr>
        <p:spPr>
          <a:xfrm>
            <a:off x="5280680" y="43568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57" name="Rectangle 1156"/>
          <p:cNvSpPr/>
          <p:nvPr/>
        </p:nvSpPr>
        <p:spPr>
          <a:xfrm>
            <a:off x="2933717" y="43568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58" name="Rectangle 1157"/>
          <p:cNvSpPr/>
          <p:nvPr/>
        </p:nvSpPr>
        <p:spPr>
          <a:xfrm>
            <a:off x="5615959" y="4356879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59" name="Rectangle 1158"/>
          <p:cNvSpPr/>
          <p:nvPr/>
        </p:nvSpPr>
        <p:spPr>
          <a:xfrm>
            <a:off x="5699781" y="4524518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60" name="Rectangle 1159"/>
          <p:cNvSpPr/>
          <p:nvPr/>
        </p:nvSpPr>
        <p:spPr>
          <a:xfrm rot="10800000">
            <a:off x="5196865" y="48597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61" name="Rectangle 1160"/>
          <p:cNvSpPr/>
          <p:nvPr/>
        </p:nvSpPr>
        <p:spPr>
          <a:xfrm rot="10800000">
            <a:off x="4861585" y="48597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62" name="Rectangle 1161"/>
          <p:cNvSpPr/>
          <p:nvPr/>
        </p:nvSpPr>
        <p:spPr>
          <a:xfrm rot="10800000">
            <a:off x="4693945" y="48597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63" name="Rectangle 1162"/>
          <p:cNvSpPr/>
          <p:nvPr/>
        </p:nvSpPr>
        <p:spPr>
          <a:xfrm rot="10800000">
            <a:off x="4526305" y="48597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64" name="Rectangle 1163"/>
          <p:cNvSpPr/>
          <p:nvPr/>
        </p:nvSpPr>
        <p:spPr>
          <a:xfrm rot="10800000">
            <a:off x="4023385" y="48598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65" name="Rectangle 1164"/>
          <p:cNvSpPr/>
          <p:nvPr/>
        </p:nvSpPr>
        <p:spPr>
          <a:xfrm rot="10800000">
            <a:off x="3688103" y="48598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66" name="Rectangle 1165"/>
          <p:cNvSpPr/>
          <p:nvPr/>
        </p:nvSpPr>
        <p:spPr>
          <a:xfrm rot="10800000">
            <a:off x="3855744" y="48598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67" name="Rectangle 1166"/>
          <p:cNvSpPr/>
          <p:nvPr/>
        </p:nvSpPr>
        <p:spPr>
          <a:xfrm rot="10800000">
            <a:off x="3017538" y="48598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69" name="Rectangle 1168"/>
          <p:cNvSpPr/>
          <p:nvPr/>
        </p:nvSpPr>
        <p:spPr>
          <a:xfrm rot="10800000">
            <a:off x="5699783" y="4859798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70" name="Rectangle 1169"/>
          <p:cNvSpPr/>
          <p:nvPr/>
        </p:nvSpPr>
        <p:spPr>
          <a:xfrm rot="10800000">
            <a:off x="5280679" y="46921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71" name="Rectangle 1170"/>
          <p:cNvSpPr/>
          <p:nvPr/>
        </p:nvSpPr>
        <p:spPr>
          <a:xfrm rot="10800000">
            <a:off x="5113043" y="46921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72" name="Rectangle 1171"/>
          <p:cNvSpPr/>
          <p:nvPr/>
        </p:nvSpPr>
        <p:spPr>
          <a:xfrm rot="10800000">
            <a:off x="4777761" y="46921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73" name="Rectangle 1172"/>
          <p:cNvSpPr/>
          <p:nvPr/>
        </p:nvSpPr>
        <p:spPr>
          <a:xfrm rot="10800000">
            <a:off x="4274840" y="46921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74" name="Rectangle 1173"/>
          <p:cNvSpPr/>
          <p:nvPr/>
        </p:nvSpPr>
        <p:spPr>
          <a:xfrm rot="10800000">
            <a:off x="4442481" y="46921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75" name="Rectangle 1174"/>
          <p:cNvSpPr/>
          <p:nvPr/>
        </p:nvSpPr>
        <p:spPr>
          <a:xfrm rot="10800000">
            <a:off x="4107199" y="46921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76" name="Rectangle 1175"/>
          <p:cNvSpPr/>
          <p:nvPr/>
        </p:nvSpPr>
        <p:spPr>
          <a:xfrm rot="10800000">
            <a:off x="3939560" y="46921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77" name="Rectangle 1176"/>
          <p:cNvSpPr/>
          <p:nvPr/>
        </p:nvSpPr>
        <p:spPr>
          <a:xfrm rot="10800000">
            <a:off x="3604279" y="46921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78" name="Rectangle 1177"/>
          <p:cNvSpPr/>
          <p:nvPr/>
        </p:nvSpPr>
        <p:spPr>
          <a:xfrm rot="10800000">
            <a:off x="3771920" y="46921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79" name="Rectangle 1178"/>
          <p:cNvSpPr/>
          <p:nvPr/>
        </p:nvSpPr>
        <p:spPr>
          <a:xfrm rot="10800000">
            <a:off x="3436637" y="46921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80" name="Rectangle 1179"/>
          <p:cNvSpPr/>
          <p:nvPr/>
        </p:nvSpPr>
        <p:spPr>
          <a:xfrm rot="10800000">
            <a:off x="3268997" y="46921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81" name="Rectangle 1180"/>
          <p:cNvSpPr/>
          <p:nvPr/>
        </p:nvSpPr>
        <p:spPr>
          <a:xfrm rot="10800000">
            <a:off x="2933715" y="46921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82" name="Rectangle 1181"/>
          <p:cNvSpPr/>
          <p:nvPr/>
        </p:nvSpPr>
        <p:spPr>
          <a:xfrm rot="10800000">
            <a:off x="3101357" y="46921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83" name="Rectangle 1182"/>
          <p:cNvSpPr/>
          <p:nvPr/>
        </p:nvSpPr>
        <p:spPr>
          <a:xfrm rot="10800000">
            <a:off x="5615959" y="4692158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84" name="Rectangle 1183"/>
          <p:cNvSpPr/>
          <p:nvPr/>
        </p:nvSpPr>
        <p:spPr>
          <a:xfrm rot="10800000">
            <a:off x="3352820" y="48598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85" name="Rectangle 1184"/>
          <p:cNvSpPr/>
          <p:nvPr/>
        </p:nvSpPr>
        <p:spPr>
          <a:xfrm rot="10800000">
            <a:off x="3520460" y="48598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86" name="Rectangle 1185"/>
          <p:cNvSpPr/>
          <p:nvPr/>
        </p:nvSpPr>
        <p:spPr>
          <a:xfrm rot="10800000">
            <a:off x="3268995" y="50274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87" name="Rectangle 1186"/>
          <p:cNvSpPr/>
          <p:nvPr/>
        </p:nvSpPr>
        <p:spPr>
          <a:xfrm rot="10800000">
            <a:off x="3185178" y="51950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88" name="Rectangle 1187"/>
          <p:cNvSpPr/>
          <p:nvPr/>
        </p:nvSpPr>
        <p:spPr>
          <a:xfrm rot="10800000">
            <a:off x="3604277" y="50274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89" name="Rectangle 1188"/>
          <p:cNvSpPr/>
          <p:nvPr/>
        </p:nvSpPr>
        <p:spPr>
          <a:xfrm rot="10800000">
            <a:off x="3688103" y="51950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90" name="Rectangle 1189"/>
          <p:cNvSpPr/>
          <p:nvPr/>
        </p:nvSpPr>
        <p:spPr>
          <a:xfrm rot="10800000">
            <a:off x="3101355" y="53627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91" name="Rectangle 1190"/>
          <p:cNvSpPr/>
          <p:nvPr/>
        </p:nvSpPr>
        <p:spPr>
          <a:xfrm rot="10800000">
            <a:off x="3017538" y="55303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92" name="Rectangle 1191"/>
          <p:cNvSpPr/>
          <p:nvPr/>
        </p:nvSpPr>
        <p:spPr>
          <a:xfrm rot="10800000">
            <a:off x="3101355" y="56980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93" name="Rectangle 1192"/>
          <p:cNvSpPr/>
          <p:nvPr/>
        </p:nvSpPr>
        <p:spPr>
          <a:xfrm>
            <a:off x="5113046" y="36863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94" name="Rectangle 1193"/>
          <p:cNvSpPr/>
          <p:nvPr/>
        </p:nvSpPr>
        <p:spPr>
          <a:xfrm>
            <a:off x="5448321" y="36863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95" name="Rectangle 1194"/>
          <p:cNvSpPr/>
          <p:nvPr/>
        </p:nvSpPr>
        <p:spPr>
          <a:xfrm>
            <a:off x="5280683" y="36863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96" name="Rectangle 1195"/>
          <p:cNvSpPr/>
          <p:nvPr/>
        </p:nvSpPr>
        <p:spPr>
          <a:xfrm>
            <a:off x="5029226" y="38539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97" name="Rectangle 1196"/>
          <p:cNvSpPr/>
          <p:nvPr/>
        </p:nvSpPr>
        <p:spPr>
          <a:xfrm>
            <a:off x="5364503" y="38539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98" name="Rectangle 1197"/>
          <p:cNvSpPr/>
          <p:nvPr/>
        </p:nvSpPr>
        <p:spPr>
          <a:xfrm>
            <a:off x="4777763" y="40215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99" name="Rectangle 1198"/>
          <p:cNvSpPr/>
          <p:nvPr/>
        </p:nvSpPr>
        <p:spPr>
          <a:xfrm>
            <a:off x="4861584" y="41892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00" name="Rectangle 1199"/>
          <p:cNvSpPr/>
          <p:nvPr/>
        </p:nvSpPr>
        <p:spPr>
          <a:xfrm>
            <a:off x="3771922" y="335103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01" name="Rectangle 1200"/>
          <p:cNvSpPr/>
          <p:nvPr/>
        </p:nvSpPr>
        <p:spPr>
          <a:xfrm>
            <a:off x="3604281" y="335103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02" name="Rectangle 1201"/>
          <p:cNvSpPr/>
          <p:nvPr/>
        </p:nvSpPr>
        <p:spPr>
          <a:xfrm rot="10800000">
            <a:off x="3604277" y="56980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03" name="Rectangle 1202"/>
          <p:cNvSpPr/>
          <p:nvPr/>
        </p:nvSpPr>
        <p:spPr>
          <a:xfrm rot="10800000">
            <a:off x="3855744" y="55303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04" name="Rectangle 1203"/>
          <p:cNvSpPr/>
          <p:nvPr/>
        </p:nvSpPr>
        <p:spPr>
          <a:xfrm rot="10800000">
            <a:off x="3520460" y="58656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05" name="Rectangle 1204"/>
          <p:cNvSpPr/>
          <p:nvPr/>
        </p:nvSpPr>
        <p:spPr>
          <a:xfrm rot="10800000">
            <a:off x="3771918" y="56980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06" name="Rectangle 1205"/>
          <p:cNvSpPr/>
          <p:nvPr/>
        </p:nvSpPr>
        <p:spPr>
          <a:xfrm rot="10800000">
            <a:off x="3939559" y="56980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07" name="Rectangle 1206"/>
          <p:cNvSpPr/>
          <p:nvPr/>
        </p:nvSpPr>
        <p:spPr>
          <a:xfrm rot="10800000">
            <a:off x="3688103" y="58656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08" name="Rectangle 1207"/>
          <p:cNvSpPr/>
          <p:nvPr/>
        </p:nvSpPr>
        <p:spPr>
          <a:xfrm>
            <a:off x="4945402" y="335103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09" name="Rectangle 1208"/>
          <p:cNvSpPr/>
          <p:nvPr/>
        </p:nvSpPr>
        <p:spPr>
          <a:xfrm>
            <a:off x="4861584" y="3518679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10" name="Rectangle 1209"/>
          <p:cNvSpPr/>
          <p:nvPr/>
        </p:nvSpPr>
        <p:spPr>
          <a:xfrm>
            <a:off x="5196865" y="41892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11" name="Rectangle 1210"/>
          <p:cNvSpPr/>
          <p:nvPr/>
        </p:nvSpPr>
        <p:spPr>
          <a:xfrm>
            <a:off x="5113044" y="43568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12" name="Rectangle 1211"/>
          <p:cNvSpPr/>
          <p:nvPr/>
        </p:nvSpPr>
        <p:spPr>
          <a:xfrm rot="10800000">
            <a:off x="4861579" y="58656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13" name="Rectangle 1212"/>
          <p:cNvSpPr/>
          <p:nvPr/>
        </p:nvSpPr>
        <p:spPr>
          <a:xfrm rot="10800000">
            <a:off x="5364501" y="48597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14" name="Rectangle 1213"/>
          <p:cNvSpPr/>
          <p:nvPr/>
        </p:nvSpPr>
        <p:spPr>
          <a:xfrm rot="10800000">
            <a:off x="5280679" y="50274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15" name="Rectangle 1214"/>
          <p:cNvSpPr/>
          <p:nvPr/>
        </p:nvSpPr>
        <p:spPr>
          <a:xfrm>
            <a:off x="3101360" y="40215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16" name="Rectangle 1215"/>
          <p:cNvSpPr/>
          <p:nvPr/>
        </p:nvSpPr>
        <p:spPr>
          <a:xfrm>
            <a:off x="3185179" y="41892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17" name="Rectangle 1216"/>
          <p:cNvSpPr/>
          <p:nvPr/>
        </p:nvSpPr>
        <p:spPr>
          <a:xfrm>
            <a:off x="3101359" y="43568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18" name="Rectangle 1217"/>
          <p:cNvSpPr/>
          <p:nvPr/>
        </p:nvSpPr>
        <p:spPr>
          <a:xfrm>
            <a:off x="3017540" y="45245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19" name="Rectangle 1218"/>
          <p:cNvSpPr/>
          <p:nvPr/>
        </p:nvSpPr>
        <p:spPr>
          <a:xfrm rot="10800000">
            <a:off x="5448319" y="46921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20" name="Rectangle 1219"/>
          <p:cNvSpPr/>
          <p:nvPr/>
        </p:nvSpPr>
        <p:spPr>
          <a:xfrm rot="10800000">
            <a:off x="5532141" y="48597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21" name="Rectangle 1220"/>
          <p:cNvSpPr/>
          <p:nvPr/>
        </p:nvSpPr>
        <p:spPr>
          <a:xfrm rot="10800000">
            <a:off x="5364501" y="51950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22" name="Rectangle 1221"/>
          <p:cNvSpPr/>
          <p:nvPr/>
        </p:nvSpPr>
        <p:spPr>
          <a:xfrm rot="10800000">
            <a:off x="5532144" y="51950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23" name="Rectangle 1222"/>
          <p:cNvSpPr/>
          <p:nvPr/>
        </p:nvSpPr>
        <p:spPr>
          <a:xfrm rot="10800000">
            <a:off x="5448320" y="56979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24" name="Rectangle 1223"/>
          <p:cNvSpPr/>
          <p:nvPr/>
        </p:nvSpPr>
        <p:spPr>
          <a:xfrm rot="10800000">
            <a:off x="5532136" y="58656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25" name="Rectangle 1224"/>
          <p:cNvSpPr/>
          <p:nvPr/>
        </p:nvSpPr>
        <p:spPr>
          <a:xfrm rot="10800000">
            <a:off x="5113040" y="53627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26" name="Rectangle 1225"/>
          <p:cNvSpPr/>
          <p:nvPr/>
        </p:nvSpPr>
        <p:spPr>
          <a:xfrm rot="10800000">
            <a:off x="5029225" y="55303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27" name="Rectangle 1226"/>
          <p:cNvSpPr/>
          <p:nvPr/>
        </p:nvSpPr>
        <p:spPr>
          <a:xfrm rot="10800000">
            <a:off x="5196865" y="55303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28" name="Rectangle 1227"/>
          <p:cNvSpPr/>
          <p:nvPr/>
        </p:nvSpPr>
        <p:spPr>
          <a:xfrm rot="10800000">
            <a:off x="5113044" y="56979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29" name="Rectangle 1228"/>
          <p:cNvSpPr/>
          <p:nvPr/>
        </p:nvSpPr>
        <p:spPr>
          <a:xfrm rot="10800000">
            <a:off x="4693945" y="51950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30" name="Rectangle 1229"/>
          <p:cNvSpPr/>
          <p:nvPr/>
        </p:nvSpPr>
        <p:spPr>
          <a:xfrm rot="10800000">
            <a:off x="4777760" y="53627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31" name="Rectangle 1230"/>
          <p:cNvSpPr/>
          <p:nvPr/>
        </p:nvSpPr>
        <p:spPr>
          <a:xfrm rot="10800000">
            <a:off x="4610120" y="53627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32" name="Rectangle 1231"/>
          <p:cNvSpPr/>
          <p:nvPr/>
        </p:nvSpPr>
        <p:spPr>
          <a:xfrm rot="10800000">
            <a:off x="4693945" y="55303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33" name="Rectangle 1232"/>
          <p:cNvSpPr/>
          <p:nvPr/>
        </p:nvSpPr>
        <p:spPr>
          <a:xfrm rot="10800000">
            <a:off x="4442484" y="56979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35" name="Rectangle 1234"/>
          <p:cNvSpPr/>
          <p:nvPr/>
        </p:nvSpPr>
        <p:spPr>
          <a:xfrm rot="10800000">
            <a:off x="3352820" y="58656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36" name="Rectangle 1235"/>
          <p:cNvSpPr/>
          <p:nvPr/>
        </p:nvSpPr>
        <p:spPr>
          <a:xfrm>
            <a:off x="4107203" y="335103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37" name="Rectangle 1236"/>
          <p:cNvSpPr/>
          <p:nvPr/>
        </p:nvSpPr>
        <p:spPr>
          <a:xfrm>
            <a:off x="4777762" y="335103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38" name="Rectangle 1237"/>
          <p:cNvSpPr/>
          <p:nvPr/>
        </p:nvSpPr>
        <p:spPr>
          <a:xfrm>
            <a:off x="5113042" y="335103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39" name="Rectangle 1238"/>
          <p:cNvSpPr/>
          <p:nvPr/>
        </p:nvSpPr>
        <p:spPr>
          <a:xfrm>
            <a:off x="3771925" y="36863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40" name="Rectangle 1239"/>
          <p:cNvSpPr/>
          <p:nvPr/>
        </p:nvSpPr>
        <p:spPr>
          <a:xfrm>
            <a:off x="4107206" y="36863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41" name="Rectangle 1240"/>
          <p:cNvSpPr/>
          <p:nvPr/>
        </p:nvSpPr>
        <p:spPr>
          <a:xfrm>
            <a:off x="3269000" y="36863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42" name="Rectangle 1241"/>
          <p:cNvSpPr/>
          <p:nvPr/>
        </p:nvSpPr>
        <p:spPr>
          <a:xfrm>
            <a:off x="3436639" y="36863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43" name="Rectangle 1242"/>
          <p:cNvSpPr/>
          <p:nvPr/>
        </p:nvSpPr>
        <p:spPr>
          <a:xfrm>
            <a:off x="3352819" y="38539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44" name="Rectangle 1243"/>
          <p:cNvSpPr/>
          <p:nvPr/>
        </p:nvSpPr>
        <p:spPr>
          <a:xfrm>
            <a:off x="3688104" y="38539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45" name="Rectangle 1244"/>
          <p:cNvSpPr/>
          <p:nvPr/>
        </p:nvSpPr>
        <p:spPr>
          <a:xfrm>
            <a:off x="3855745" y="38539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46" name="Rectangle 1245"/>
          <p:cNvSpPr/>
          <p:nvPr/>
        </p:nvSpPr>
        <p:spPr>
          <a:xfrm>
            <a:off x="3771923" y="40215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47" name="Rectangle 1246"/>
          <p:cNvSpPr/>
          <p:nvPr/>
        </p:nvSpPr>
        <p:spPr>
          <a:xfrm>
            <a:off x="4107204" y="40215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48" name="Rectangle 1247"/>
          <p:cNvSpPr/>
          <p:nvPr/>
        </p:nvSpPr>
        <p:spPr>
          <a:xfrm>
            <a:off x="3520461" y="41892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49" name="Rectangle 1248"/>
          <p:cNvSpPr/>
          <p:nvPr/>
        </p:nvSpPr>
        <p:spPr>
          <a:xfrm>
            <a:off x="3436638" y="43568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50" name="Rectangle 1249"/>
          <p:cNvSpPr/>
          <p:nvPr/>
        </p:nvSpPr>
        <p:spPr>
          <a:xfrm>
            <a:off x="4023386" y="41892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51" name="Rectangle 1250"/>
          <p:cNvSpPr/>
          <p:nvPr/>
        </p:nvSpPr>
        <p:spPr>
          <a:xfrm>
            <a:off x="4107203" y="43568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52" name="Rectangle 1251"/>
          <p:cNvSpPr/>
          <p:nvPr/>
        </p:nvSpPr>
        <p:spPr>
          <a:xfrm>
            <a:off x="3520461" y="45245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53" name="Rectangle 1252"/>
          <p:cNvSpPr/>
          <p:nvPr/>
        </p:nvSpPr>
        <p:spPr>
          <a:xfrm>
            <a:off x="3855745" y="45245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54" name="Rectangle 1253"/>
          <p:cNvSpPr/>
          <p:nvPr/>
        </p:nvSpPr>
        <p:spPr>
          <a:xfrm>
            <a:off x="4358665" y="41892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55" name="Rectangle 1254"/>
          <p:cNvSpPr/>
          <p:nvPr/>
        </p:nvSpPr>
        <p:spPr>
          <a:xfrm>
            <a:off x="4274841" y="43568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56" name="Rectangle 1255"/>
          <p:cNvSpPr/>
          <p:nvPr/>
        </p:nvSpPr>
        <p:spPr>
          <a:xfrm>
            <a:off x="4191025" y="3518679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57" name="Rectangle 1256"/>
          <p:cNvSpPr/>
          <p:nvPr/>
        </p:nvSpPr>
        <p:spPr>
          <a:xfrm>
            <a:off x="4274844" y="36863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58" name="Rectangle 1257"/>
          <p:cNvSpPr/>
          <p:nvPr/>
        </p:nvSpPr>
        <p:spPr>
          <a:xfrm>
            <a:off x="4358665" y="38539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59" name="Rectangle 1258"/>
          <p:cNvSpPr/>
          <p:nvPr/>
        </p:nvSpPr>
        <p:spPr>
          <a:xfrm>
            <a:off x="4693945" y="45245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60" name="Rectangle 1259"/>
          <p:cNvSpPr/>
          <p:nvPr/>
        </p:nvSpPr>
        <p:spPr>
          <a:xfrm rot="10800000">
            <a:off x="4945401" y="46921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61" name="Rectangle 1260"/>
          <p:cNvSpPr/>
          <p:nvPr/>
        </p:nvSpPr>
        <p:spPr>
          <a:xfrm rot="10800000">
            <a:off x="4610121" y="46921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62" name="Rectangle 1261"/>
          <p:cNvSpPr/>
          <p:nvPr/>
        </p:nvSpPr>
        <p:spPr>
          <a:xfrm>
            <a:off x="3352823" y="45245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63" name="Rectangle 1262"/>
          <p:cNvSpPr/>
          <p:nvPr/>
        </p:nvSpPr>
        <p:spPr>
          <a:xfrm>
            <a:off x="4526305" y="45245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64" name="Rectangle 1263"/>
          <p:cNvSpPr/>
          <p:nvPr/>
        </p:nvSpPr>
        <p:spPr>
          <a:xfrm rot="10800000">
            <a:off x="4107199" y="50274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65" name="Rectangle 1264"/>
          <p:cNvSpPr/>
          <p:nvPr/>
        </p:nvSpPr>
        <p:spPr>
          <a:xfrm rot="10800000">
            <a:off x="4191025" y="48597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66" name="Rectangle 1265"/>
          <p:cNvSpPr/>
          <p:nvPr/>
        </p:nvSpPr>
        <p:spPr>
          <a:xfrm rot="10800000">
            <a:off x="4358665" y="58656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67" name="Rectangle 1266"/>
          <p:cNvSpPr/>
          <p:nvPr/>
        </p:nvSpPr>
        <p:spPr>
          <a:xfrm rot="10800000">
            <a:off x="4358665" y="51950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68" name="Rectangle 1267"/>
          <p:cNvSpPr/>
          <p:nvPr/>
        </p:nvSpPr>
        <p:spPr>
          <a:xfrm rot="10800000">
            <a:off x="4107199" y="53627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69" name="Rectangle 1268"/>
          <p:cNvSpPr/>
          <p:nvPr/>
        </p:nvSpPr>
        <p:spPr>
          <a:xfrm rot="10800000">
            <a:off x="4358665" y="48597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70" name="Rectangle 1269"/>
          <p:cNvSpPr/>
          <p:nvPr/>
        </p:nvSpPr>
        <p:spPr>
          <a:xfrm rot="10800000">
            <a:off x="4442479" y="50274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71" name="Rectangle 1270"/>
          <p:cNvSpPr/>
          <p:nvPr/>
        </p:nvSpPr>
        <p:spPr>
          <a:xfrm rot="10800000">
            <a:off x="4358665" y="55303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72" name="Rectangle 1271"/>
          <p:cNvSpPr/>
          <p:nvPr/>
        </p:nvSpPr>
        <p:spPr>
          <a:xfrm rot="10800000">
            <a:off x="4191025" y="55303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73" name="Rectangle 1272"/>
          <p:cNvSpPr/>
          <p:nvPr/>
        </p:nvSpPr>
        <p:spPr>
          <a:xfrm rot="10800000">
            <a:off x="4274844" y="56979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74" name="Rectangle 1273"/>
          <p:cNvSpPr/>
          <p:nvPr/>
        </p:nvSpPr>
        <p:spPr>
          <a:xfrm rot="10800000">
            <a:off x="5029225" y="48597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75" name="Rectangle 1274"/>
          <p:cNvSpPr/>
          <p:nvPr/>
        </p:nvSpPr>
        <p:spPr>
          <a:xfrm rot="10800000">
            <a:off x="4945399" y="50274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95" name="Rectangle 194"/>
          <p:cNvSpPr/>
          <p:nvPr/>
        </p:nvSpPr>
        <p:spPr>
          <a:xfrm>
            <a:off x="2766077" y="10040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45" name="Rectangle 444"/>
          <p:cNvSpPr/>
          <p:nvPr/>
        </p:nvSpPr>
        <p:spPr>
          <a:xfrm rot="10800000">
            <a:off x="2766075" y="20099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93" name="Rectangle 392"/>
          <p:cNvSpPr/>
          <p:nvPr/>
        </p:nvSpPr>
        <p:spPr>
          <a:xfrm rot="10800000">
            <a:off x="2849897" y="21775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42" name="Rectangle 341"/>
          <p:cNvSpPr/>
          <p:nvPr/>
        </p:nvSpPr>
        <p:spPr>
          <a:xfrm rot="10800000">
            <a:off x="2766072" y="23451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23" name="Rectangle 322"/>
          <p:cNvSpPr/>
          <p:nvPr/>
        </p:nvSpPr>
        <p:spPr>
          <a:xfrm rot="10800000">
            <a:off x="2849899" y="25128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06" name="Rectangle 305"/>
          <p:cNvSpPr/>
          <p:nvPr/>
        </p:nvSpPr>
        <p:spPr>
          <a:xfrm rot="10800000">
            <a:off x="2766073" y="26804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" name="Rectangle 1"/>
          <p:cNvSpPr/>
          <p:nvPr/>
        </p:nvSpPr>
        <p:spPr>
          <a:xfrm rot="10800000">
            <a:off x="2766069" y="30157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50" name="Rectangle 249"/>
          <p:cNvSpPr/>
          <p:nvPr/>
        </p:nvSpPr>
        <p:spPr>
          <a:xfrm rot="10800000">
            <a:off x="2849892" y="31833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06" name="Rectangle 905"/>
          <p:cNvSpPr/>
          <p:nvPr/>
        </p:nvSpPr>
        <p:spPr>
          <a:xfrm>
            <a:off x="2766070" y="36863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31" name="Rectangle 930"/>
          <p:cNvSpPr/>
          <p:nvPr/>
        </p:nvSpPr>
        <p:spPr>
          <a:xfrm rot="10800000">
            <a:off x="2766068" y="46921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32" name="Rectangle 931"/>
          <p:cNvSpPr/>
          <p:nvPr/>
        </p:nvSpPr>
        <p:spPr>
          <a:xfrm rot="10800000">
            <a:off x="2849890" y="48597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48" name="Rectangle 847"/>
          <p:cNvSpPr/>
          <p:nvPr/>
        </p:nvSpPr>
        <p:spPr>
          <a:xfrm rot="10800000">
            <a:off x="2766065" y="50274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34" name="Rectangle 933"/>
          <p:cNvSpPr/>
          <p:nvPr/>
        </p:nvSpPr>
        <p:spPr>
          <a:xfrm rot="10800000">
            <a:off x="2849893" y="51950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26" name="Rectangle 825"/>
          <p:cNvSpPr/>
          <p:nvPr/>
        </p:nvSpPr>
        <p:spPr>
          <a:xfrm rot="10800000">
            <a:off x="2766066" y="53627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35" name="Rectangle 934"/>
          <p:cNvSpPr/>
          <p:nvPr/>
        </p:nvSpPr>
        <p:spPr>
          <a:xfrm rot="10800000">
            <a:off x="2766068" y="56979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36" name="Rectangle 935"/>
          <p:cNvSpPr/>
          <p:nvPr/>
        </p:nvSpPr>
        <p:spPr>
          <a:xfrm rot="10800000">
            <a:off x="2849885" y="58656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92" name="Rectangle 391"/>
          <p:cNvSpPr/>
          <p:nvPr/>
        </p:nvSpPr>
        <p:spPr>
          <a:xfrm rot="10800000">
            <a:off x="502934" y="21775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80" name="Rectangle 879"/>
          <p:cNvSpPr/>
          <p:nvPr/>
        </p:nvSpPr>
        <p:spPr>
          <a:xfrm rot="10800000">
            <a:off x="502927" y="48598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68" name="Rectangle 1167"/>
          <p:cNvSpPr/>
          <p:nvPr/>
        </p:nvSpPr>
        <p:spPr>
          <a:xfrm rot="10800000">
            <a:off x="3185178" y="48598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92" name="Rectangle 591"/>
          <p:cNvSpPr/>
          <p:nvPr/>
        </p:nvSpPr>
        <p:spPr>
          <a:xfrm rot="10800000">
            <a:off x="3185181" y="21775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40" name="Rectangle 239"/>
          <p:cNvSpPr/>
          <p:nvPr/>
        </p:nvSpPr>
        <p:spPr>
          <a:xfrm rot="10800000">
            <a:off x="1676420" y="31833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45" name="Rectangle 244"/>
          <p:cNvSpPr/>
          <p:nvPr/>
        </p:nvSpPr>
        <p:spPr>
          <a:xfrm rot="10800000">
            <a:off x="1173499" y="31834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47" name="Rectangle 246"/>
          <p:cNvSpPr/>
          <p:nvPr/>
        </p:nvSpPr>
        <p:spPr>
          <a:xfrm rot="10800000">
            <a:off x="670576" y="31834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44" name="Rectangle 243"/>
          <p:cNvSpPr/>
          <p:nvPr/>
        </p:nvSpPr>
        <p:spPr>
          <a:xfrm rot="10800000">
            <a:off x="1005858" y="31834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46" name="Rectangle 245"/>
          <p:cNvSpPr/>
          <p:nvPr/>
        </p:nvSpPr>
        <p:spPr>
          <a:xfrm rot="10800000">
            <a:off x="838216" y="31834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59" name="Rectangle 658"/>
          <p:cNvSpPr/>
          <p:nvPr/>
        </p:nvSpPr>
        <p:spPr>
          <a:xfrm rot="10800000">
            <a:off x="3352824" y="31834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28" name="Rectangle 627"/>
          <p:cNvSpPr/>
          <p:nvPr/>
        </p:nvSpPr>
        <p:spPr>
          <a:xfrm rot="10800000">
            <a:off x="3520464" y="31834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31" name="Rectangle 630"/>
          <p:cNvSpPr/>
          <p:nvPr/>
        </p:nvSpPr>
        <p:spPr>
          <a:xfrm rot="10800000">
            <a:off x="3688106" y="31834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98" name="Rectangle 497"/>
          <p:cNvSpPr/>
          <p:nvPr/>
        </p:nvSpPr>
        <p:spPr>
          <a:xfrm rot="10800000">
            <a:off x="3855747" y="31834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90" name="Rectangle 689"/>
          <p:cNvSpPr/>
          <p:nvPr/>
        </p:nvSpPr>
        <p:spPr>
          <a:xfrm rot="10800000">
            <a:off x="4358668" y="31833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76" name="Rectangle 1275"/>
          <p:cNvSpPr/>
          <p:nvPr/>
        </p:nvSpPr>
        <p:spPr>
          <a:xfrm>
            <a:off x="6537956" y="217755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77" name="Rectangle 1276"/>
          <p:cNvSpPr/>
          <p:nvPr/>
        </p:nvSpPr>
        <p:spPr>
          <a:xfrm>
            <a:off x="6873237" y="217755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78" name="Rectangle 1277"/>
          <p:cNvSpPr/>
          <p:nvPr/>
        </p:nvSpPr>
        <p:spPr>
          <a:xfrm>
            <a:off x="6705596" y="217755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79" name="Rectangle 1278"/>
          <p:cNvSpPr/>
          <p:nvPr/>
        </p:nvSpPr>
        <p:spPr>
          <a:xfrm>
            <a:off x="6454136" y="2009918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80" name="Rectangle 1279"/>
          <p:cNvSpPr/>
          <p:nvPr/>
        </p:nvSpPr>
        <p:spPr>
          <a:xfrm>
            <a:off x="6621776" y="2009918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81" name="Rectangle 1280"/>
          <p:cNvSpPr/>
          <p:nvPr/>
        </p:nvSpPr>
        <p:spPr>
          <a:xfrm>
            <a:off x="6789416" y="2009918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82" name="Rectangle 1281"/>
          <p:cNvSpPr/>
          <p:nvPr/>
        </p:nvSpPr>
        <p:spPr>
          <a:xfrm>
            <a:off x="6957057" y="2009918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83" name="Rectangle 1282"/>
          <p:cNvSpPr/>
          <p:nvPr/>
        </p:nvSpPr>
        <p:spPr>
          <a:xfrm>
            <a:off x="7292340" y="2009918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84" name="Rectangle 1283"/>
          <p:cNvSpPr/>
          <p:nvPr/>
        </p:nvSpPr>
        <p:spPr>
          <a:xfrm>
            <a:off x="7459981" y="2009918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85" name="Rectangle 1284"/>
          <p:cNvSpPr/>
          <p:nvPr/>
        </p:nvSpPr>
        <p:spPr>
          <a:xfrm>
            <a:off x="7124699" y="2009918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86" name="Rectangle 1285"/>
          <p:cNvSpPr/>
          <p:nvPr/>
        </p:nvSpPr>
        <p:spPr>
          <a:xfrm>
            <a:off x="7627621" y="2009918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87" name="Rectangle 1286"/>
          <p:cNvSpPr/>
          <p:nvPr/>
        </p:nvSpPr>
        <p:spPr>
          <a:xfrm>
            <a:off x="7795260" y="2009918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88" name="Rectangle 1287"/>
          <p:cNvSpPr/>
          <p:nvPr/>
        </p:nvSpPr>
        <p:spPr>
          <a:xfrm>
            <a:off x="7962900" y="2009918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89" name="Rectangle 1288"/>
          <p:cNvSpPr/>
          <p:nvPr/>
        </p:nvSpPr>
        <p:spPr>
          <a:xfrm>
            <a:off x="8130540" y="2009918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90" name="Rectangle 1289"/>
          <p:cNvSpPr/>
          <p:nvPr/>
        </p:nvSpPr>
        <p:spPr>
          <a:xfrm>
            <a:off x="8298180" y="2009918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91" name="Rectangle 1290"/>
          <p:cNvSpPr/>
          <p:nvPr/>
        </p:nvSpPr>
        <p:spPr>
          <a:xfrm>
            <a:off x="8633460" y="2009918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92" name="Rectangle 1291"/>
          <p:cNvSpPr/>
          <p:nvPr/>
        </p:nvSpPr>
        <p:spPr>
          <a:xfrm>
            <a:off x="8968736" y="2009918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93" name="Rectangle 1292"/>
          <p:cNvSpPr/>
          <p:nvPr/>
        </p:nvSpPr>
        <p:spPr>
          <a:xfrm>
            <a:off x="8465820" y="2009918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94" name="Rectangle 1293"/>
          <p:cNvSpPr/>
          <p:nvPr/>
        </p:nvSpPr>
        <p:spPr>
          <a:xfrm>
            <a:off x="7376161" y="217755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95" name="Rectangle 1294"/>
          <p:cNvSpPr/>
          <p:nvPr/>
        </p:nvSpPr>
        <p:spPr>
          <a:xfrm>
            <a:off x="7711440" y="217755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96" name="Rectangle 1295"/>
          <p:cNvSpPr/>
          <p:nvPr/>
        </p:nvSpPr>
        <p:spPr>
          <a:xfrm>
            <a:off x="7879080" y="217755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97" name="Rectangle 1296"/>
          <p:cNvSpPr/>
          <p:nvPr/>
        </p:nvSpPr>
        <p:spPr>
          <a:xfrm>
            <a:off x="8046720" y="217755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98" name="Rectangle 1297"/>
          <p:cNvSpPr/>
          <p:nvPr/>
        </p:nvSpPr>
        <p:spPr>
          <a:xfrm>
            <a:off x="8884916" y="217755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99" name="Rectangle 1298"/>
          <p:cNvSpPr/>
          <p:nvPr/>
        </p:nvSpPr>
        <p:spPr>
          <a:xfrm>
            <a:off x="8717277" y="217755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00" name="Rectangle 1299"/>
          <p:cNvSpPr/>
          <p:nvPr/>
        </p:nvSpPr>
        <p:spPr>
          <a:xfrm>
            <a:off x="9052556" y="2177558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01" name="Rectangle 1300"/>
          <p:cNvSpPr/>
          <p:nvPr/>
        </p:nvSpPr>
        <p:spPr>
          <a:xfrm rot="10800000">
            <a:off x="8717274" y="45245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02" name="Rectangle 1301"/>
          <p:cNvSpPr/>
          <p:nvPr/>
        </p:nvSpPr>
        <p:spPr>
          <a:xfrm rot="10800000">
            <a:off x="8381997" y="45245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03" name="Rectangle 1302"/>
          <p:cNvSpPr/>
          <p:nvPr/>
        </p:nvSpPr>
        <p:spPr>
          <a:xfrm rot="10800000">
            <a:off x="8214357" y="45245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04" name="Rectangle 1303"/>
          <p:cNvSpPr/>
          <p:nvPr/>
        </p:nvSpPr>
        <p:spPr>
          <a:xfrm rot="10800000">
            <a:off x="8046717" y="45245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05" name="Rectangle 1304"/>
          <p:cNvSpPr/>
          <p:nvPr/>
        </p:nvSpPr>
        <p:spPr>
          <a:xfrm rot="10800000">
            <a:off x="7543797" y="45245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06" name="Rectangle 1305"/>
          <p:cNvSpPr/>
          <p:nvPr/>
        </p:nvSpPr>
        <p:spPr>
          <a:xfrm rot="10800000">
            <a:off x="6873233" y="45245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07" name="Rectangle 1306"/>
          <p:cNvSpPr/>
          <p:nvPr/>
        </p:nvSpPr>
        <p:spPr>
          <a:xfrm rot="10800000">
            <a:off x="6705593" y="45245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08" name="Rectangle 1307"/>
          <p:cNvSpPr/>
          <p:nvPr/>
        </p:nvSpPr>
        <p:spPr>
          <a:xfrm rot="10800000">
            <a:off x="9052555" y="4524518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09" name="Rectangle 1308"/>
          <p:cNvSpPr/>
          <p:nvPr/>
        </p:nvSpPr>
        <p:spPr>
          <a:xfrm>
            <a:off x="6621777" y="26804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10" name="Rectangle 1309"/>
          <p:cNvSpPr/>
          <p:nvPr/>
        </p:nvSpPr>
        <p:spPr>
          <a:xfrm>
            <a:off x="6957058" y="26804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11" name="Rectangle 1310"/>
          <p:cNvSpPr/>
          <p:nvPr/>
        </p:nvSpPr>
        <p:spPr>
          <a:xfrm>
            <a:off x="6537958" y="25128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12" name="Rectangle 1311"/>
          <p:cNvSpPr/>
          <p:nvPr/>
        </p:nvSpPr>
        <p:spPr>
          <a:xfrm>
            <a:off x="7627624" y="26804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13" name="Rectangle 1312"/>
          <p:cNvSpPr/>
          <p:nvPr/>
        </p:nvSpPr>
        <p:spPr>
          <a:xfrm>
            <a:off x="7459984" y="26804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14" name="Rectangle 1313"/>
          <p:cNvSpPr/>
          <p:nvPr/>
        </p:nvSpPr>
        <p:spPr>
          <a:xfrm>
            <a:off x="7040879" y="25128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15" name="Rectangle 1314"/>
          <p:cNvSpPr/>
          <p:nvPr/>
        </p:nvSpPr>
        <p:spPr>
          <a:xfrm>
            <a:off x="7376164" y="25128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16" name="Rectangle 1315"/>
          <p:cNvSpPr/>
          <p:nvPr/>
        </p:nvSpPr>
        <p:spPr>
          <a:xfrm>
            <a:off x="7962903" y="26804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17" name="Rectangle 1316"/>
          <p:cNvSpPr/>
          <p:nvPr/>
        </p:nvSpPr>
        <p:spPr>
          <a:xfrm>
            <a:off x="8298183" y="26804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18" name="Rectangle 1317"/>
          <p:cNvSpPr/>
          <p:nvPr/>
        </p:nvSpPr>
        <p:spPr>
          <a:xfrm>
            <a:off x="8130543" y="26804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19" name="Rectangle 1318"/>
          <p:cNvSpPr/>
          <p:nvPr/>
        </p:nvSpPr>
        <p:spPr>
          <a:xfrm>
            <a:off x="7879083" y="25128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20" name="Rectangle 1319"/>
          <p:cNvSpPr/>
          <p:nvPr/>
        </p:nvSpPr>
        <p:spPr>
          <a:xfrm>
            <a:off x="8214363" y="25128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21" name="Rectangle 1320"/>
          <p:cNvSpPr/>
          <p:nvPr/>
        </p:nvSpPr>
        <p:spPr>
          <a:xfrm>
            <a:off x="8046723" y="25128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22" name="Rectangle 1321"/>
          <p:cNvSpPr/>
          <p:nvPr/>
        </p:nvSpPr>
        <p:spPr>
          <a:xfrm>
            <a:off x="8633464" y="26804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23" name="Rectangle 1322"/>
          <p:cNvSpPr/>
          <p:nvPr/>
        </p:nvSpPr>
        <p:spPr>
          <a:xfrm>
            <a:off x="8968739" y="26804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24" name="Rectangle 1323"/>
          <p:cNvSpPr/>
          <p:nvPr/>
        </p:nvSpPr>
        <p:spPr>
          <a:xfrm>
            <a:off x="8382003" y="25128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25" name="Rectangle 1324"/>
          <p:cNvSpPr/>
          <p:nvPr/>
        </p:nvSpPr>
        <p:spPr>
          <a:xfrm>
            <a:off x="9052559" y="2512839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26" name="Rectangle 1325"/>
          <p:cNvSpPr/>
          <p:nvPr/>
        </p:nvSpPr>
        <p:spPr>
          <a:xfrm>
            <a:off x="9136379" y="2680479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28" name="Rectangle 1327"/>
          <p:cNvSpPr/>
          <p:nvPr/>
        </p:nvSpPr>
        <p:spPr>
          <a:xfrm>
            <a:off x="6789421" y="30157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29" name="Rectangle 1328"/>
          <p:cNvSpPr/>
          <p:nvPr/>
        </p:nvSpPr>
        <p:spPr>
          <a:xfrm>
            <a:off x="6873237" y="28481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30" name="Rectangle 1329"/>
          <p:cNvSpPr/>
          <p:nvPr/>
        </p:nvSpPr>
        <p:spPr>
          <a:xfrm>
            <a:off x="6705598" y="28481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31" name="Rectangle 1330"/>
          <p:cNvSpPr/>
          <p:nvPr/>
        </p:nvSpPr>
        <p:spPr>
          <a:xfrm>
            <a:off x="7124702" y="30157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32" name="Rectangle 1331"/>
          <p:cNvSpPr/>
          <p:nvPr/>
        </p:nvSpPr>
        <p:spPr>
          <a:xfrm>
            <a:off x="7292343" y="30157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33" name="Rectangle 1332"/>
          <p:cNvSpPr/>
          <p:nvPr/>
        </p:nvSpPr>
        <p:spPr>
          <a:xfrm>
            <a:off x="7627623" y="30157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34" name="Rectangle 1333"/>
          <p:cNvSpPr/>
          <p:nvPr/>
        </p:nvSpPr>
        <p:spPr>
          <a:xfrm>
            <a:off x="7040879" y="28481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35" name="Rectangle 1334"/>
          <p:cNvSpPr/>
          <p:nvPr/>
        </p:nvSpPr>
        <p:spPr>
          <a:xfrm>
            <a:off x="7376162" y="28481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36" name="Rectangle 1335"/>
          <p:cNvSpPr/>
          <p:nvPr/>
        </p:nvSpPr>
        <p:spPr>
          <a:xfrm>
            <a:off x="7962902" y="30157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37" name="Rectangle 1336"/>
          <p:cNvSpPr/>
          <p:nvPr/>
        </p:nvSpPr>
        <p:spPr>
          <a:xfrm>
            <a:off x="8130542" y="30157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38" name="Rectangle 1337"/>
          <p:cNvSpPr/>
          <p:nvPr/>
        </p:nvSpPr>
        <p:spPr>
          <a:xfrm>
            <a:off x="7711441" y="28481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39" name="Rectangle 1338"/>
          <p:cNvSpPr/>
          <p:nvPr/>
        </p:nvSpPr>
        <p:spPr>
          <a:xfrm>
            <a:off x="7879081" y="28481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40" name="Rectangle 1339"/>
          <p:cNvSpPr/>
          <p:nvPr/>
        </p:nvSpPr>
        <p:spPr>
          <a:xfrm>
            <a:off x="8046721" y="28481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41" name="Rectangle 1340"/>
          <p:cNvSpPr/>
          <p:nvPr/>
        </p:nvSpPr>
        <p:spPr>
          <a:xfrm>
            <a:off x="8465823" y="30157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42" name="Rectangle 1341"/>
          <p:cNvSpPr/>
          <p:nvPr/>
        </p:nvSpPr>
        <p:spPr>
          <a:xfrm>
            <a:off x="8968738" y="30157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43" name="Rectangle 1342"/>
          <p:cNvSpPr/>
          <p:nvPr/>
        </p:nvSpPr>
        <p:spPr>
          <a:xfrm>
            <a:off x="8801099" y="30157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44" name="Rectangle 1343"/>
          <p:cNvSpPr/>
          <p:nvPr/>
        </p:nvSpPr>
        <p:spPr>
          <a:xfrm>
            <a:off x="8382001" y="28481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45" name="Rectangle 1344"/>
          <p:cNvSpPr/>
          <p:nvPr/>
        </p:nvSpPr>
        <p:spPr>
          <a:xfrm>
            <a:off x="8549642" y="28481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46" name="Rectangle 1345"/>
          <p:cNvSpPr/>
          <p:nvPr/>
        </p:nvSpPr>
        <p:spPr>
          <a:xfrm>
            <a:off x="8884917" y="28481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47" name="Rectangle 1346"/>
          <p:cNvSpPr/>
          <p:nvPr/>
        </p:nvSpPr>
        <p:spPr>
          <a:xfrm>
            <a:off x="8717278" y="28481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48" name="Rectangle 1347"/>
          <p:cNvSpPr/>
          <p:nvPr/>
        </p:nvSpPr>
        <p:spPr>
          <a:xfrm>
            <a:off x="9052557" y="2848119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49" name="Rectangle 1348"/>
          <p:cNvSpPr/>
          <p:nvPr/>
        </p:nvSpPr>
        <p:spPr>
          <a:xfrm>
            <a:off x="9136378" y="3015759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50" name="Rectangle 1349"/>
          <p:cNvSpPr/>
          <p:nvPr/>
        </p:nvSpPr>
        <p:spPr>
          <a:xfrm>
            <a:off x="6454138" y="30157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51" name="Rectangle 1350"/>
          <p:cNvSpPr/>
          <p:nvPr/>
        </p:nvSpPr>
        <p:spPr>
          <a:xfrm rot="10800000">
            <a:off x="8801094" y="46921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52" name="Rectangle 1351"/>
          <p:cNvSpPr/>
          <p:nvPr/>
        </p:nvSpPr>
        <p:spPr>
          <a:xfrm rot="10800000">
            <a:off x="8465817" y="46921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53" name="Rectangle 1352"/>
          <p:cNvSpPr/>
          <p:nvPr/>
        </p:nvSpPr>
        <p:spPr>
          <a:xfrm rot="10800000">
            <a:off x="8633457" y="46921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54" name="Rectangle 1353"/>
          <p:cNvSpPr/>
          <p:nvPr/>
        </p:nvSpPr>
        <p:spPr>
          <a:xfrm rot="10800000">
            <a:off x="8130537" y="46921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55" name="Rectangle 1354"/>
          <p:cNvSpPr/>
          <p:nvPr/>
        </p:nvSpPr>
        <p:spPr>
          <a:xfrm rot="10800000">
            <a:off x="7962903" y="46921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56" name="Rectangle 1355"/>
          <p:cNvSpPr/>
          <p:nvPr/>
        </p:nvSpPr>
        <p:spPr>
          <a:xfrm rot="10800000">
            <a:off x="7627623" y="46921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57" name="Rectangle 1356"/>
          <p:cNvSpPr/>
          <p:nvPr/>
        </p:nvSpPr>
        <p:spPr>
          <a:xfrm rot="10800000">
            <a:off x="7459983" y="46921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58" name="Rectangle 1357"/>
          <p:cNvSpPr/>
          <p:nvPr/>
        </p:nvSpPr>
        <p:spPr>
          <a:xfrm rot="10800000">
            <a:off x="6454136" y="46921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59" name="Rectangle 1358"/>
          <p:cNvSpPr/>
          <p:nvPr/>
        </p:nvSpPr>
        <p:spPr>
          <a:xfrm rot="10800000">
            <a:off x="6621776" y="46921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60" name="Rectangle 1359"/>
          <p:cNvSpPr/>
          <p:nvPr/>
        </p:nvSpPr>
        <p:spPr>
          <a:xfrm rot="10800000">
            <a:off x="9136375" y="4692158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61" name="Rectangle 1360"/>
          <p:cNvSpPr/>
          <p:nvPr/>
        </p:nvSpPr>
        <p:spPr>
          <a:xfrm>
            <a:off x="6621778" y="234519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62" name="Rectangle 1361"/>
          <p:cNvSpPr/>
          <p:nvPr/>
        </p:nvSpPr>
        <p:spPr>
          <a:xfrm>
            <a:off x="6957057" y="234519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63" name="Rectangle 1362"/>
          <p:cNvSpPr/>
          <p:nvPr/>
        </p:nvSpPr>
        <p:spPr>
          <a:xfrm>
            <a:off x="6789416" y="234519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64" name="Rectangle 1363"/>
          <p:cNvSpPr/>
          <p:nvPr/>
        </p:nvSpPr>
        <p:spPr>
          <a:xfrm>
            <a:off x="7124701" y="234519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65" name="Rectangle 1364"/>
          <p:cNvSpPr/>
          <p:nvPr/>
        </p:nvSpPr>
        <p:spPr>
          <a:xfrm>
            <a:off x="7292342" y="234519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66" name="Rectangle 1365"/>
          <p:cNvSpPr/>
          <p:nvPr/>
        </p:nvSpPr>
        <p:spPr>
          <a:xfrm>
            <a:off x="7459983" y="234519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67" name="Rectangle 1366"/>
          <p:cNvSpPr/>
          <p:nvPr/>
        </p:nvSpPr>
        <p:spPr>
          <a:xfrm>
            <a:off x="7795262" y="2345199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68" name="Rectangle 1367"/>
          <p:cNvSpPr/>
          <p:nvPr/>
        </p:nvSpPr>
        <p:spPr>
          <a:xfrm>
            <a:off x="7962902" y="2345199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69" name="Rectangle 1368"/>
          <p:cNvSpPr/>
          <p:nvPr/>
        </p:nvSpPr>
        <p:spPr>
          <a:xfrm>
            <a:off x="8130542" y="2345199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70" name="Rectangle 1369"/>
          <p:cNvSpPr/>
          <p:nvPr/>
        </p:nvSpPr>
        <p:spPr>
          <a:xfrm>
            <a:off x="8465823" y="2345199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71" name="Rectangle 1370"/>
          <p:cNvSpPr/>
          <p:nvPr/>
        </p:nvSpPr>
        <p:spPr>
          <a:xfrm>
            <a:off x="8633463" y="2345199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72" name="Rectangle 1371"/>
          <p:cNvSpPr/>
          <p:nvPr/>
        </p:nvSpPr>
        <p:spPr>
          <a:xfrm>
            <a:off x="8968739" y="2345199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73" name="Rectangle 1372"/>
          <p:cNvSpPr/>
          <p:nvPr/>
        </p:nvSpPr>
        <p:spPr>
          <a:xfrm>
            <a:off x="8801100" y="2345199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74" name="Rectangle 1373"/>
          <p:cNvSpPr/>
          <p:nvPr/>
        </p:nvSpPr>
        <p:spPr>
          <a:xfrm>
            <a:off x="9136379" y="2345199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76" name="Rectangle 1375"/>
          <p:cNvSpPr/>
          <p:nvPr/>
        </p:nvSpPr>
        <p:spPr>
          <a:xfrm rot="10800000">
            <a:off x="8801099" y="43568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77" name="Rectangle 1376"/>
          <p:cNvSpPr/>
          <p:nvPr/>
        </p:nvSpPr>
        <p:spPr>
          <a:xfrm rot="10800000">
            <a:off x="8298183" y="43568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78" name="Rectangle 1377"/>
          <p:cNvSpPr/>
          <p:nvPr/>
        </p:nvSpPr>
        <p:spPr>
          <a:xfrm rot="10800000">
            <a:off x="7962903" y="43568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79" name="Rectangle 1378"/>
          <p:cNvSpPr/>
          <p:nvPr/>
        </p:nvSpPr>
        <p:spPr>
          <a:xfrm rot="10800000">
            <a:off x="7459983" y="43568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80" name="Rectangle 1379"/>
          <p:cNvSpPr/>
          <p:nvPr/>
        </p:nvSpPr>
        <p:spPr>
          <a:xfrm rot="10800000">
            <a:off x="7124701" y="43568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81" name="Rectangle 1380"/>
          <p:cNvSpPr/>
          <p:nvPr/>
        </p:nvSpPr>
        <p:spPr>
          <a:xfrm rot="10800000">
            <a:off x="6957058" y="43568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82" name="Rectangle 1381"/>
          <p:cNvSpPr/>
          <p:nvPr/>
        </p:nvSpPr>
        <p:spPr>
          <a:xfrm rot="10800000">
            <a:off x="6789418" y="43568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83" name="Rectangle 1382"/>
          <p:cNvSpPr/>
          <p:nvPr/>
        </p:nvSpPr>
        <p:spPr>
          <a:xfrm rot="10800000">
            <a:off x="6621776" y="43568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84" name="Rectangle 1383"/>
          <p:cNvSpPr/>
          <p:nvPr/>
        </p:nvSpPr>
        <p:spPr>
          <a:xfrm rot="10800000">
            <a:off x="8968739" y="43568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85" name="Rectangle 1384"/>
          <p:cNvSpPr/>
          <p:nvPr/>
        </p:nvSpPr>
        <p:spPr>
          <a:xfrm rot="10800000">
            <a:off x="9136381" y="4356878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86" name="Rectangle 1385"/>
          <p:cNvSpPr/>
          <p:nvPr/>
        </p:nvSpPr>
        <p:spPr>
          <a:xfrm rot="10800000">
            <a:off x="8717278" y="41892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87" name="Rectangle 1386"/>
          <p:cNvSpPr/>
          <p:nvPr/>
        </p:nvSpPr>
        <p:spPr>
          <a:xfrm rot="10800000">
            <a:off x="8381998" y="41892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88" name="Rectangle 1387"/>
          <p:cNvSpPr/>
          <p:nvPr/>
        </p:nvSpPr>
        <p:spPr>
          <a:xfrm rot="10800000">
            <a:off x="7711438" y="41892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89" name="Rectangle 1388"/>
          <p:cNvSpPr/>
          <p:nvPr/>
        </p:nvSpPr>
        <p:spPr>
          <a:xfrm rot="10800000">
            <a:off x="7879078" y="41892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90" name="Rectangle 1389"/>
          <p:cNvSpPr/>
          <p:nvPr/>
        </p:nvSpPr>
        <p:spPr>
          <a:xfrm rot="10800000">
            <a:off x="7376157" y="41892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91" name="Rectangle 1390"/>
          <p:cNvSpPr/>
          <p:nvPr/>
        </p:nvSpPr>
        <p:spPr>
          <a:xfrm rot="10800000">
            <a:off x="7040875" y="41892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92" name="Rectangle 1391"/>
          <p:cNvSpPr/>
          <p:nvPr/>
        </p:nvSpPr>
        <p:spPr>
          <a:xfrm rot="10800000">
            <a:off x="7208516" y="41892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93" name="Rectangle 1392"/>
          <p:cNvSpPr/>
          <p:nvPr/>
        </p:nvSpPr>
        <p:spPr>
          <a:xfrm rot="10800000">
            <a:off x="6873233" y="41892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94" name="Rectangle 1393"/>
          <p:cNvSpPr/>
          <p:nvPr/>
        </p:nvSpPr>
        <p:spPr>
          <a:xfrm rot="10800000">
            <a:off x="6705593" y="41892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95" name="Rectangle 1394"/>
          <p:cNvSpPr/>
          <p:nvPr/>
        </p:nvSpPr>
        <p:spPr>
          <a:xfrm rot="10800000">
            <a:off x="9052554" y="4189238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96" name="Rectangle 1395"/>
          <p:cNvSpPr/>
          <p:nvPr/>
        </p:nvSpPr>
        <p:spPr>
          <a:xfrm rot="10800000">
            <a:off x="8884915" y="41892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97" name="Rectangle 1396"/>
          <p:cNvSpPr/>
          <p:nvPr/>
        </p:nvSpPr>
        <p:spPr>
          <a:xfrm rot="10800000">
            <a:off x="8465823" y="40215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98" name="Rectangle 1397"/>
          <p:cNvSpPr/>
          <p:nvPr/>
        </p:nvSpPr>
        <p:spPr>
          <a:xfrm rot="10800000">
            <a:off x="8633463" y="40215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99" name="Rectangle 1398"/>
          <p:cNvSpPr/>
          <p:nvPr/>
        </p:nvSpPr>
        <p:spPr>
          <a:xfrm rot="10800000">
            <a:off x="8298183" y="40215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00" name="Rectangle 1399"/>
          <p:cNvSpPr/>
          <p:nvPr/>
        </p:nvSpPr>
        <p:spPr>
          <a:xfrm rot="10800000">
            <a:off x="7962903" y="40215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01" name="Rectangle 1400"/>
          <p:cNvSpPr/>
          <p:nvPr/>
        </p:nvSpPr>
        <p:spPr>
          <a:xfrm rot="10800000">
            <a:off x="7627623" y="402159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02" name="Rectangle 1401"/>
          <p:cNvSpPr/>
          <p:nvPr/>
        </p:nvSpPr>
        <p:spPr>
          <a:xfrm rot="10800000">
            <a:off x="7459983" y="40216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03" name="Rectangle 1402"/>
          <p:cNvSpPr/>
          <p:nvPr/>
        </p:nvSpPr>
        <p:spPr>
          <a:xfrm rot="10800000">
            <a:off x="7292342" y="40216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04" name="Rectangle 1403"/>
          <p:cNvSpPr/>
          <p:nvPr/>
        </p:nvSpPr>
        <p:spPr>
          <a:xfrm rot="10800000">
            <a:off x="6957058" y="40216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05" name="Rectangle 1404"/>
          <p:cNvSpPr/>
          <p:nvPr/>
        </p:nvSpPr>
        <p:spPr>
          <a:xfrm rot="10800000">
            <a:off x="6789418" y="40216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06" name="Rectangle 1405"/>
          <p:cNvSpPr/>
          <p:nvPr/>
        </p:nvSpPr>
        <p:spPr>
          <a:xfrm rot="10800000">
            <a:off x="6454136" y="40216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07" name="Rectangle 1406"/>
          <p:cNvSpPr/>
          <p:nvPr/>
        </p:nvSpPr>
        <p:spPr>
          <a:xfrm rot="10800000">
            <a:off x="9136381" y="4021598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08" name="Rectangle 1407"/>
          <p:cNvSpPr/>
          <p:nvPr/>
        </p:nvSpPr>
        <p:spPr>
          <a:xfrm rot="10800000">
            <a:off x="8549637" y="38539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09" name="Rectangle 1408"/>
          <p:cNvSpPr/>
          <p:nvPr/>
        </p:nvSpPr>
        <p:spPr>
          <a:xfrm rot="10800000">
            <a:off x="8214357" y="38539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10" name="Rectangle 1409"/>
          <p:cNvSpPr/>
          <p:nvPr/>
        </p:nvSpPr>
        <p:spPr>
          <a:xfrm rot="10800000">
            <a:off x="8046717" y="38539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11" name="Rectangle 1410"/>
          <p:cNvSpPr/>
          <p:nvPr/>
        </p:nvSpPr>
        <p:spPr>
          <a:xfrm rot="10800000">
            <a:off x="7711437" y="38539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12" name="Rectangle 1411"/>
          <p:cNvSpPr/>
          <p:nvPr/>
        </p:nvSpPr>
        <p:spPr>
          <a:xfrm rot="10800000">
            <a:off x="7376157" y="38539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13" name="Rectangle 1412"/>
          <p:cNvSpPr/>
          <p:nvPr/>
        </p:nvSpPr>
        <p:spPr>
          <a:xfrm rot="10800000">
            <a:off x="7208516" y="38539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14" name="Rectangle 1413"/>
          <p:cNvSpPr/>
          <p:nvPr/>
        </p:nvSpPr>
        <p:spPr>
          <a:xfrm rot="10800000">
            <a:off x="6873233" y="38539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15" name="Rectangle 1414"/>
          <p:cNvSpPr/>
          <p:nvPr/>
        </p:nvSpPr>
        <p:spPr>
          <a:xfrm rot="10800000">
            <a:off x="6537953" y="38539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16" name="Rectangle 1415"/>
          <p:cNvSpPr/>
          <p:nvPr/>
        </p:nvSpPr>
        <p:spPr>
          <a:xfrm rot="10800000">
            <a:off x="9052554" y="3853958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17" name="Rectangle 1416"/>
          <p:cNvSpPr/>
          <p:nvPr/>
        </p:nvSpPr>
        <p:spPr>
          <a:xfrm rot="10800000">
            <a:off x="8884914" y="38539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18" name="Rectangle 1417"/>
          <p:cNvSpPr/>
          <p:nvPr/>
        </p:nvSpPr>
        <p:spPr>
          <a:xfrm>
            <a:off x="6621777" y="33510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19" name="Rectangle 1418"/>
          <p:cNvSpPr/>
          <p:nvPr/>
        </p:nvSpPr>
        <p:spPr>
          <a:xfrm>
            <a:off x="6705597" y="318339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20" name="Rectangle 1419"/>
          <p:cNvSpPr/>
          <p:nvPr/>
        </p:nvSpPr>
        <p:spPr>
          <a:xfrm>
            <a:off x="7124702" y="33510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21" name="Rectangle 1420"/>
          <p:cNvSpPr/>
          <p:nvPr/>
        </p:nvSpPr>
        <p:spPr>
          <a:xfrm>
            <a:off x="7627623" y="33510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22" name="Rectangle 1421"/>
          <p:cNvSpPr/>
          <p:nvPr/>
        </p:nvSpPr>
        <p:spPr>
          <a:xfrm>
            <a:off x="7459983" y="33510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23" name="Rectangle 1422"/>
          <p:cNvSpPr/>
          <p:nvPr/>
        </p:nvSpPr>
        <p:spPr>
          <a:xfrm>
            <a:off x="7040878" y="318339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24" name="Rectangle 1423"/>
          <p:cNvSpPr/>
          <p:nvPr/>
        </p:nvSpPr>
        <p:spPr>
          <a:xfrm>
            <a:off x="7208519" y="318339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25" name="Rectangle 1424"/>
          <p:cNvSpPr/>
          <p:nvPr/>
        </p:nvSpPr>
        <p:spPr>
          <a:xfrm>
            <a:off x="7376161" y="318339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26" name="Rectangle 1425"/>
          <p:cNvSpPr/>
          <p:nvPr/>
        </p:nvSpPr>
        <p:spPr>
          <a:xfrm>
            <a:off x="7795263" y="33510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27" name="Rectangle 1426"/>
          <p:cNvSpPr/>
          <p:nvPr/>
        </p:nvSpPr>
        <p:spPr>
          <a:xfrm>
            <a:off x="8298183" y="33510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28" name="Rectangle 1427"/>
          <p:cNvSpPr/>
          <p:nvPr/>
        </p:nvSpPr>
        <p:spPr>
          <a:xfrm>
            <a:off x="7879081" y="318339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29" name="Rectangle 1428"/>
          <p:cNvSpPr/>
          <p:nvPr/>
        </p:nvSpPr>
        <p:spPr>
          <a:xfrm>
            <a:off x="8214361" y="318339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30" name="Rectangle 1429"/>
          <p:cNvSpPr/>
          <p:nvPr/>
        </p:nvSpPr>
        <p:spPr>
          <a:xfrm>
            <a:off x="8046721" y="31833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31" name="Rectangle 1430"/>
          <p:cNvSpPr/>
          <p:nvPr/>
        </p:nvSpPr>
        <p:spPr>
          <a:xfrm>
            <a:off x="8465824" y="33510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32" name="Rectangle 1431"/>
          <p:cNvSpPr/>
          <p:nvPr/>
        </p:nvSpPr>
        <p:spPr>
          <a:xfrm>
            <a:off x="8633464" y="33510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33" name="Rectangle 1432"/>
          <p:cNvSpPr/>
          <p:nvPr/>
        </p:nvSpPr>
        <p:spPr>
          <a:xfrm>
            <a:off x="8968739" y="33510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34" name="Rectangle 1433"/>
          <p:cNvSpPr/>
          <p:nvPr/>
        </p:nvSpPr>
        <p:spPr>
          <a:xfrm>
            <a:off x="8801101" y="33510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35" name="Rectangle 1434"/>
          <p:cNvSpPr/>
          <p:nvPr/>
        </p:nvSpPr>
        <p:spPr>
          <a:xfrm>
            <a:off x="8382001" y="31833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36" name="Rectangle 1435"/>
          <p:cNvSpPr/>
          <p:nvPr/>
        </p:nvSpPr>
        <p:spPr>
          <a:xfrm>
            <a:off x="8884917" y="318339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37" name="Rectangle 1436"/>
          <p:cNvSpPr/>
          <p:nvPr/>
        </p:nvSpPr>
        <p:spPr>
          <a:xfrm>
            <a:off x="8717278" y="31833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38" name="Rectangle 1437"/>
          <p:cNvSpPr/>
          <p:nvPr/>
        </p:nvSpPr>
        <p:spPr>
          <a:xfrm>
            <a:off x="9052557" y="3183399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39" name="Rectangle 1438"/>
          <p:cNvSpPr/>
          <p:nvPr/>
        </p:nvSpPr>
        <p:spPr>
          <a:xfrm>
            <a:off x="9136379" y="3351038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40" name="Rectangle 1439"/>
          <p:cNvSpPr/>
          <p:nvPr/>
        </p:nvSpPr>
        <p:spPr>
          <a:xfrm rot="10800000">
            <a:off x="8633463" y="36863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41" name="Rectangle 1440"/>
          <p:cNvSpPr/>
          <p:nvPr/>
        </p:nvSpPr>
        <p:spPr>
          <a:xfrm rot="10800000">
            <a:off x="8298183" y="36863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42" name="Rectangle 1441"/>
          <p:cNvSpPr/>
          <p:nvPr/>
        </p:nvSpPr>
        <p:spPr>
          <a:xfrm rot="10800000">
            <a:off x="8130543" y="36863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43" name="Rectangle 1442"/>
          <p:cNvSpPr/>
          <p:nvPr/>
        </p:nvSpPr>
        <p:spPr>
          <a:xfrm rot="10800000">
            <a:off x="7962903" y="36863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44" name="Rectangle 1443"/>
          <p:cNvSpPr/>
          <p:nvPr/>
        </p:nvSpPr>
        <p:spPr>
          <a:xfrm rot="10800000">
            <a:off x="7459983" y="36863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45" name="Rectangle 1444"/>
          <p:cNvSpPr/>
          <p:nvPr/>
        </p:nvSpPr>
        <p:spPr>
          <a:xfrm rot="10800000">
            <a:off x="7124701" y="36863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46" name="Rectangle 1445"/>
          <p:cNvSpPr/>
          <p:nvPr/>
        </p:nvSpPr>
        <p:spPr>
          <a:xfrm rot="10800000">
            <a:off x="7292342" y="36863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47" name="Rectangle 1446"/>
          <p:cNvSpPr/>
          <p:nvPr/>
        </p:nvSpPr>
        <p:spPr>
          <a:xfrm rot="10800000">
            <a:off x="6454136" y="36863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48" name="Rectangle 1447"/>
          <p:cNvSpPr/>
          <p:nvPr/>
        </p:nvSpPr>
        <p:spPr>
          <a:xfrm rot="10800000">
            <a:off x="9136381" y="3686318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49" name="Rectangle 1448"/>
          <p:cNvSpPr/>
          <p:nvPr/>
        </p:nvSpPr>
        <p:spPr>
          <a:xfrm rot="10800000">
            <a:off x="8717277" y="35186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50" name="Rectangle 1449"/>
          <p:cNvSpPr/>
          <p:nvPr/>
        </p:nvSpPr>
        <p:spPr>
          <a:xfrm rot="10800000">
            <a:off x="8549641" y="35186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51" name="Rectangle 1450"/>
          <p:cNvSpPr/>
          <p:nvPr/>
        </p:nvSpPr>
        <p:spPr>
          <a:xfrm rot="10800000">
            <a:off x="8214359" y="35186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52" name="Rectangle 1451"/>
          <p:cNvSpPr/>
          <p:nvPr/>
        </p:nvSpPr>
        <p:spPr>
          <a:xfrm rot="10800000">
            <a:off x="7711438" y="35186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53" name="Rectangle 1452"/>
          <p:cNvSpPr/>
          <p:nvPr/>
        </p:nvSpPr>
        <p:spPr>
          <a:xfrm rot="10800000">
            <a:off x="7879079" y="35186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54" name="Rectangle 1453"/>
          <p:cNvSpPr/>
          <p:nvPr/>
        </p:nvSpPr>
        <p:spPr>
          <a:xfrm rot="10800000">
            <a:off x="7543797" y="35186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55" name="Rectangle 1454"/>
          <p:cNvSpPr/>
          <p:nvPr/>
        </p:nvSpPr>
        <p:spPr>
          <a:xfrm rot="10800000">
            <a:off x="7376158" y="35186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56" name="Rectangle 1455"/>
          <p:cNvSpPr/>
          <p:nvPr/>
        </p:nvSpPr>
        <p:spPr>
          <a:xfrm rot="10800000">
            <a:off x="7040877" y="35186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57" name="Rectangle 1456"/>
          <p:cNvSpPr/>
          <p:nvPr/>
        </p:nvSpPr>
        <p:spPr>
          <a:xfrm rot="10800000">
            <a:off x="7208518" y="35186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58" name="Rectangle 1457"/>
          <p:cNvSpPr/>
          <p:nvPr/>
        </p:nvSpPr>
        <p:spPr>
          <a:xfrm rot="10800000">
            <a:off x="6873235" y="35186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59" name="Rectangle 1458"/>
          <p:cNvSpPr/>
          <p:nvPr/>
        </p:nvSpPr>
        <p:spPr>
          <a:xfrm rot="10800000">
            <a:off x="6705595" y="35186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60" name="Rectangle 1459"/>
          <p:cNvSpPr/>
          <p:nvPr/>
        </p:nvSpPr>
        <p:spPr>
          <a:xfrm rot="10800000">
            <a:off x="6537955" y="35186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61" name="Rectangle 1460"/>
          <p:cNvSpPr/>
          <p:nvPr/>
        </p:nvSpPr>
        <p:spPr>
          <a:xfrm rot="10800000">
            <a:off x="9052557" y="3518678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62" name="Rectangle 1461"/>
          <p:cNvSpPr/>
          <p:nvPr/>
        </p:nvSpPr>
        <p:spPr>
          <a:xfrm rot="10800000">
            <a:off x="6789418" y="36863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63" name="Rectangle 1462"/>
          <p:cNvSpPr/>
          <p:nvPr/>
        </p:nvSpPr>
        <p:spPr>
          <a:xfrm rot="10800000">
            <a:off x="6957058" y="36863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64" name="Rectangle 1463"/>
          <p:cNvSpPr/>
          <p:nvPr/>
        </p:nvSpPr>
        <p:spPr>
          <a:xfrm rot="10800000">
            <a:off x="6705593" y="38539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65" name="Rectangle 1464"/>
          <p:cNvSpPr/>
          <p:nvPr/>
        </p:nvSpPr>
        <p:spPr>
          <a:xfrm rot="10800000">
            <a:off x="6621776" y="40216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66" name="Rectangle 1465"/>
          <p:cNvSpPr/>
          <p:nvPr/>
        </p:nvSpPr>
        <p:spPr>
          <a:xfrm rot="10800000">
            <a:off x="7040875" y="38539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67" name="Rectangle 1466"/>
          <p:cNvSpPr/>
          <p:nvPr/>
        </p:nvSpPr>
        <p:spPr>
          <a:xfrm rot="10800000">
            <a:off x="7124701" y="40216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71" name="Rectangle 1470"/>
          <p:cNvSpPr/>
          <p:nvPr/>
        </p:nvSpPr>
        <p:spPr>
          <a:xfrm>
            <a:off x="8549644" y="25128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72" name="Rectangle 1471"/>
          <p:cNvSpPr/>
          <p:nvPr/>
        </p:nvSpPr>
        <p:spPr>
          <a:xfrm>
            <a:off x="8884919" y="25128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73" name="Rectangle 1472"/>
          <p:cNvSpPr/>
          <p:nvPr/>
        </p:nvSpPr>
        <p:spPr>
          <a:xfrm>
            <a:off x="8717281" y="25128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74" name="Rectangle 1473"/>
          <p:cNvSpPr/>
          <p:nvPr/>
        </p:nvSpPr>
        <p:spPr>
          <a:xfrm>
            <a:off x="8465824" y="26804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75" name="Rectangle 1474"/>
          <p:cNvSpPr/>
          <p:nvPr/>
        </p:nvSpPr>
        <p:spPr>
          <a:xfrm>
            <a:off x="8801101" y="26804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76" name="Rectangle 1475"/>
          <p:cNvSpPr/>
          <p:nvPr/>
        </p:nvSpPr>
        <p:spPr>
          <a:xfrm>
            <a:off x="8214361" y="28481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77" name="Rectangle 1476"/>
          <p:cNvSpPr/>
          <p:nvPr/>
        </p:nvSpPr>
        <p:spPr>
          <a:xfrm>
            <a:off x="8298182" y="30157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78" name="Rectangle 1477"/>
          <p:cNvSpPr/>
          <p:nvPr/>
        </p:nvSpPr>
        <p:spPr>
          <a:xfrm>
            <a:off x="7208520" y="217755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79" name="Rectangle 1478"/>
          <p:cNvSpPr/>
          <p:nvPr/>
        </p:nvSpPr>
        <p:spPr>
          <a:xfrm>
            <a:off x="7040879" y="217755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80" name="Rectangle 1479"/>
          <p:cNvSpPr/>
          <p:nvPr/>
        </p:nvSpPr>
        <p:spPr>
          <a:xfrm rot="10800000">
            <a:off x="7040875" y="45245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81" name="Rectangle 1480"/>
          <p:cNvSpPr/>
          <p:nvPr/>
        </p:nvSpPr>
        <p:spPr>
          <a:xfrm rot="10800000">
            <a:off x="7292342" y="43568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82" name="Rectangle 1481"/>
          <p:cNvSpPr/>
          <p:nvPr/>
        </p:nvSpPr>
        <p:spPr>
          <a:xfrm rot="10800000">
            <a:off x="7208516" y="45245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83" name="Rectangle 1482"/>
          <p:cNvSpPr/>
          <p:nvPr/>
        </p:nvSpPr>
        <p:spPr>
          <a:xfrm rot="10800000">
            <a:off x="7376157" y="45245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84" name="Rectangle 1483"/>
          <p:cNvSpPr/>
          <p:nvPr/>
        </p:nvSpPr>
        <p:spPr>
          <a:xfrm>
            <a:off x="8382000" y="217755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85" name="Rectangle 1484"/>
          <p:cNvSpPr/>
          <p:nvPr/>
        </p:nvSpPr>
        <p:spPr>
          <a:xfrm>
            <a:off x="8298182" y="2345199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86" name="Rectangle 1485"/>
          <p:cNvSpPr/>
          <p:nvPr/>
        </p:nvSpPr>
        <p:spPr>
          <a:xfrm>
            <a:off x="8633463" y="30157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87" name="Rectangle 1486"/>
          <p:cNvSpPr/>
          <p:nvPr/>
        </p:nvSpPr>
        <p:spPr>
          <a:xfrm>
            <a:off x="8549642" y="31833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88" name="Rectangle 1487"/>
          <p:cNvSpPr/>
          <p:nvPr/>
        </p:nvSpPr>
        <p:spPr>
          <a:xfrm rot="10800000">
            <a:off x="8298177" y="46921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89" name="Rectangle 1488"/>
          <p:cNvSpPr/>
          <p:nvPr/>
        </p:nvSpPr>
        <p:spPr>
          <a:xfrm rot="10800000">
            <a:off x="8801099" y="36863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90" name="Rectangle 1489"/>
          <p:cNvSpPr/>
          <p:nvPr/>
        </p:nvSpPr>
        <p:spPr>
          <a:xfrm rot="10800000">
            <a:off x="8717277" y="38539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91" name="Rectangle 1490"/>
          <p:cNvSpPr/>
          <p:nvPr/>
        </p:nvSpPr>
        <p:spPr>
          <a:xfrm>
            <a:off x="6537958" y="28481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92" name="Rectangle 1491"/>
          <p:cNvSpPr/>
          <p:nvPr/>
        </p:nvSpPr>
        <p:spPr>
          <a:xfrm>
            <a:off x="6621777" y="30157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93" name="Rectangle 1492"/>
          <p:cNvSpPr/>
          <p:nvPr/>
        </p:nvSpPr>
        <p:spPr>
          <a:xfrm>
            <a:off x="6537957" y="31833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95" name="Rectangle 1494"/>
          <p:cNvSpPr/>
          <p:nvPr/>
        </p:nvSpPr>
        <p:spPr>
          <a:xfrm rot="10800000">
            <a:off x="8884917" y="35186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96" name="Rectangle 1495"/>
          <p:cNvSpPr/>
          <p:nvPr/>
        </p:nvSpPr>
        <p:spPr>
          <a:xfrm rot="10800000">
            <a:off x="8968739" y="36863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97" name="Rectangle 1496"/>
          <p:cNvSpPr/>
          <p:nvPr/>
        </p:nvSpPr>
        <p:spPr>
          <a:xfrm rot="10800000">
            <a:off x="8801099" y="40215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98" name="Rectangle 1497"/>
          <p:cNvSpPr/>
          <p:nvPr/>
        </p:nvSpPr>
        <p:spPr>
          <a:xfrm rot="10800000">
            <a:off x="8968742" y="40215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99" name="Rectangle 1498"/>
          <p:cNvSpPr/>
          <p:nvPr/>
        </p:nvSpPr>
        <p:spPr>
          <a:xfrm rot="10800000">
            <a:off x="8884914" y="45245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00" name="Rectangle 1499"/>
          <p:cNvSpPr/>
          <p:nvPr/>
        </p:nvSpPr>
        <p:spPr>
          <a:xfrm rot="10800000">
            <a:off x="8968734" y="46921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01" name="Rectangle 1500"/>
          <p:cNvSpPr/>
          <p:nvPr/>
        </p:nvSpPr>
        <p:spPr>
          <a:xfrm rot="10800000">
            <a:off x="8549638" y="41892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02" name="Rectangle 1501"/>
          <p:cNvSpPr/>
          <p:nvPr/>
        </p:nvSpPr>
        <p:spPr>
          <a:xfrm rot="10800000">
            <a:off x="8465823" y="43568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03" name="Rectangle 1502"/>
          <p:cNvSpPr/>
          <p:nvPr/>
        </p:nvSpPr>
        <p:spPr>
          <a:xfrm rot="10800000">
            <a:off x="8633463" y="43568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04" name="Rectangle 1503"/>
          <p:cNvSpPr/>
          <p:nvPr/>
        </p:nvSpPr>
        <p:spPr>
          <a:xfrm rot="10800000">
            <a:off x="8549637" y="45245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05" name="Rectangle 1504"/>
          <p:cNvSpPr/>
          <p:nvPr/>
        </p:nvSpPr>
        <p:spPr>
          <a:xfrm rot="10800000">
            <a:off x="8130543" y="40215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06" name="Rectangle 1505"/>
          <p:cNvSpPr/>
          <p:nvPr/>
        </p:nvSpPr>
        <p:spPr>
          <a:xfrm rot="10800000">
            <a:off x="8214358" y="41892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07" name="Rectangle 1506"/>
          <p:cNvSpPr/>
          <p:nvPr/>
        </p:nvSpPr>
        <p:spPr>
          <a:xfrm rot="10800000">
            <a:off x="8046718" y="41892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08" name="Rectangle 1507"/>
          <p:cNvSpPr/>
          <p:nvPr/>
        </p:nvSpPr>
        <p:spPr>
          <a:xfrm rot="10800000">
            <a:off x="8130543" y="43568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09" name="Rectangle 1508"/>
          <p:cNvSpPr/>
          <p:nvPr/>
        </p:nvSpPr>
        <p:spPr>
          <a:xfrm rot="10800000">
            <a:off x="7879077" y="45245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10" name="Rectangle 1509"/>
          <p:cNvSpPr/>
          <p:nvPr/>
        </p:nvSpPr>
        <p:spPr>
          <a:xfrm>
            <a:off x="8801097" y="2009918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11" name="Rectangle 1510"/>
          <p:cNvSpPr/>
          <p:nvPr/>
        </p:nvSpPr>
        <p:spPr>
          <a:xfrm>
            <a:off x="7543801" y="217755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12" name="Rectangle 1511"/>
          <p:cNvSpPr/>
          <p:nvPr/>
        </p:nvSpPr>
        <p:spPr>
          <a:xfrm>
            <a:off x="8214360" y="217755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13" name="Rectangle 1512"/>
          <p:cNvSpPr/>
          <p:nvPr/>
        </p:nvSpPr>
        <p:spPr>
          <a:xfrm>
            <a:off x="8549640" y="217755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14" name="Rectangle 1513"/>
          <p:cNvSpPr/>
          <p:nvPr/>
        </p:nvSpPr>
        <p:spPr>
          <a:xfrm>
            <a:off x="7208523" y="25128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15" name="Rectangle 1514"/>
          <p:cNvSpPr/>
          <p:nvPr/>
        </p:nvSpPr>
        <p:spPr>
          <a:xfrm>
            <a:off x="7543804" y="25128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16" name="Rectangle 1515"/>
          <p:cNvSpPr/>
          <p:nvPr/>
        </p:nvSpPr>
        <p:spPr>
          <a:xfrm>
            <a:off x="6705598" y="25128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17" name="Rectangle 1516"/>
          <p:cNvSpPr/>
          <p:nvPr/>
        </p:nvSpPr>
        <p:spPr>
          <a:xfrm>
            <a:off x="6873237" y="25128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18" name="Rectangle 1517"/>
          <p:cNvSpPr/>
          <p:nvPr/>
        </p:nvSpPr>
        <p:spPr>
          <a:xfrm>
            <a:off x="6789417" y="26804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19" name="Rectangle 1518"/>
          <p:cNvSpPr/>
          <p:nvPr/>
        </p:nvSpPr>
        <p:spPr>
          <a:xfrm>
            <a:off x="7124702" y="26804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20" name="Rectangle 1519"/>
          <p:cNvSpPr/>
          <p:nvPr/>
        </p:nvSpPr>
        <p:spPr>
          <a:xfrm>
            <a:off x="7292343" y="26804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21" name="Rectangle 1520"/>
          <p:cNvSpPr/>
          <p:nvPr/>
        </p:nvSpPr>
        <p:spPr>
          <a:xfrm>
            <a:off x="7208521" y="28481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22" name="Rectangle 1521"/>
          <p:cNvSpPr/>
          <p:nvPr/>
        </p:nvSpPr>
        <p:spPr>
          <a:xfrm>
            <a:off x="7543802" y="28481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23" name="Rectangle 1522"/>
          <p:cNvSpPr/>
          <p:nvPr/>
        </p:nvSpPr>
        <p:spPr>
          <a:xfrm>
            <a:off x="6957059" y="30157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24" name="Rectangle 1523"/>
          <p:cNvSpPr/>
          <p:nvPr/>
        </p:nvSpPr>
        <p:spPr>
          <a:xfrm>
            <a:off x="6873236" y="31833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25" name="Rectangle 1524"/>
          <p:cNvSpPr/>
          <p:nvPr/>
        </p:nvSpPr>
        <p:spPr>
          <a:xfrm>
            <a:off x="7459984" y="30157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26" name="Rectangle 1525"/>
          <p:cNvSpPr/>
          <p:nvPr/>
        </p:nvSpPr>
        <p:spPr>
          <a:xfrm>
            <a:off x="7543801" y="31833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27" name="Rectangle 1526"/>
          <p:cNvSpPr/>
          <p:nvPr/>
        </p:nvSpPr>
        <p:spPr>
          <a:xfrm>
            <a:off x="6957059" y="33510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28" name="Rectangle 1527"/>
          <p:cNvSpPr/>
          <p:nvPr/>
        </p:nvSpPr>
        <p:spPr>
          <a:xfrm>
            <a:off x="7292343" y="33510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29" name="Rectangle 1528"/>
          <p:cNvSpPr/>
          <p:nvPr/>
        </p:nvSpPr>
        <p:spPr>
          <a:xfrm>
            <a:off x="7795263" y="30157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30" name="Rectangle 1529"/>
          <p:cNvSpPr/>
          <p:nvPr/>
        </p:nvSpPr>
        <p:spPr>
          <a:xfrm>
            <a:off x="7711439" y="31833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31" name="Rectangle 1530"/>
          <p:cNvSpPr/>
          <p:nvPr/>
        </p:nvSpPr>
        <p:spPr>
          <a:xfrm>
            <a:off x="7627623" y="2345199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32" name="Rectangle 1531"/>
          <p:cNvSpPr/>
          <p:nvPr/>
        </p:nvSpPr>
        <p:spPr>
          <a:xfrm>
            <a:off x="7711442" y="25128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33" name="Rectangle 1532"/>
          <p:cNvSpPr/>
          <p:nvPr/>
        </p:nvSpPr>
        <p:spPr>
          <a:xfrm>
            <a:off x="7795263" y="26804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34" name="Rectangle 1533"/>
          <p:cNvSpPr/>
          <p:nvPr/>
        </p:nvSpPr>
        <p:spPr>
          <a:xfrm>
            <a:off x="8130543" y="33510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35" name="Rectangle 1534"/>
          <p:cNvSpPr/>
          <p:nvPr/>
        </p:nvSpPr>
        <p:spPr>
          <a:xfrm rot="10800000">
            <a:off x="8381999" y="35186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36" name="Rectangle 1535"/>
          <p:cNvSpPr/>
          <p:nvPr/>
        </p:nvSpPr>
        <p:spPr>
          <a:xfrm rot="10800000">
            <a:off x="8046719" y="35186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37" name="Rectangle 1536"/>
          <p:cNvSpPr/>
          <p:nvPr/>
        </p:nvSpPr>
        <p:spPr>
          <a:xfrm>
            <a:off x="6789421" y="33510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38" name="Rectangle 1537"/>
          <p:cNvSpPr/>
          <p:nvPr/>
        </p:nvSpPr>
        <p:spPr>
          <a:xfrm>
            <a:off x="7962903" y="33510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39" name="Rectangle 1538"/>
          <p:cNvSpPr/>
          <p:nvPr/>
        </p:nvSpPr>
        <p:spPr>
          <a:xfrm rot="10800000">
            <a:off x="7543797" y="38539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40" name="Rectangle 1539"/>
          <p:cNvSpPr/>
          <p:nvPr/>
        </p:nvSpPr>
        <p:spPr>
          <a:xfrm rot="10800000">
            <a:off x="7627623" y="36863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41" name="Rectangle 1540"/>
          <p:cNvSpPr/>
          <p:nvPr/>
        </p:nvSpPr>
        <p:spPr>
          <a:xfrm rot="10800000">
            <a:off x="7795263" y="40215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42" name="Rectangle 1541"/>
          <p:cNvSpPr/>
          <p:nvPr/>
        </p:nvSpPr>
        <p:spPr>
          <a:xfrm rot="10800000">
            <a:off x="7543797" y="41892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43" name="Rectangle 1542"/>
          <p:cNvSpPr/>
          <p:nvPr/>
        </p:nvSpPr>
        <p:spPr>
          <a:xfrm rot="10800000">
            <a:off x="7795263" y="36863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44" name="Rectangle 1543"/>
          <p:cNvSpPr/>
          <p:nvPr/>
        </p:nvSpPr>
        <p:spPr>
          <a:xfrm rot="10800000">
            <a:off x="7879077" y="38539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45" name="Rectangle 1544"/>
          <p:cNvSpPr/>
          <p:nvPr/>
        </p:nvSpPr>
        <p:spPr>
          <a:xfrm rot="10800000">
            <a:off x="7795263" y="43568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46" name="Rectangle 1545"/>
          <p:cNvSpPr/>
          <p:nvPr/>
        </p:nvSpPr>
        <p:spPr>
          <a:xfrm rot="10800000">
            <a:off x="7627623" y="43568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47" name="Rectangle 1546"/>
          <p:cNvSpPr/>
          <p:nvPr/>
        </p:nvSpPr>
        <p:spPr>
          <a:xfrm rot="10800000">
            <a:off x="7711437" y="45245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48" name="Rectangle 1547"/>
          <p:cNvSpPr/>
          <p:nvPr/>
        </p:nvSpPr>
        <p:spPr>
          <a:xfrm rot="10800000">
            <a:off x="8465823" y="36863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49" name="Rectangle 1548"/>
          <p:cNvSpPr/>
          <p:nvPr/>
        </p:nvSpPr>
        <p:spPr>
          <a:xfrm rot="10800000">
            <a:off x="8381997" y="38539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50" name="Rectangle 1549"/>
          <p:cNvSpPr/>
          <p:nvPr/>
        </p:nvSpPr>
        <p:spPr>
          <a:xfrm rot="10800000">
            <a:off x="6621776" y="36863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51" name="Rectangle 1550"/>
          <p:cNvSpPr/>
          <p:nvPr/>
        </p:nvSpPr>
        <p:spPr>
          <a:xfrm rot="10800000">
            <a:off x="6789418" y="46921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52" name="Rectangle 1551"/>
          <p:cNvSpPr/>
          <p:nvPr/>
        </p:nvSpPr>
        <p:spPr>
          <a:xfrm rot="10800000">
            <a:off x="6957058" y="46921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53" name="Rectangle 1552"/>
          <p:cNvSpPr/>
          <p:nvPr/>
        </p:nvSpPr>
        <p:spPr>
          <a:xfrm rot="10800000">
            <a:off x="7124701" y="46921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54" name="Rectangle 1553"/>
          <p:cNvSpPr/>
          <p:nvPr/>
        </p:nvSpPr>
        <p:spPr>
          <a:xfrm rot="10800000">
            <a:off x="7292342" y="46921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55" name="Rectangle 1554"/>
          <p:cNvSpPr/>
          <p:nvPr/>
        </p:nvSpPr>
        <p:spPr>
          <a:xfrm rot="10800000">
            <a:off x="7795263" y="46921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56" name="Rectangle 1555"/>
          <p:cNvSpPr/>
          <p:nvPr/>
        </p:nvSpPr>
        <p:spPr>
          <a:xfrm>
            <a:off x="6370320" y="217755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57" name="Rectangle 1556"/>
          <p:cNvSpPr/>
          <p:nvPr/>
        </p:nvSpPr>
        <p:spPr>
          <a:xfrm rot="10800000">
            <a:off x="6370315" y="45245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58" name="Rectangle 1557"/>
          <p:cNvSpPr/>
          <p:nvPr/>
        </p:nvSpPr>
        <p:spPr>
          <a:xfrm>
            <a:off x="6370321" y="25128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59" name="Rectangle 1558"/>
          <p:cNvSpPr/>
          <p:nvPr/>
        </p:nvSpPr>
        <p:spPr>
          <a:xfrm>
            <a:off x="6370321" y="28481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60" name="Rectangle 1559"/>
          <p:cNvSpPr/>
          <p:nvPr/>
        </p:nvSpPr>
        <p:spPr>
          <a:xfrm rot="10800000">
            <a:off x="6370315" y="41892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61" name="Rectangle 1560"/>
          <p:cNvSpPr/>
          <p:nvPr/>
        </p:nvSpPr>
        <p:spPr>
          <a:xfrm rot="10800000">
            <a:off x="6370315" y="38539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62" name="Rectangle 1561"/>
          <p:cNvSpPr/>
          <p:nvPr/>
        </p:nvSpPr>
        <p:spPr>
          <a:xfrm>
            <a:off x="6370319" y="31833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63" name="Rectangle 1562"/>
          <p:cNvSpPr/>
          <p:nvPr/>
        </p:nvSpPr>
        <p:spPr>
          <a:xfrm rot="10800000">
            <a:off x="6370317" y="35186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68" name="Rectangle 1467"/>
          <p:cNvSpPr/>
          <p:nvPr/>
        </p:nvSpPr>
        <p:spPr>
          <a:xfrm rot="10800000">
            <a:off x="6537953" y="41892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94" name="Rectangle 1493"/>
          <p:cNvSpPr/>
          <p:nvPr/>
        </p:nvSpPr>
        <p:spPr>
          <a:xfrm>
            <a:off x="6454138" y="33510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75" name="Rectangle 1374"/>
          <p:cNvSpPr/>
          <p:nvPr/>
        </p:nvSpPr>
        <p:spPr>
          <a:xfrm>
            <a:off x="6454138" y="234519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27" name="Rectangle 1326"/>
          <p:cNvSpPr/>
          <p:nvPr/>
        </p:nvSpPr>
        <p:spPr>
          <a:xfrm>
            <a:off x="6454138" y="26804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69" name="Rectangle 1468"/>
          <p:cNvSpPr/>
          <p:nvPr/>
        </p:nvSpPr>
        <p:spPr>
          <a:xfrm rot="10800000">
            <a:off x="6454136" y="43568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70" name="Rectangle 1469"/>
          <p:cNvSpPr/>
          <p:nvPr/>
        </p:nvSpPr>
        <p:spPr>
          <a:xfrm rot="10800000">
            <a:off x="6537953" y="45245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64" name="TextBox 1563"/>
          <p:cNvSpPr txBox="1"/>
          <p:nvPr/>
        </p:nvSpPr>
        <p:spPr>
          <a:xfrm>
            <a:off x="2849880" y="6046113"/>
            <a:ext cx="48923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(a)</a:t>
            </a:r>
          </a:p>
        </p:txBody>
      </p:sp>
      <p:sp>
        <p:nvSpPr>
          <p:cNvPr id="1565" name="TextBox 1564"/>
          <p:cNvSpPr txBox="1"/>
          <p:nvPr/>
        </p:nvSpPr>
        <p:spPr>
          <a:xfrm>
            <a:off x="7650569" y="4859798"/>
            <a:ext cx="50206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(b)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921DD3-5750-4350-B6FE-D2EFDB6F6DD8}"/>
              </a:ext>
            </a:extLst>
          </p:cNvPr>
          <p:cNvSpPr txBox="1"/>
          <p:nvPr/>
        </p:nvSpPr>
        <p:spPr>
          <a:xfrm>
            <a:off x="1555401" y="6568439"/>
            <a:ext cx="711528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Grid (a) revised to ensure equiprobability, 2019-01-16</a:t>
            </a:r>
          </a:p>
          <a:p>
            <a:pPr algn="ctr"/>
            <a:r>
              <a:rPr lang="en-US" sz="1800" dirty="0"/>
              <a:t>Right-most unit in Row 14 and left-most in Row 17 changed to 0 (B)</a:t>
            </a:r>
          </a:p>
          <a:p>
            <a:pPr algn="ctr"/>
            <a:r>
              <a:rPr lang="en-US" sz="1800" b="1" dirty="0"/>
              <a:t>Pattern 6</a:t>
            </a:r>
            <a:r>
              <a:rPr lang="en-US" sz="1800" dirty="0"/>
              <a:t> in </a:t>
            </a:r>
            <a:r>
              <a:rPr lang="en-US" sz="1800" b="1" dirty="0"/>
              <a:t>2D-CVM_def-pttrns_var-Bayes_v1pt1_lg-grid_2019-01-19.py</a:t>
            </a:r>
          </a:p>
          <a:p>
            <a:pPr algn="ctr"/>
            <a:r>
              <a:rPr lang="en-US" sz="1800" dirty="0"/>
              <a:t>As of 2019/03/19, this code is not yet publicly available.  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747B61BD-396E-4300-9CE9-211D5C7DC267}"/>
              </a:ext>
            </a:extLst>
          </p:cNvPr>
          <p:cNvGrpSpPr/>
          <p:nvPr/>
        </p:nvGrpSpPr>
        <p:grpSpPr>
          <a:xfrm>
            <a:off x="323240" y="1676400"/>
            <a:ext cx="8229601" cy="5638800"/>
            <a:chOff x="609599" y="914400"/>
            <a:chExt cx="8229601" cy="563880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B6090F9F-00B9-4C73-9174-97C24ED933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3441" t="69696" r="23340" b="9092"/>
            <a:stretch/>
          </p:blipFill>
          <p:spPr>
            <a:xfrm>
              <a:off x="609599" y="914400"/>
              <a:ext cx="8229601" cy="5638800"/>
            </a:xfrm>
            <a:prstGeom prst="rect">
              <a:avLst/>
            </a:prstGeom>
          </p:spPr>
        </p:pic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67DE54D9-CD25-4A1C-BBEA-8D074AE9540E}"/>
                </a:ext>
              </a:extLst>
            </p:cNvPr>
            <p:cNvGrpSpPr/>
            <p:nvPr/>
          </p:nvGrpSpPr>
          <p:grpSpPr>
            <a:xfrm>
              <a:off x="2324100" y="1287780"/>
              <a:ext cx="5448300" cy="920973"/>
              <a:chOff x="2095500" y="1287780"/>
              <a:chExt cx="5448300" cy="920973"/>
            </a:xfrm>
          </p:grpSpPr>
          <p:grpSp>
            <p:nvGrpSpPr>
              <p:cNvPr id="4" name="Group 3"/>
              <p:cNvGrpSpPr/>
              <p:nvPr/>
            </p:nvGrpSpPr>
            <p:grpSpPr>
              <a:xfrm>
                <a:off x="2263140" y="1287781"/>
                <a:ext cx="5079806" cy="920972"/>
                <a:chOff x="2419072" y="533400"/>
                <a:chExt cx="4618005" cy="837247"/>
              </a:xfrm>
            </p:grpSpPr>
            <p:grpSp>
              <p:nvGrpSpPr>
                <p:cNvPr id="5" name="Group 14"/>
                <p:cNvGrpSpPr/>
                <p:nvPr/>
              </p:nvGrpSpPr>
              <p:grpSpPr>
                <a:xfrm>
                  <a:off x="6324600" y="533400"/>
                  <a:ext cx="571735" cy="684847"/>
                  <a:chOff x="4628872" y="2983468"/>
                  <a:chExt cx="571735" cy="684847"/>
                </a:xfrm>
              </p:grpSpPr>
              <p:sp>
                <p:nvSpPr>
                  <p:cNvPr id="28" name="TextBox 15"/>
                  <p:cNvSpPr txBox="1"/>
                  <p:nvPr/>
                </p:nvSpPr>
                <p:spPr>
                  <a:xfrm>
                    <a:off x="4628872" y="3276600"/>
                    <a:ext cx="400328" cy="39171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200" b="1" dirty="0"/>
                      <a:t>B</a:t>
                    </a:r>
                  </a:p>
                </p:txBody>
              </p:sp>
              <p:sp>
                <p:nvSpPr>
                  <p:cNvPr id="29" name="TextBox 16"/>
                  <p:cNvSpPr txBox="1"/>
                  <p:nvPr/>
                </p:nvSpPr>
                <p:spPr>
                  <a:xfrm>
                    <a:off x="4876800" y="2983468"/>
                    <a:ext cx="323807" cy="39171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200" b="1" dirty="0"/>
                      <a:t>A</a:t>
                    </a:r>
                  </a:p>
                </p:txBody>
              </p:sp>
              <p:cxnSp>
                <p:nvCxnSpPr>
                  <p:cNvPr id="30" name="Straight Connector 17"/>
                  <p:cNvCxnSpPr/>
                  <p:nvPr/>
                </p:nvCxnSpPr>
                <p:spPr>
                  <a:xfrm flipV="1">
                    <a:off x="4876800" y="3276600"/>
                    <a:ext cx="76200" cy="762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" name="Group 29"/>
                <p:cNvGrpSpPr/>
                <p:nvPr/>
              </p:nvGrpSpPr>
              <p:grpSpPr>
                <a:xfrm>
                  <a:off x="4191000" y="609600"/>
                  <a:ext cx="1162328" cy="696515"/>
                  <a:chOff x="1981200" y="609600"/>
                  <a:chExt cx="1162328" cy="696515"/>
                </a:xfrm>
              </p:grpSpPr>
              <p:grpSp>
                <p:nvGrpSpPr>
                  <p:cNvPr id="21" name="Group 2"/>
                  <p:cNvGrpSpPr/>
                  <p:nvPr/>
                </p:nvGrpSpPr>
                <p:grpSpPr>
                  <a:xfrm>
                    <a:off x="2286000" y="609600"/>
                    <a:ext cx="857528" cy="696515"/>
                    <a:chOff x="5410200" y="3429000"/>
                    <a:chExt cx="857528" cy="696515"/>
                  </a:xfrm>
                </p:grpSpPr>
                <p:sp>
                  <p:nvSpPr>
                    <p:cNvPr id="23" name="TextBox 3"/>
                    <p:cNvSpPr txBox="1"/>
                    <p:nvPr/>
                  </p:nvSpPr>
                  <p:spPr>
                    <a:xfrm>
                      <a:off x="5410200" y="3722132"/>
                      <a:ext cx="400328" cy="39171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2200" b="1" dirty="0"/>
                        <a:t>A</a:t>
                      </a:r>
                    </a:p>
                  </p:txBody>
                </p:sp>
                <p:sp>
                  <p:nvSpPr>
                    <p:cNvPr id="24" name="TextBox 4"/>
                    <p:cNvSpPr txBox="1"/>
                    <p:nvPr/>
                  </p:nvSpPr>
                  <p:spPr>
                    <a:xfrm>
                      <a:off x="5658128" y="3429000"/>
                      <a:ext cx="323807" cy="39171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2200" b="1" dirty="0"/>
                        <a:t>A</a:t>
                      </a:r>
                    </a:p>
                  </p:txBody>
                </p:sp>
                <p:cxnSp>
                  <p:nvCxnSpPr>
                    <p:cNvPr id="25" name="Straight Connector 5"/>
                    <p:cNvCxnSpPr/>
                    <p:nvPr/>
                  </p:nvCxnSpPr>
                  <p:spPr>
                    <a:xfrm flipV="1">
                      <a:off x="5658128" y="3722132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6" name="TextBox 6"/>
                    <p:cNvSpPr txBox="1"/>
                    <p:nvPr/>
                  </p:nvSpPr>
                  <p:spPr>
                    <a:xfrm>
                      <a:off x="5867400" y="3733800"/>
                      <a:ext cx="400328" cy="39171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2200" b="1" dirty="0"/>
                        <a:t>A</a:t>
                      </a:r>
                    </a:p>
                  </p:txBody>
                </p:sp>
                <p:cxnSp>
                  <p:nvCxnSpPr>
                    <p:cNvPr id="27" name="Straight Connector 7"/>
                    <p:cNvCxnSpPr/>
                    <p:nvPr/>
                  </p:nvCxnSpPr>
                  <p:spPr>
                    <a:xfrm flipH="1" flipV="1">
                      <a:off x="5867400" y="3733800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22" name="TextBox 21"/>
                  <p:cNvSpPr txBox="1"/>
                  <p:nvPr/>
                </p:nvSpPr>
                <p:spPr>
                  <a:xfrm>
                    <a:off x="1981200" y="762000"/>
                    <a:ext cx="447675" cy="39171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200" b="1" i="1" dirty="0"/>
                      <a:t>Z</a:t>
                    </a:r>
                    <a:r>
                      <a:rPr lang="en-US" sz="2200" b="1" i="1" baseline="-25000" dirty="0"/>
                      <a:t>1</a:t>
                    </a:r>
                    <a:r>
                      <a:rPr lang="en-US" sz="2200" b="1" i="1" dirty="0"/>
                      <a:t>:</a:t>
                    </a:r>
                  </a:p>
                </p:txBody>
              </p:sp>
            </p:grpSp>
            <p:grpSp>
              <p:nvGrpSpPr>
                <p:cNvPr id="7" name="Group 30"/>
                <p:cNvGrpSpPr/>
                <p:nvPr/>
              </p:nvGrpSpPr>
              <p:grpSpPr>
                <a:xfrm>
                  <a:off x="2419072" y="609600"/>
                  <a:ext cx="1162328" cy="696515"/>
                  <a:chOff x="4114800" y="609600"/>
                  <a:chExt cx="1162328" cy="696515"/>
                </a:xfrm>
              </p:grpSpPr>
              <p:grpSp>
                <p:nvGrpSpPr>
                  <p:cNvPr id="14" name="Group 8"/>
                  <p:cNvGrpSpPr/>
                  <p:nvPr/>
                </p:nvGrpSpPr>
                <p:grpSpPr>
                  <a:xfrm>
                    <a:off x="4419600" y="609600"/>
                    <a:ext cx="857528" cy="696515"/>
                    <a:chOff x="5410200" y="3429000"/>
                    <a:chExt cx="857528" cy="696515"/>
                  </a:xfrm>
                </p:grpSpPr>
                <p:sp>
                  <p:nvSpPr>
                    <p:cNvPr id="16" name="TextBox 15"/>
                    <p:cNvSpPr txBox="1"/>
                    <p:nvPr/>
                  </p:nvSpPr>
                  <p:spPr>
                    <a:xfrm>
                      <a:off x="5410200" y="3722132"/>
                      <a:ext cx="400328" cy="39171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2200" b="1" dirty="0"/>
                        <a:t>A</a:t>
                      </a:r>
                    </a:p>
                  </p:txBody>
                </p:sp>
                <p:sp>
                  <p:nvSpPr>
                    <p:cNvPr id="17" name="TextBox 16"/>
                    <p:cNvSpPr txBox="1"/>
                    <p:nvPr/>
                  </p:nvSpPr>
                  <p:spPr>
                    <a:xfrm>
                      <a:off x="5658128" y="3429000"/>
                      <a:ext cx="312149" cy="39171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2200" b="1" dirty="0"/>
                        <a:t>B</a:t>
                      </a:r>
                    </a:p>
                  </p:txBody>
                </p:sp>
                <p:cxnSp>
                  <p:nvCxnSpPr>
                    <p:cNvPr id="18" name="Straight Connector 11"/>
                    <p:cNvCxnSpPr/>
                    <p:nvPr/>
                  </p:nvCxnSpPr>
                  <p:spPr>
                    <a:xfrm flipV="1">
                      <a:off x="5658128" y="3722132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9" name="TextBox 18"/>
                    <p:cNvSpPr txBox="1"/>
                    <p:nvPr/>
                  </p:nvSpPr>
                  <p:spPr>
                    <a:xfrm>
                      <a:off x="5867400" y="3733800"/>
                      <a:ext cx="400328" cy="39171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2200" b="1" dirty="0"/>
                        <a:t>A</a:t>
                      </a:r>
                    </a:p>
                  </p:txBody>
                </p:sp>
                <p:cxnSp>
                  <p:nvCxnSpPr>
                    <p:cNvPr id="20" name="Straight Connector 19"/>
                    <p:cNvCxnSpPr/>
                    <p:nvPr/>
                  </p:nvCxnSpPr>
                  <p:spPr>
                    <a:xfrm flipH="1" flipV="1">
                      <a:off x="5867400" y="3733800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15" name="TextBox 14"/>
                  <p:cNvSpPr txBox="1"/>
                  <p:nvPr/>
                </p:nvSpPr>
                <p:spPr>
                  <a:xfrm>
                    <a:off x="4114800" y="762000"/>
                    <a:ext cx="447675" cy="39171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200" b="1" i="1" dirty="0"/>
                      <a:t>Z</a:t>
                    </a:r>
                    <a:r>
                      <a:rPr lang="en-US" sz="2200" b="1" i="1" baseline="-25000" dirty="0"/>
                      <a:t>3</a:t>
                    </a:r>
                    <a:r>
                      <a:rPr lang="en-US" sz="2200" b="1" i="1" dirty="0"/>
                      <a:t>:</a:t>
                    </a:r>
                  </a:p>
                </p:txBody>
              </p:sp>
            </p:grpSp>
            <p:grpSp>
              <p:nvGrpSpPr>
                <p:cNvPr id="8" name="Group 31"/>
                <p:cNvGrpSpPr/>
                <p:nvPr/>
              </p:nvGrpSpPr>
              <p:grpSpPr>
                <a:xfrm>
                  <a:off x="5943600" y="685800"/>
                  <a:ext cx="1093477" cy="684847"/>
                  <a:chOff x="5943600" y="685800"/>
                  <a:chExt cx="1093477" cy="684847"/>
                </a:xfrm>
              </p:grpSpPr>
              <p:grpSp>
                <p:nvGrpSpPr>
                  <p:cNvPr id="9" name="Group 22"/>
                  <p:cNvGrpSpPr/>
                  <p:nvPr/>
                </p:nvGrpSpPr>
                <p:grpSpPr>
                  <a:xfrm>
                    <a:off x="6477000" y="685800"/>
                    <a:ext cx="560077" cy="684847"/>
                    <a:chOff x="4628872" y="2983468"/>
                    <a:chExt cx="560077" cy="684847"/>
                  </a:xfrm>
                </p:grpSpPr>
                <p:sp>
                  <p:nvSpPr>
                    <p:cNvPr id="11" name="TextBox 10"/>
                    <p:cNvSpPr txBox="1"/>
                    <p:nvPr/>
                  </p:nvSpPr>
                  <p:spPr>
                    <a:xfrm>
                      <a:off x="4628872" y="3276600"/>
                      <a:ext cx="400328" cy="39171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2200" b="1" dirty="0"/>
                        <a:t>A</a:t>
                      </a:r>
                    </a:p>
                  </p:txBody>
                </p:sp>
                <p:sp>
                  <p:nvSpPr>
                    <p:cNvPr id="12" name="TextBox 11"/>
                    <p:cNvSpPr txBox="1"/>
                    <p:nvPr/>
                  </p:nvSpPr>
                  <p:spPr>
                    <a:xfrm>
                      <a:off x="4876800" y="2983468"/>
                      <a:ext cx="312149" cy="39171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2200" b="1" dirty="0"/>
                        <a:t>B</a:t>
                      </a:r>
                    </a:p>
                  </p:txBody>
                </p:sp>
                <p:cxnSp>
                  <p:nvCxnSpPr>
                    <p:cNvPr id="13" name="Straight Connector 12"/>
                    <p:cNvCxnSpPr/>
                    <p:nvPr/>
                  </p:nvCxnSpPr>
                  <p:spPr>
                    <a:xfrm flipV="1">
                      <a:off x="4876800" y="3276600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10" name="TextBox 9"/>
                  <p:cNvSpPr txBox="1"/>
                  <p:nvPr/>
                </p:nvSpPr>
                <p:spPr>
                  <a:xfrm>
                    <a:off x="5943600" y="762000"/>
                    <a:ext cx="446218" cy="39171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200" b="1" i="1" dirty="0"/>
                      <a:t>y</a:t>
                    </a:r>
                    <a:r>
                      <a:rPr lang="en-US" sz="2200" b="1" i="1" baseline="-25000" dirty="0"/>
                      <a:t>2</a:t>
                    </a:r>
                    <a:r>
                      <a:rPr lang="en-US" sz="2200" b="1" i="1" dirty="0"/>
                      <a:t>:</a:t>
                    </a:r>
                  </a:p>
                </p:txBody>
              </p:sp>
            </p:grpSp>
          </p:grpSp>
          <p:sp>
            <p:nvSpPr>
              <p:cNvPr id="31" name="Rectangle 30"/>
              <p:cNvSpPr/>
              <p:nvPr/>
            </p:nvSpPr>
            <p:spPr>
              <a:xfrm>
                <a:off x="2095500" y="1287780"/>
                <a:ext cx="5448300" cy="838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200"/>
              </a:p>
            </p:txBody>
          </p:sp>
        </p:grpSp>
        <p:cxnSp>
          <p:nvCxnSpPr>
            <p:cNvPr id="34" name="Straight Connector 33"/>
            <p:cNvCxnSpPr>
              <a:cxnSpLocks/>
            </p:cNvCxnSpPr>
            <p:nvPr/>
          </p:nvCxnSpPr>
          <p:spPr>
            <a:xfrm>
              <a:off x="4850727" y="3638490"/>
              <a:ext cx="23801" cy="2306754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581A622-6A50-4ABD-840C-F199EE5719BF}"/>
              </a:ext>
            </a:extLst>
          </p:cNvPr>
          <p:cNvGrpSpPr/>
          <p:nvPr/>
        </p:nvGrpSpPr>
        <p:grpSpPr>
          <a:xfrm>
            <a:off x="8536005" y="1905000"/>
            <a:ext cx="1276959" cy="1552074"/>
            <a:chOff x="8382001" y="2623686"/>
            <a:chExt cx="1276959" cy="1552074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C4D3A83F-0671-4B65-A82C-7216C2AFC13D}"/>
                </a:ext>
              </a:extLst>
            </p:cNvPr>
            <p:cNvCxnSpPr/>
            <p:nvPr/>
          </p:nvCxnSpPr>
          <p:spPr>
            <a:xfrm>
              <a:off x="8534400" y="2970753"/>
              <a:ext cx="533400" cy="0"/>
            </a:xfrm>
            <a:prstGeom prst="line">
              <a:avLst/>
            </a:prstGeom>
            <a:ln w="38100">
              <a:solidFill>
                <a:srgbClr val="CC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7D48A753-1D7C-49C3-AC5E-B3B93C990406}"/>
                </a:ext>
              </a:extLst>
            </p:cNvPr>
            <p:cNvSpPr txBox="1"/>
            <p:nvPr/>
          </p:nvSpPr>
          <p:spPr>
            <a:xfrm>
              <a:off x="9191313" y="2732128"/>
              <a:ext cx="39305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/>
                <a:t>y</a:t>
              </a:r>
              <a:r>
                <a:rPr lang="en-US" b="1" i="1" baseline="-25000" dirty="0"/>
                <a:t>2</a:t>
              </a:r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9DBBB44-66A9-454D-AEC9-B38F77F48F92}"/>
                </a:ext>
              </a:extLst>
            </p:cNvPr>
            <p:cNvCxnSpPr/>
            <p:nvPr/>
          </p:nvCxnSpPr>
          <p:spPr>
            <a:xfrm>
              <a:off x="8534400" y="3429000"/>
              <a:ext cx="533400" cy="0"/>
            </a:xfrm>
            <a:prstGeom prst="line">
              <a:avLst/>
            </a:prstGeom>
            <a:ln w="38100">
              <a:solidFill>
                <a:srgbClr val="3399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91772C6-44BD-49C3-9416-7FB5C9D057E5}"/>
                </a:ext>
              </a:extLst>
            </p:cNvPr>
            <p:cNvSpPr txBox="1"/>
            <p:nvPr/>
          </p:nvSpPr>
          <p:spPr>
            <a:xfrm>
              <a:off x="9191313" y="3190375"/>
              <a:ext cx="37382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/>
                <a:t>z</a:t>
              </a:r>
              <a:r>
                <a:rPr lang="en-US" b="1" i="1" baseline="-25000" dirty="0"/>
                <a:t>1</a:t>
              </a:r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7A62EC89-D762-4D30-A01B-76F7E4806DDF}"/>
                </a:ext>
              </a:extLst>
            </p:cNvPr>
            <p:cNvCxnSpPr/>
            <p:nvPr/>
          </p:nvCxnSpPr>
          <p:spPr>
            <a:xfrm>
              <a:off x="8534400" y="3886200"/>
              <a:ext cx="533400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B661AA8-C31B-4352-9044-71160BBF1AB4}"/>
                </a:ext>
              </a:extLst>
            </p:cNvPr>
            <p:cNvSpPr txBox="1"/>
            <p:nvPr/>
          </p:nvSpPr>
          <p:spPr>
            <a:xfrm>
              <a:off x="9191313" y="3647575"/>
              <a:ext cx="37382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/>
                <a:t>z</a:t>
              </a:r>
              <a:r>
                <a:rPr lang="en-US" b="1" i="1" baseline="-25000" dirty="0"/>
                <a:t>3</a:t>
              </a:r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982747C5-36AE-4755-8019-63D66926671A}"/>
                </a:ext>
              </a:extLst>
            </p:cNvPr>
            <p:cNvSpPr/>
            <p:nvPr/>
          </p:nvSpPr>
          <p:spPr>
            <a:xfrm>
              <a:off x="8382001" y="2623686"/>
              <a:ext cx="1276959" cy="1552074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241F0103-5A55-40CE-898D-C6B54D5B0A3D}"/>
              </a:ext>
            </a:extLst>
          </p:cNvPr>
          <p:cNvSpPr txBox="1"/>
          <p:nvPr/>
        </p:nvSpPr>
        <p:spPr>
          <a:xfrm>
            <a:off x="2650525" y="3235048"/>
            <a:ext cx="3930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y</a:t>
            </a:r>
            <a:r>
              <a:rPr lang="en-US" b="1" i="1" baseline="-25000" dirty="0"/>
              <a:t>2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6B73588-240B-423C-A95F-C0F305AB8F52}"/>
              </a:ext>
            </a:extLst>
          </p:cNvPr>
          <p:cNvSpPr txBox="1"/>
          <p:nvPr/>
        </p:nvSpPr>
        <p:spPr>
          <a:xfrm>
            <a:off x="6482192" y="3235048"/>
            <a:ext cx="3738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z</a:t>
            </a:r>
            <a:r>
              <a:rPr lang="en-US" b="1" i="1" baseline="-25000" dirty="0"/>
              <a:t>1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F1B8FEB-FAE2-4DC5-B155-2E74BFB8629A}"/>
              </a:ext>
            </a:extLst>
          </p:cNvPr>
          <p:cNvSpPr txBox="1"/>
          <p:nvPr/>
        </p:nvSpPr>
        <p:spPr>
          <a:xfrm>
            <a:off x="2660143" y="4400490"/>
            <a:ext cx="3738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z</a:t>
            </a:r>
            <a:r>
              <a:rPr lang="en-US" b="1" i="1" baseline="-25000" dirty="0"/>
              <a:t>3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5923A0B-0B1D-4704-906A-DE6A207CD261}"/>
              </a:ext>
            </a:extLst>
          </p:cNvPr>
          <p:cNvSpPr txBox="1"/>
          <p:nvPr/>
        </p:nvSpPr>
        <p:spPr>
          <a:xfrm>
            <a:off x="430582" y="859823"/>
            <a:ext cx="94985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Observed Values Shown against Analytic Values for Configuration Variables </a:t>
            </a:r>
            <a:r>
              <a:rPr lang="en-US" b="1" i="1" dirty="0"/>
              <a:t>y</a:t>
            </a:r>
            <a:r>
              <a:rPr lang="en-US" b="1" i="1" baseline="-25000" dirty="0"/>
              <a:t>2</a:t>
            </a:r>
            <a:r>
              <a:rPr lang="en-US" b="1" dirty="0"/>
              <a:t>, </a:t>
            </a:r>
            <a:r>
              <a:rPr lang="en-US" b="1" i="1" dirty="0"/>
              <a:t>z</a:t>
            </a:r>
            <a:r>
              <a:rPr lang="en-US" b="1" i="1" baseline="-25000" dirty="0"/>
              <a:t>1</a:t>
            </a:r>
            <a:r>
              <a:rPr lang="en-US" b="1" dirty="0"/>
              <a:t>, and </a:t>
            </a:r>
            <a:r>
              <a:rPr lang="en-US" b="1" i="1" dirty="0"/>
              <a:t>z</a:t>
            </a:r>
            <a:r>
              <a:rPr lang="en-US" b="1" i="1" baseline="-25000" dirty="0"/>
              <a:t>3</a:t>
            </a:r>
            <a:endParaRPr lang="en-US" b="1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9BD0106-F4E9-4466-8CC6-E5936B5643CF}"/>
              </a:ext>
            </a:extLst>
          </p:cNvPr>
          <p:cNvSpPr txBox="1"/>
          <p:nvPr/>
        </p:nvSpPr>
        <p:spPr>
          <a:xfrm>
            <a:off x="100681" y="3029807"/>
            <a:ext cx="492443" cy="2397388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dirty="0"/>
              <a:t>Configuration variable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D92F3D4-0EE1-405A-A6F6-45EE78FC8A38}"/>
              </a:ext>
            </a:extLst>
          </p:cNvPr>
          <p:cNvSpPr txBox="1"/>
          <p:nvPr/>
        </p:nvSpPr>
        <p:spPr>
          <a:xfrm>
            <a:off x="2352121" y="1282184"/>
            <a:ext cx="5354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Case where activation enthalpy                  : </a:t>
            </a:r>
            <a:r>
              <a:rPr lang="en-US" sz="1800" i="1" dirty="0"/>
              <a:t>x</a:t>
            </a:r>
            <a:r>
              <a:rPr lang="en-US" sz="1800" i="1" baseline="-25000" dirty="0"/>
              <a:t>1</a:t>
            </a:r>
            <a:r>
              <a:rPr lang="en-US" sz="1800" i="1" dirty="0"/>
              <a:t> = x</a:t>
            </a:r>
            <a:r>
              <a:rPr lang="en-US" sz="1800" i="1" baseline="-25000" dirty="0"/>
              <a:t>2</a:t>
            </a:r>
            <a:r>
              <a:rPr lang="en-US" sz="1800" i="1" dirty="0"/>
              <a:t> = 0.5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239BAB8-DD35-48E7-BC3D-8084D2D4EF1C}"/>
                  </a:ext>
                </a:extLst>
              </p:cNvPr>
              <p:cNvSpPr txBox="1"/>
              <p:nvPr/>
            </p:nvSpPr>
            <p:spPr>
              <a:xfrm>
                <a:off x="5342877" y="1307068"/>
                <a:ext cx="89153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239BAB8-DD35-48E7-BC3D-8084D2D4EF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2877" y="1307068"/>
                <a:ext cx="891537" cy="369332"/>
              </a:xfrm>
              <a:prstGeom prst="rect">
                <a:avLst/>
              </a:prstGeom>
              <a:blipFill>
                <a:blip r:embed="rId3"/>
                <a:stretch>
                  <a:fillRect r="-8163"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Diamond 63">
            <a:extLst>
              <a:ext uri="{FF2B5EF4-FFF2-40B4-BE49-F238E27FC236}">
                <a16:creationId xmlns:a16="http://schemas.microsoft.com/office/drawing/2014/main" id="{306E1ADF-5EFF-4EB0-8023-6F63FDB2D89D}"/>
              </a:ext>
            </a:extLst>
          </p:cNvPr>
          <p:cNvSpPr/>
          <p:nvPr/>
        </p:nvSpPr>
        <p:spPr>
          <a:xfrm>
            <a:off x="4462644" y="4231776"/>
            <a:ext cx="228600" cy="304800"/>
          </a:xfrm>
          <a:prstGeom prst="diamond">
            <a:avLst/>
          </a:prstGeom>
          <a:solidFill>
            <a:srgbClr val="FF00FF"/>
          </a:solidFill>
          <a:ln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0CA4F938-2E9E-46AD-96A6-3319D07BA650}"/>
              </a:ext>
            </a:extLst>
          </p:cNvPr>
          <p:cNvGrpSpPr/>
          <p:nvPr/>
        </p:nvGrpSpPr>
        <p:grpSpPr>
          <a:xfrm>
            <a:off x="8532263" y="5089726"/>
            <a:ext cx="1376303" cy="1692074"/>
            <a:chOff x="8552841" y="4453436"/>
            <a:chExt cx="1376303" cy="1692074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0435C207-3714-4E47-A00D-1F42A5F2F4B5}"/>
                </a:ext>
              </a:extLst>
            </p:cNvPr>
            <p:cNvSpPr txBox="1"/>
            <p:nvPr/>
          </p:nvSpPr>
          <p:spPr>
            <a:xfrm>
              <a:off x="8853101" y="4600545"/>
              <a:ext cx="100059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1" dirty="0"/>
                <a:t>y</a:t>
              </a:r>
              <a:r>
                <a:rPr lang="en-US" sz="1600" b="1" i="1" baseline="-25000" dirty="0"/>
                <a:t>2 </a:t>
              </a:r>
              <a:r>
                <a:rPr lang="en-US" sz="1600" b="1" i="1" dirty="0"/>
                <a:t>= 0.224</a:t>
              </a:r>
            </a:p>
          </p:txBody>
        </p:sp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id="{A1766C42-70B5-468E-B209-34B5EB740C33}"/>
                </a:ext>
              </a:extLst>
            </p:cNvPr>
            <p:cNvSpPr/>
            <p:nvPr/>
          </p:nvSpPr>
          <p:spPr>
            <a:xfrm>
              <a:off x="8552841" y="4453436"/>
              <a:ext cx="1376303" cy="1692074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Diamond 62">
              <a:extLst>
                <a:ext uri="{FF2B5EF4-FFF2-40B4-BE49-F238E27FC236}">
                  <a16:creationId xmlns:a16="http://schemas.microsoft.com/office/drawing/2014/main" id="{A7D5A569-05FB-438F-A242-36D40824D2CB}"/>
                </a:ext>
              </a:extLst>
            </p:cNvPr>
            <p:cNvSpPr/>
            <p:nvPr/>
          </p:nvSpPr>
          <p:spPr>
            <a:xfrm>
              <a:off x="8637631" y="4655150"/>
              <a:ext cx="198120" cy="290899"/>
            </a:xfrm>
            <a:prstGeom prst="diamond">
              <a:avLst/>
            </a:prstGeom>
            <a:solidFill>
              <a:srgbClr val="FF00FF"/>
            </a:solidFill>
            <a:ln>
              <a:solidFill>
                <a:srgbClr val="CC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Diamond 65">
              <a:extLst>
                <a:ext uri="{FF2B5EF4-FFF2-40B4-BE49-F238E27FC236}">
                  <a16:creationId xmlns:a16="http://schemas.microsoft.com/office/drawing/2014/main" id="{04D78A79-E633-4C37-9C1D-6DA0CEEAA714}"/>
                </a:ext>
              </a:extLst>
            </p:cNvPr>
            <p:cNvSpPr/>
            <p:nvPr/>
          </p:nvSpPr>
          <p:spPr>
            <a:xfrm>
              <a:off x="8649387" y="5641533"/>
              <a:ext cx="228600" cy="304800"/>
            </a:xfrm>
            <a:prstGeom prst="diamond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Diamond 67">
              <a:extLst>
                <a:ext uri="{FF2B5EF4-FFF2-40B4-BE49-F238E27FC236}">
                  <a16:creationId xmlns:a16="http://schemas.microsoft.com/office/drawing/2014/main" id="{DC14C0A9-6DC0-445E-BC83-99E24150E35A}"/>
                </a:ext>
              </a:extLst>
            </p:cNvPr>
            <p:cNvSpPr/>
            <p:nvPr/>
          </p:nvSpPr>
          <p:spPr>
            <a:xfrm>
              <a:off x="8647146" y="5131920"/>
              <a:ext cx="228600" cy="304800"/>
            </a:xfrm>
            <a:prstGeom prst="diamond">
              <a:avLst/>
            </a:prstGeom>
            <a:solidFill>
              <a:srgbClr val="00CC00"/>
            </a:solidFill>
            <a:ln>
              <a:solidFill>
                <a:srgbClr val="3399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4B6E9240-D3DC-4E37-9A64-52DAA0E84AB5}"/>
                </a:ext>
              </a:extLst>
            </p:cNvPr>
            <p:cNvSpPr txBox="1"/>
            <p:nvPr/>
          </p:nvSpPr>
          <p:spPr>
            <a:xfrm>
              <a:off x="8856217" y="5094755"/>
              <a:ext cx="98616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1" dirty="0"/>
                <a:t>z</a:t>
              </a:r>
              <a:r>
                <a:rPr lang="en-US" sz="1600" b="1" i="1" baseline="-25000" dirty="0"/>
                <a:t>1 </a:t>
              </a:r>
              <a:r>
                <a:rPr lang="en-US" sz="1600" b="1" i="1" dirty="0"/>
                <a:t>= 0.176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387FF84A-E211-4269-AC13-B9D3A0CD429E}"/>
                </a:ext>
              </a:extLst>
            </p:cNvPr>
            <p:cNvSpPr txBox="1"/>
            <p:nvPr/>
          </p:nvSpPr>
          <p:spPr>
            <a:xfrm>
              <a:off x="8884169" y="5589535"/>
              <a:ext cx="98616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1" dirty="0"/>
                <a:t>z</a:t>
              </a:r>
              <a:r>
                <a:rPr lang="en-US" sz="1600" b="1" i="1" baseline="-25000" dirty="0"/>
                <a:t>3 </a:t>
              </a:r>
              <a:r>
                <a:rPr lang="en-US" sz="1600" b="1" i="1" dirty="0"/>
                <a:t>= 0.053</a:t>
              </a:r>
            </a:p>
          </p:txBody>
        </p: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534B7E43-B848-4250-8A46-026D67C5C87F}"/>
              </a:ext>
            </a:extLst>
          </p:cNvPr>
          <p:cNvSpPr txBox="1"/>
          <p:nvPr/>
        </p:nvSpPr>
        <p:spPr>
          <a:xfrm>
            <a:off x="2362200" y="7162740"/>
            <a:ext cx="38722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h</a:t>
            </a:r>
            <a:r>
              <a:rPr lang="en-US" dirty="0"/>
              <a:t>: interaction enthalpy parameter;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5091DE03-4E94-4D67-BDC3-6F5DD2C30082}"/>
                  </a:ext>
                </a:extLst>
              </p:cNvPr>
              <p:cNvSpPr txBox="1"/>
              <p:nvPr/>
            </p:nvSpPr>
            <p:spPr>
              <a:xfrm>
                <a:off x="6019800" y="7224295"/>
                <a:ext cx="891537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𝒉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𝒆𝒙𝒑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𝜺</m:t>
                          </m:r>
                        </m:e>
                        <m:sub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1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800" b="1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5091DE03-4E94-4D67-BDC3-6F5DD2C300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9800" y="7224295"/>
                <a:ext cx="891537" cy="276999"/>
              </a:xfrm>
              <a:prstGeom prst="rect">
                <a:avLst/>
              </a:prstGeom>
              <a:blipFill>
                <a:blip r:embed="rId4"/>
                <a:stretch>
                  <a:fillRect l="-4795" t="-2174" r="-74658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TextBox 75">
            <a:extLst>
              <a:ext uri="{FF2B5EF4-FFF2-40B4-BE49-F238E27FC236}">
                <a16:creationId xmlns:a16="http://schemas.microsoft.com/office/drawing/2014/main" id="{3E5A194D-0BBB-41BB-BA5C-0728C5863B66}"/>
              </a:ext>
            </a:extLst>
          </p:cNvPr>
          <p:cNvSpPr txBox="1"/>
          <p:nvPr/>
        </p:nvSpPr>
        <p:spPr>
          <a:xfrm>
            <a:off x="108544" y="92370"/>
            <a:ext cx="976831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Original Observed Values for the Configuration Variables in Pattern 6 (Psi)  </a:t>
            </a:r>
          </a:p>
          <a:p>
            <a:pPr algn="ctr"/>
            <a:r>
              <a:rPr lang="en-US" sz="1800" i="1" dirty="0"/>
              <a:t>(Large Scale-Free-Like System)</a:t>
            </a: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4B79D902-64EB-4FA0-9248-8EB85987D971}"/>
              </a:ext>
            </a:extLst>
          </p:cNvPr>
          <p:cNvCxnSpPr>
            <a:cxnSpLocks/>
            <a:stCxn id="64" idx="1"/>
          </p:cNvCxnSpPr>
          <p:nvPr/>
        </p:nvCxnSpPr>
        <p:spPr>
          <a:xfrm flipH="1" flipV="1">
            <a:off x="1037356" y="4382752"/>
            <a:ext cx="3425288" cy="1424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28E34A25-6AA3-4ABA-9A6B-FF019B5A24BF}"/>
              </a:ext>
            </a:extLst>
          </p:cNvPr>
          <p:cNvCxnSpPr>
            <a:cxnSpLocks/>
          </p:cNvCxnSpPr>
          <p:nvPr/>
        </p:nvCxnSpPr>
        <p:spPr>
          <a:xfrm flipH="1">
            <a:off x="993844" y="6136836"/>
            <a:ext cx="5675258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Diamond 78">
            <a:extLst>
              <a:ext uri="{FF2B5EF4-FFF2-40B4-BE49-F238E27FC236}">
                <a16:creationId xmlns:a16="http://schemas.microsoft.com/office/drawing/2014/main" id="{2833C446-D379-4029-B0C0-5E5D3EABA0E9}"/>
              </a:ext>
            </a:extLst>
          </p:cNvPr>
          <p:cNvSpPr/>
          <p:nvPr/>
        </p:nvSpPr>
        <p:spPr>
          <a:xfrm>
            <a:off x="6566830" y="5993110"/>
            <a:ext cx="228600" cy="304800"/>
          </a:xfrm>
          <a:prstGeom prst="diamond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A08D33CB-7D79-4392-9DC2-91D45DC0666C}"/>
              </a:ext>
            </a:extLst>
          </p:cNvPr>
          <p:cNvCxnSpPr>
            <a:cxnSpLocks/>
          </p:cNvCxnSpPr>
          <p:nvPr/>
        </p:nvCxnSpPr>
        <p:spPr>
          <a:xfrm flipH="1">
            <a:off x="1026280" y="4876800"/>
            <a:ext cx="3966422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Diamond 79">
            <a:extLst>
              <a:ext uri="{FF2B5EF4-FFF2-40B4-BE49-F238E27FC236}">
                <a16:creationId xmlns:a16="http://schemas.microsoft.com/office/drawing/2014/main" id="{A41E0CE9-B507-437B-8B36-1FA629F0F0A1}"/>
              </a:ext>
            </a:extLst>
          </p:cNvPr>
          <p:cNvSpPr/>
          <p:nvPr/>
        </p:nvSpPr>
        <p:spPr>
          <a:xfrm>
            <a:off x="4871644" y="4732021"/>
            <a:ext cx="228600" cy="304800"/>
          </a:xfrm>
          <a:prstGeom prst="diamond">
            <a:avLst/>
          </a:prstGeom>
          <a:solidFill>
            <a:srgbClr val="00CC00"/>
          </a:solidFill>
          <a:ln>
            <a:solidFill>
              <a:srgbClr val="3399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77E0B6-6230-428B-A250-41F71FFB05C7}"/>
              </a:ext>
            </a:extLst>
          </p:cNvPr>
          <p:cNvSpPr txBox="1"/>
          <p:nvPr/>
        </p:nvSpPr>
        <p:spPr>
          <a:xfrm>
            <a:off x="8530790" y="3733800"/>
            <a:ext cx="1450732" cy="13234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/>
              <a:t>Observed Configuration Variable Values:</a:t>
            </a:r>
          </a:p>
          <a:p>
            <a:pPr algn="ctr"/>
            <a:r>
              <a:rPr lang="en-US" sz="1600" i="1" dirty="0"/>
              <a:t> </a:t>
            </a:r>
            <a:r>
              <a:rPr lang="en-US" sz="1600" b="1" i="1" dirty="0"/>
              <a:t>Pattern 6</a:t>
            </a:r>
          </a:p>
        </p:txBody>
      </p:sp>
    </p:spTree>
    <p:extLst>
      <p:ext uri="{BB962C8B-B14F-4D97-AF65-F5344CB8AC3E}">
        <p14:creationId xmlns:p14="http://schemas.microsoft.com/office/powerpoint/2010/main" val="235264966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1F35584-D78C-42F3-A183-A3CAF3C66487}"/>
              </a:ext>
            </a:extLst>
          </p:cNvPr>
          <p:cNvSpPr txBox="1"/>
          <p:nvPr/>
        </p:nvSpPr>
        <p:spPr>
          <a:xfrm>
            <a:off x="108544" y="92370"/>
            <a:ext cx="976831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Original Observed Values for the Configuration Variables in Pattern 6 (Psi)  </a:t>
            </a:r>
          </a:p>
          <a:p>
            <a:pPr algn="ctr"/>
            <a:r>
              <a:rPr lang="en-US" sz="1800" i="1" dirty="0"/>
              <a:t>(Large Scale-Free-Like System)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8A0325-772B-4D2B-B3F9-968E5B3FDCA6}"/>
              </a:ext>
            </a:extLst>
          </p:cNvPr>
          <p:cNvSpPr txBox="1"/>
          <p:nvPr/>
        </p:nvSpPr>
        <p:spPr>
          <a:xfrm>
            <a:off x="1066800" y="1039389"/>
            <a:ext cx="830580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observed values for the configuration variables </a:t>
            </a:r>
            <a:r>
              <a:rPr lang="en-US" i="1" dirty="0"/>
              <a:t>y</a:t>
            </a:r>
            <a:r>
              <a:rPr lang="en-US" i="1" baseline="-25000" dirty="0"/>
              <a:t>2</a:t>
            </a:r>
            <a:r>
              <a:rPr lang="en-US" dirty="0"/>
              <a:t>, </a:t>
            </a:r>
            <a:r>
              <a:rPr lang="en-US" i="1" dirty="0"/>
              <a:t>z</a:t>
            </a:r>
            <a:r>
              <a:rPr lang="en-US" i="1" baseline="-25000" dirty="0"/>
              <a:t>1</a:t>
            </a:r>
            <a:r>
              <a:rPr lang="en-US" dirty="0"/>
              <a:t>, and </a:t>
            </a:r>
            <a:r>
              <a:rPr lang="en-US" i="1" dirty="0"/>
              <a:t>z</a:t>
            </a:r>
            <a:r>
              <a:rPr lang="en-US" i="1" baseline="-25000" dirty="0"/>
              <a:t>3</a:t>
            </a:r>
            <a:r>
              <a:rPr lang="en-US" i="1" dirty="0"/>
              <a:t> </a:t>
            </a:r>
            <a:r>
              <a:rPr lang="en-US" dirty="0"/>
              <a:t>occur at different </a:t>
            </a:r>
            <a:r>
              <a:rPr lang="en-US" i="1" dirty="0"/>
              <a:t>h-values. </a:t>
            </a:r>
            <a:r>
              <a:rPr lang="en-US" i="1" baseline="-25000" dirty="0"/>
              <a:t> </a:t>
            </a:r>
          </a:p>
          <a:p>
            <a:pPr marL="851838" lvl="1" indent="-342900">
              <a:buFont typeface="Arial" panose="020B0604020202020204" pitchFamily="34" charset="0"/>
              <a:buChar char="•"/>
            </a:pPr>
            <a:r>
              <a:rPr lang="en-US" i="1" dirty="0"/>
              <a:t>y</a:t>
            </a:r>
            <a:r>
              <a:rPr lang="en-US" i="1" baseline="-25000" dirty="0"/>
              <a:t>2</a:t>
            </a:r>
            <a:r>
              <a:rPr lang="en-US" dirty="0"/>
              <a:t> = 0.224; </a:t>
            </a:r>
            <a:r>
              <a:rPr lang="en-US" i="1" dirty="0"/>
              <a:t>h (approx.) </a:t>
            </a:r>
            <a:r>
              <a:rPr lang="en-US" dirty="0"/>
              <a:t>= 1.165</a:t>
            </a:r>
          </a:p>
          <a:p>
            <a:pPr marL="851838" lvl="1" indent="-342900">
              <a:buFont typeface="Arial" panose="020B0604020202020204" pitchFamily="34" charset="0"/>
              <a:buChar char="•"/>
            </a:pPr>
            <a:r>
              <a:rPr lang="en-US" i="1" dirty="0"/>
              <a:t>z</a:t>
            </a:r>
            <a:r>
              <a:rPr lang="en-US" i="1" baseline="-25000" dirty="0"/>
              <a:t>1 </a:t>
            </a:r>
            <a:r>
              <a:rPr lang="en-US" i="1" dirty="0"/>
              <a:t>= 0.176; h (approx.) </a:t>
            </a:r>
            <a:r>
              <a:rPr lang="en-US" dirty="0"/>
              <a:t>= 1.195</a:t>
            </a:r>
            <a:endParaRPr lang="en-US" i="1" dirty="0"/>
          </a:p>
          <a:p>
            <a:pPr marL="851838" lvl="1" indent="-342900">
              <a:buFont typeface="Arial" panose="020B0604020202020204" pitchFamily="34" charset="0"/>
              <a:buChar char="•"/>
            </a:pPr>
            <a:r>
              <a:rPr lang="en-US" i="1" dirty="0"/>
              <a:t>z</a:t>
            </a:r>
            <a:r>
              <a:rPr lang="en-US" i="1" baseline="-25000" dirty="0"/>
              <a:t>3  </a:t>
            </a:r>
            <a:r>
              <a:rPr lang="en-US" i="1" dirty="0"/>
              <a:t>= 0.053; h (approx.) </a:t>
            </a:r>
            <a:r>
              <a:rPr lang="en-US" dirty="0"/>
              <a:t>= 1.45</a:t>
            </a:r>
            <a:endParaRPr lang="en-US" i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This indicates that </a:t>
            </a:r>
            <a:r>
              <a:rPr lang="en-US" b="1" i="1" dirty="0"/>
              <a:t>the system is not at equilibrium</a:t>
            </a:r>
            <a:r>
              <a:rPr lang="en-US" dirty="0"/>
              <a:t>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If the system WERE at equilibrium, the configuration variable values would line up at or near a single </a:t>
            </a:r>
            <a:r>
              <a:rPr lang="en-US" i="1" dirty="0"/>
              <a:t>h-value</a:t>
            </a:r>
            <a:r>
              <a:rPr lang="en-US" dirty="0"/>
              <a:t>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We will see a more consistent </a:t>
            </a:r>
            <a:r>
              <a:rPr lang="en-US" b="1" i="1" dirty="0"/>
              <a:t>h-value</a:t>
            </a:r>
            <a:r>
              <a:rPr lang="en-US" b="1" dirty="0"/>
              <a:t> after we conduct free energy minimization</a:t>
            </a:r>
            <a:r>
              <a:rPr lang="en-US" dirty="0"/>
              <a:t>. 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07D910-1B09-4959-BCF5-D07A4AC2CF4E}"/>
              </a:ext>
            </a:extLst>
          </p:cNvPr>
          <p:cNvSpPr txBox="1"/>
          <p:nvPr/>
        </p:nvSpPr>
        <p:spPr>
          <a:xfrm>
            <a:off x="1201998" y="4725620"/>
            <a:ext cx="7654403" cy="40011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accent2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/>
              <a:t>Just for fun, we set </a:t>
            </a:r>
            <a:r>
              <a:rPr lang="en-US" b="1" i="1" dirty="0"/>
              <a:t>h= 1.165 </a:t>
            </a:r>
            <a:r>
              <a:rPr lang="en-US" b="1" dirty="0"/>
              <a:t>for the free energy minimization process.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D5E1FB-88DC-4F4C-8ECF-CA8FC3A70612}"/>
              </a:ext>
            </a:extLst>
          </p:cNvPr>
          <p:cNvSpPr txBox="1"/>
          <p:nvPr/>
        </p:nvSpPr>
        <p:spPr>
          <a:xfrm>
            <a:off x="1066800" y="5226799"/>
            <a:ext cx="86106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This should result in: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Keeping the </a:t>
            </a:r>
            <a:r>
              <a:rPr lang="en-US" i="1" dirty="0"/>
              <a:t>y</a:t>
            </a:r>
            <a:r>
              <a:rPr lang="en-US" i="1" baseline="-25000" dirty="0"/>
              <a:t>2</a:t>
            </a:r>
            <a:r>
              <a:rPr lang="en-US" dirty="0"/>
              <a:t> value about where it is (approximately the same number of </a:t>
            </a:r>
            <a:r>
              <a:rPr lang="en-US" b="1" dirty="0"/>
              <a:t>A</a:t>
            </a:r>
            <a:r>
              <a:rPr lang="en-US" dirty="0"/>
              <a:t>-</a:t>
            </a:r>
            <a:r>
              <a:rPr lang="en-US" b="1" dirty="0"/>
              <a:t>B</a:t>
            </a:r>
            <a:r>
              <a:rPr lang="en-US" dirty="0"/>
              <a:t> and </a:t>
            </a:r>
            <a:r>
              <a:rPr lang="en-US" b="1" dirty="0"/>
              <a:t>B</a:t>
            </a:r>
            <a:r>
              <a:rPr lang="en-US" dirty="0"/>
              <a:t>-</a:t>
            </a:r>
            <a:r>
              <a:rPr lang="en-US" b="1" dirty="0"/>
              <a:t>A</a:t>
            </a:r>
            <a:r>
              <a:rPr lang="en-US" dirty="0"/>
              <a:t> nearest neighbors)</a:t>
            </a:r>
            <a:r>
              <a:rPr lang="en-US" i="1" dirty="0"/>
              <a:t>. </a:t>
            </a:r>
            <a:r>
              <a:rPr lang="en-US" i="1" baseline="-25000" dirty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Decreasing </a:t>
            </a:r>
            <a:r>
              <a:rPr lang="en-US" i="1" dirty="0"/>
              <a:t>z</a:t>
            </a:r>
            <a:r>
              <a:rPr lang="en-US" i="1" baseline="-25000" dirty="0"/>
              <a:t>1</a:t>
            </a:r>
            <a:r>
              <a:rPr lang="en-US" i="1" dirty="0"/>
              <a:t> </a:t>
            </a:r>
            <a:r>
              <a:rPr lang="en-US" dirty="0"/>
              <a:t>a little (from 0.176 to about 0.15 – 0.16), meaning fewer </a:t>
            </a:r>
            <a:r>
              <a:rPr lang="en-US" b="1" dirty="0"/>
              <a:t>A</a:t>
            </a:r>
            <a:r>
              <a:rPr lang="en-US" dirty="0"/>
              <a:t>-</a:t>
            </a:r>
            <a:r>
              <a:rPr lang="en-US" b="1" dirty="0"/>
              <a:t>A</a:t>
            </a:r>
            <a:r>
              <a:rPr lang="en-US" dirty="0"/>
              <a:t>-</a:t>
            </a:r>
            <a:r>
              <a:rPr lang="en-US" b="1" dirty="0"/>
              <a:t>A</a:t>
            </a:r>
            <a:r>
              <a:rPr lang="en-US" dirty="0"/>
              <a:t> triplets, and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Increasing </a:t>
            </a:r>
            <a:r>
              <a:rPr lang="en-US" i="1" dirty="0"/>
              <a:t>z</a:t>
            </a:r>
            <a:r>
              <a:rPr lang="en-US" i="1" baseline="-25000" dirty="0"/>
              <a:t>3</a:t>
            </a:r>
            <a:r>
              <a:rPr lang="en-US" i="1" dirty="0"/>
              <a:t> </a:t>
            </a:r>
            <a:r>
              <a:rPr lang="en-US" dirty="0"/>
              <a:t>a </a:t>
            </a:r>
            <a:r>
              <a:rPr lang="en-US" i="1" u="sng" dirty="0"/>
              <a:t>lot</a:t>
            </a:r>
            <a:r>
              <a:rPr lang="en-US" dirty="0"/>
              <a:t> (from 0.053 to about 0.1), meaning more </a:t>
            </a:r>
            <a:r>
              <a:rPr lang="en-US" b="1" dirty="0"/>
              <a:t>A</a:t>
            </a:r>
            <a:r>
              <a:rPr lang="en-US" dirty="0"/>
              <a:t>-</a:t>
            </a:r>
            <a:r>
              <a:rPr lang="en-US" b="1" dirty="0"/>
              <a:t>B</a:t>
            </a:r>
            <a:r>
              <a:rPr lang="en-US" dirty="0"/>
              <a:t>-</a:t>
            </a:r>
            <a:r>
              <a:rPr lang="en-US" b="1" dirty="0"/>
              <a:t>A</a:t>
            </a:r>
            <a:r>
              <a:rPr lang="en-US" dirty="0"/>
              <a:t> triplets. </a:t>
            </a:r>
            <a:endParaRPr lang="en-US" i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464946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7BB5D46-0A50-4B7C-A290-051E850D09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545" t="40194" r="9849" b="18688"/>
          <a:stretch/>
        </p:blipFill>
        <p:spPr>
          <a:xfrm>
            <a:off x="1157176" y="990600"/>
            <a:ext cx="7744048" cy="670722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40D2E78-F136-4F7F-95BA-7F2FAAC7039A}"/>
              </a:ext>
            </a:extLst>
          </p:cNvPr>
          <p:cNvSpPr txBox="1"/>
          <p:nvPr/>
        </p:nvSpPr>
        <p:spPr>
          <a:xfrm>
            <a:off x="2940134" y="381000"/>
            <a:ext cx="41781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Original (Pattern 6 – Large Scale-Free)</a:t>
            </a:r>
          </a:p>
        </p:txBody>
      </p:sp>
    </p:spTree>
    <p:extLst>
      <p:ext uri="{BB962C8B-B14F-4D97-AF65-F5344CB8AC3E}">
        <p14:creationId xmlns:p14="http://schemas.microsoft.com/office/powerpoint/2010/main" val="119005096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FE210A7-4D96-482F-84FB-142CAD4E06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545" t="38888" r="9091" b="18688"/>
          <a:stretch/>
        </p:blipFill>
        <p:spPr>
          <a:xfrm>
            <a:off x="1219200" y="860286"/>
            <a:ext cx="7813766" cy="68370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E83258C-A8A7-48A1-8751-1ED4DA58F4B0}"/>
              </a:ext>
            </a:extLst>
          </p:cNvPr>
          <p:cNvSpPr txBox="1"/>
          <p:nvPr/>
        </p:nvSpPr>
        <p:spPr>
          <a:xfrm>
            <a:off x="3047708" y="75069"/>
            <a:ext cx="442018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New – Evolution of Pattern 6 </a:t>
            </a:r>
          </a:p>
          <a:p>
            <a:pPr algn="ctr"/>
            <a:r>
              <a:rPr lang="en-US" i="1" dirty="0"/>
              <a:t>(After Free Energy Equilibrium Achieved)</a:t>
            </a:r>
          </a:p>
        </p:txBody>
      </p:sp>
    </p:spTree>
    <p:extLst>
      <p:ext uri="{BB962C8B-B14F-4D97-AF65-F5344CB8AC3E}">
        <p14:creationId xmlns:p14="http://schemas.microsoft.com/office/powerpoint/2010/main" val="408783180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83258C-A8A7-48A1-8751-1ED4DA58F4B0}"/>
              </a:ext>
            </a:extLst>
          </p:cNvPr>
          <p:cNvSpPr txBox="1"/>
          <p:nvPr/>
        </p:nvSpPr>
        <p:spPr>
          <a:xfrm>
            <a:off x="2086620" y="75069"/>
            <a:ext cx="634237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New – Evolution of Pattern 6 </a:t>
            </a:r>
          </a:p>
          <a:p>
            <a:pPr algn="ctr"/>
            <a:r>
              <a:rPr lang="en-US" i="1" dirty="0"/>
              <a:t>(Showing Flipped Nodes – Rows 0 – 2 Only – for illustration)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16ABD05-57FB-4E38-A403-51BE52BA8A4B}"/>
              </a:ext>
            </a:extLst>
          </p:cNvPr>
          <p:cNvGrpSpPr/>
          <p:nvPr/>
        </p:nvGrpSpPr>
        <p:grpSpPr>
          <a:xfrm>
            <a:off x="76200" y="782955"/>
            <a:ext cx="7813766" cy="6837045"/>
            <a:chOff x="1219200" y="860286"/>
            <a:chExt cx="7813766" cy="6837045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0FE210A7-4D96-482F-84FB-142CAD4E06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4545" t="38888" r="9091" b="18688"/>
            <a:stretch/>
          </p:blipFill>
          <p:spPr>
            <a:xfrm>
              <a:off x="1219200" y="860286"/>
              <a:ext cx="7813766" cy="6837045"/>
            </a:xfrm>
            <a:prstGeom prst="rect">
              <a:avLst/>
            </a:prstGeom>
          </p:spPr>
        </p:pic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358DB740-41CC-4233-A710-CD2400F044A8}"/>
                </a:ext>
              </a:extLst>
            </p:cNvPr>
            <p:cNvGrpSpPr/>
            <p:nvPr/>
          </p:nvGrpSpPr>
          <p:grpSpPr>
            <a:xfrm>
              <a:off x="3328852" y="1039177"/>
              <a:ext cx="5188131" cy="654961"/>
              <a:chOff x="3328852" y="1039177"/>
              <a:chExt cx="5188131" cy="654961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26725635-DC9D-4ECD-85A2-E1DFDF0607A2}"/>
                  </a:ext>
                </a:extLst>
              </p:cNvPr>
              <p:cNvSpPr/>
              <p:nvPr/>
            </p:nvSpPr>
            <p:spPr>
              <a:xfrm>
                <a:off x="8001000" y="1069657"/>
                <a:ext cx="187234" cy="207645"/>
              </a:xfrm>
              <a:prstGeom prst="rect">
                <a:avLst/>
              </a:prstGeom>
              <a:no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A038E79E-ABAB-4858-A95E-155806D3362B}"/>
                  </a:ext>
                </a:extLst>
              </p:cNvPr>
              <p:cNvGrpSpPr/>
              <p:nvPr/>
            </p:nvGrpSpPr>
            <p:grpSpPr>
              <a:xfrm>
                <a:off x="3352800" y="1039177"/>
                <a:ext cx="381000" cy="207645"/>
                <a:chOff x="9372600" y="1905000"/>
                <a:chExt cx="381000" cy="207645"/>
              </a:xfrm>
            </p:grpSpPr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EC899074-02A0-4C5A-927F-EA24ACF41B9D}"/>
                    </a:ext>
                  </a:extLst>
                </p:cNvPr>
                <p:cNvSpPr/>
                <p:nvPr/>
              </p:nvSpPr>
              <p:spPr>
                <a:xfrm>
                  <a:off x="9372600" y="1905000"/>
                  <a:ext cx="187234" cy="207645"/>
                </a:xfrm>
                <a:prstGeom prst="rect">
                  <a:avLst/>
                </a:prstGeom>
                <a:no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97E35885-7EB7-43F4-AD1F-BDC3D23D8AF4}"/>
                    </a:ext>
                  </a:extLst>
                </p:cNvPr>
                <p:cNvSpPr/>
                <p:nvPr/>
              </p:nvSpPr>
              <p:spPr>
                <a:xfrm>
                  <a:off x="9566366" y="1905000"/>
                  <a:ext cx="187234" cy="207645"/>
                </a:xfrm>
                <a:prstGeom prst="rect">
                  <a:avLst/>
                </a:prstGeom>
                <a:no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7653F9D0-7660-4AE7-B2CC-2736B6760A30}"/>
                  </a:ext>
                </a:extLst>
              </p:cNvPr>
              <p:cNvSpPr/>
              <p:nvPr/>
            </p:nvSpPr>
            <p:spPr>
              <a:xfrm>
                <a:off x="8329749" y="1248548"/>
                <a:ext cx="187234" cy="207645"/>
              </a:xfrm>
              <a:prstGeom prst="rect">
                <a:avLst/>
              </a:prstGeom>
              <a:no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F35CF76D-ED32-4B7B-9FA1-32994614EDA4}"/>
                  </a:ext>
                </a:extLst>
              </p:cNvPr>
              <p:cNvSpPr/>
              <p:nvPr/>
            </p:nvSpPr>
            <p:spPr>
              <a:xfrm>
                <a:off x="3422469" y="1248548"/>
                <a:ext cx="187234" cy="207645"/>
              </a:xfrm>
              <a:prstGeom prst="rect">
                <a:avLst/>
              </a:prstGeom>
              <a:no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196F4D92-04B7-41E4-ACA8-AC136CB360EE}"/>
                  </a:ext>
                </a:extLst>
              </p:cNvPr>
              <p:cNvSpPr/>
              <p:nvPr/>
            </p:nvSpPr>
            <p:spPr>
              <a:xfrm>
                <a:off x="7062651" y="1069657"/>
                <a:ext cx="187234" cy="207645"/>
              </a:xfrm>
              <a:prstGeom prst="rect">
                <a:avLst/>
              </a:prstGeom>
              <a:no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0CE7352B-EB55-450D-9882-FA01CDBAA5D8}"/>
                  </a:ext>
                </a:extLst>
              </p:cNvPr>
              <p:cNvSpPr/>
              <p:nvPr/>
            </p:nvSpPr>
            <p:spPr>
              <a:xfrm>
                <a:off x="5463540" y="1219200"/>
                <a:ext cx="187234" cy="207645"/>
              </a:xfrm>
              <a:prstGeom prst="rect">
                <a:avLst/>
              </a:prstGeom>
              <a:no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FBA71B3B-95D7-4F91-B57F-3FD77AFF1FDE}"/>
                  </a:ext>
                </a:extLst>
              </p:cNvPr>
              <p:cNvSpPr/>
              <p:nvPr/>
            </p:nvSpPr>
            <p:spPr>
              <a:xfrm>
                <a:off x="6542316" y="1486493"/>
                <a:ext cx="187234" cy="207645"/>
              </a:xfrm>
              <a:prstGeom prst="rect">
                <a:avLst/>
              </a:prstGeom>
              <a:no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73F4B9EF-6436-42FE-A1F0-0D9F85BCC072}"/>
                  </a:ext>
                </a:extLst>
              </p:cNvPr>
              <p:cNvSpPr/>
              <p:nvPr/>
            </p:nvSpPr>
            <p:spPr>
              <a:xfrm>
                <a:off x="3328852" y="1471253"/>
                <a:ext cx="187234" cy="207645"/>
              </a:xfrm>
              <a:prstGeom prst="rect">
                <a:avLst/>
              </a:prstGeom>
              <a:no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7" name="Right Brace 16">
            <a:extLst>
              <a:ext uri="{FF2B5EF4-FFF2-40B4-BE49-F238E27FC236}">
                <a16:creationId xmlns:a16="http://schemas.microsoft.com/office/drawing/2014/main" id="{FDDC5883-284C-4BEB-B21A-6E931E445E7C}"/>
              </a:ext>
            </a:extLst>
          </p:cNvPr>
          <p:cNvSpPr/>
          <p:nvPr/>
        </p:nvSpPr>
        <p:spPr>
          <a:xfrm>
            <a:off x="7315200" y="961846"/>
            <a:ext cx="310989" cy="654960"/>
          </a:xfrm>
          <a:prstGeom prst="rightBrac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C48ABA3-63DD-40EA-A530-B93EFFA18343}"/>
              </a:ext>
            </a:extLst>
          </p:cNvPr>
          <p:cNvSpPr txBox="1"/>
          <p:nvPr/>
        </p:nvSpPr>
        <p:spPr>
          <a:xfrm>
            <a:off x="7654835" y="792400"/>
            <a:ext cx="2315562" cy="2554545"/>
          </a:xfrm>
          <a:prstGeom prst="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In </a:t>
            </a:r>
            <a:r>
              <a:rPr lang="en-US" b="1" i="1" dirty="0"/>
              <a:t>rows 0 – 2 </a:t>
            </a:r>
            <a:r>
              <a:rPr lang="en-US" dirty="0"/>
              <a:t>(3x32 = 96 nodes total), </a:t>
            </a:r>
            <a:r>
              <a:rPr lang="en-US" b="1" i="1" dirty="0"/>
              <a:t>9 nodes were flipped </a:t>
            </a:r>
            <a:r>
              <a:rPr lang="en-US" dirty="0"/>
              <a:t>as the system was brought to free energy equilibrium; approximately </a:t>
            </a:r>
            <a:r>
              <a:rPr lang="en-US" b="1" i="1" dirty="0"/>
              <a:t>10% of the total nodes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76089337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83258C-A8A7-48A1-8751-1ED4DA58F4B0}"/>
              </a:ext>
            </a:extLst>
          </p:cNvPr>
          <p:cNvSpPr txBox="1"/>
          <p:nvPr/>
        </p:nvSpPr>
        <p:spPr>
          <a:xfrm>
            <a:off x="1541322" y="549981"/>
            <a:ext cx="713329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Complete Evolution of Pattern 6 after FE Minimization </a:t>
            </a:r>
          </a:p>
          <a:p>
            <a:pPr algn="ctr"/>
            <a:r>
              <a:rPr lang="en-US" sz="2400" i="1" dirty="0"/>
              <a:t>(Showing Flipped Nodes – All Rows)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16ABD05-57FB-4E38-A403-51BE52BA8A4B}"/>
              </a:ext>
            </a:extLst>
          </p:cNvPr>
          <p:cNvGrpSpPr/>
          <p:nvPr/>
        </p:nvGrpSpPr>
        <p:grpSpPr>
          <a:xfrm>
            <a:off x="1419762" y="1623522"/>
            <a:ext cx="5687962" cy="4976967"/>
            <a:chOff x="1219200" y="860286"/>
            <a:chExt cx="7813766" cy="6837045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0FE210A7-4D96-482F-84FB-142CAD4E06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4545" t="38888" r="9091" b="18688"/>
            <a:stretch/>
          </p:blipFill>
          <p:spPr>
            <a:xfrm>
              <a:off x="1219200" y="860286"/>
              <a:ext cx="7813766" cy="6837045"/>
            </a:xfrm>
            <a:prstGeom prst="rect">
              <a:avLst/>
            </a:prstGeom>
          </p:spPr>
        </p:pic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358DB740-41CC-4233-A710-CD2400F044A8}"/>
                </a:ext>
              </a:extLst>
            </p:cNvPr>
            <p:cNvGrpSpPr/>
            <p:nvPr/>
          </p:nvGrpSpPr>
          <p:grpSpPr>
            <a:xfrm>
              <a:off x="3328852" y="1039177"/>
              <a:ext cx="5188131" cy="654961"/>
              <a:chOff x="3328852" y="1039177"/>
              <a:chExt cx="5188131" cy="654961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26725635-DC9D-4ECD-85A2-E1DFDF0607A2}"/>
                  </a:ext>
                </a:extLst>
              </p:cNvPr>
              <p:cNvSpPr/>
              <p:nvPr/>
            </p:nvSpPr>
            <p:spPr>
              <a:xfrm>
                <a:off x="8001000" y="1069657"/>
                <a:ext cx="187234" cy="207645"/>
              </a:xfrm>
              <a:prstGeom prst="rect">
                <a:avLst/>
              </a:prstGeom>
              <a:no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10"/>
              </a:p>
            </p:txBody>
          </p:sp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A038E79E-ABAB-4858-A95E-155806D3362B}"/>
                  </a:ext>
                </a:extLst>
              </p:cNvPr>
              <p:cNvGrpSpPr/>
              <p:nvPr/>
            </p:nvGrpSpPr>
            <p:grpSpPr>
              <a:xfrm>
                <a:off x="3352800" y="1039177"/>
                <a:ext cx="381000" cy="207645"/>
                <a:chOff x="9372600" y="1905000"/>
                <a:chExt cx="381000" cy="207645"/>
              </a:xfrm>
            </p:grpSpPr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EC899074-02A0-4C5A-927F-EA24ACF41B9D}"/>
                    </a:ext>
                  </a:extLst>
                </p:cNvPr>
                <p:cNvSpPr/>
                <p:nvPr/>
              </p:nvSpPr>
              <p:spPr>
                <a:xfrm>
                  <a:off x="9372600" y="1905000"/>
                  <a:ext cx="187234" cy="207645"/>
                </a:xfrm>
                <a:prstGeom prst="rect">
                  <a:avLst/>
                </a:prstGeom>
                <a:no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310"/>
                </a:p>
              </p:txBody>
            </p:sp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97E35885-7EB7-43F4-AD1F-BDC3D23D8AF4}"/>
                    </a:ext>
                  </a:extLst>
                </p:cNvPr>
                <p:cNvSpPr/>
                <p:nvPr/>
              </p:nvSpPr>
              <p:spPr>
                <a:xfrm>
                  <a:off x="9566366" y="1905000"/>
                  <a:ext cx="187234" cy="207645"/>
                </a:xfrm>
                <a:prstGeom prst="rect">
                  <a:avLst/>
                </a:prstGeom>
                <a:no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310"/>
                </a:p>
              </p:txBody>
            </p:sp>
          </p:grp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7653F9D0-7660-4AE7-B2CC-2736B6760A30}"/>
                  </a:ext>
                </a:extLst>
              </p:cNvPr>
              <p:cNvSpPr/>
              <p:nvPr/>
            </p:nvSpPr>
            <p:spPr>
              <a:xfrm>
                <a:off x="8329749" y="1248548"/>
                <a:ext cx="187234" cy="207645"/>
              </a:xfrm>
              <a:prstGeom prst="rect">
                <a:avLst/>
              </a:prstGeom>
              <a:no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10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F35CF76D-ED32-4B7B-9FA1-32994614EDA4}"/>
                  </a:ext>
                </a:extLst>
              </p:cNvPr>
              <p:cNvSpPr/>
              <p:nvPr/>
            </p:nvSpPr>
            <p:spPr>
              <a:xfrm>
                <a:off x="3422469" y="1248548"/>
                <a:ext cx="187234" cy="207645"/>
              </a:xfrm>
              <a:prstGeom prst="rect">
                <a:avLst/>
              </a:prstGeom>
              <a:no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10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196F4D92-04B7-41E4-ACA8-AC136CB360EE}"/>
                  </a:ext>
                </a:extLst>
              </p:cNvPr>
              <p:cNvSpPr/>
              <p:nvPr/>
            </p:nvSpPr>
            <p:spPr>
              <a:xfrm>
                <a:off x="7062651" y="1069657"/>
                <a:ext cx="187234" cy="207645"/>
              </a:xfrm>
              <a:prstGeom prst="rect">
                <a:avLst/>
              </a:prstGeom>
              <a:no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10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FBA71B3B-95D7-4F91-B57F-3FD77AFF1FDE}"/>
                  </a:ext>
                </a:extLst>
              </p:cNvPr>
              <p:cNvSpPr/>
              <p:nvPr/>
            </p:nvSpPr>
            <p:spPr>
              <a:xfrm>
                <a:off x="6542316" y="1486493"/>
                <a:ext cx="187234" cy="207645"/>
              </a:xfrm>
              <a:prstGeom prst="rect">
                <a:avLst/>
              </a:prstGeom>
              <a:no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10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73F4B9EF-6436-42FE-A1F0-0D9F85BCC072}"/>
                  </a:ext>
                </a:extLst>
              </p:cNvPr>
              <p:cNvSpPr/>
              <p:nvPr/>
            </p:nvSpPr>
            <p:spPr>
              <a:xfrm>
                <a:off x="3328852" y="1471253"/>
                <a:ext cx="187234" cy="207645"/>
              </a:xfrm>
              <a:prstGeom prst="rect">
                <a:avLst/>
              </a:prstGeom>
              <a:no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10"/>
              </a:p>
            </p:txBody>
          </p:sp>
        </p:grp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9C48ABA3-63DD-40EA-A530-B93EFFA18343}"/>
              </a:ext>
            </a:extLst>
          </p:cNvPr>
          <p:cNvSpPr txBox="1"/>
          <p:nvPr/>
        </p:nvSpPr>
        <p:spPr>
          <a:xfrm>
            <a:off x="7540366" y="1753744"/>
            <a:ext cx="1945657" cy="1503489"/>
          </a:xfrm>
          <a:prstGeom prst="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310" dirty="0"/>
              <a:t>Complete set of </a:t>
            </a:r>
            <a:r>
              <a:rPr lang="en-US" sz="1310" b="1" i="1" dirty="0"/>
              <a:t>nodes that were flipped </a:t>
            </a:r>
            <a:r>
              <a:rPr lang="en-US" sz="1310" dirty="0"/>
              <a:t>as the system was brought to free energy equilibrium; 108 out of 1024 nodes, or approximately </a:t>
            </a:r>
            <a:r>
              <a:rPr lang="en-US" sz="1310" b="1" i="1" dirty="0"/>
              <a:t>10% of the total nodes </a:t>
            </a:r>
            <a:r>
              <a:rPr lang="en-US" sz="1310" i="1" dirty="0"/>
              <a:t>(10.55%)</a:t>
            </a:r>
            <a:r>
              <a:rPr lang="en-US" sz="1310" dirty="0"/>
              <a:t>. 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CA71A34-6AE3-45EA-8A55-737A5728AF12}"/>
              </a:ext>
            </a:extLst>
          </p:cNvPr>
          <p:cNvSpPr/>
          <p:nvPr/>
        </p:nvSpPr>
        <p:spPr>
          <a:xfrm>
            <a:off x="5070316" y="5446409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83AC320-7977-4FA2-89F0-E26E974006B3}"/>
              </a:ext>
            </a:extLst>
          </p:cNvPr>
          <p:cNvSpPr/>
          <p:nvPr/>
        </p:nvSpPr>
        <p:spPr>
          <a:xfrm>
            <a:off x="2765813" y="2496828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333C0F3-83A9-4BB5-AB14-BC82FC0AC4E9}"/>
              </a:ext>
            </a:extLst>
          </p:cNvPr>
          <p:cNvSpPr/>
          <p:nvPr/>
        </p:nvSpPr>
        <p:spPr>
          <a:xfrm>
            <a:off x="5029733" y="2345674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82205C6-1CDB-4536-8999-FBD59EDE6951}"/>
              </a:ext>
            </a:extLst>
          </p:cNvPr>
          <p:cNvSpPr/>
          <p:nvPr/>
        </p:nvSpPr>
        <p:spPr>
          <a:xfrm>
            <a:off x="5677396" y="2345674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017F013-4DDE-4FC5-BD80-75657A4A2E90}"/>
              </a:ext>
            </a:extLst>
          </p:cNvPr>
          <p:cNvSpPr/>
          <p:nvPr/>
        </p:nvSpPr>
        <p:spPr>
          <a:xfrm>
            <a:off x="4612402" y="2345674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9CE0ECE-7F4B-441E-8FCB-4A02D27281E0}"/>
              </a:ext>
            </a:extLst>
          </p:cNvPr>
          <p:cNvSpPr/>
          <p:nvPr/>
        </p:nvSpPr>
        <p:spPr>
          <a:xfrm>
            <a:off x="2697666" y="2345674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3F3C31F-18AC-4BB5-AF27-0F8A352420C0}"/>
              </a:ext>
            </a:extLst>
          </p:cNvPr>
          <p:cNvSpPr/>
          <p:nvPr/>
        </p:nvSpPr>
        <p:spPr>
          <a:xfrm>
            <a:off x="2420590" y="2345674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321F241-EE1E-4C5C-A90E-6541263E3600}"/>
              </a:ext>
            </a:extLst>
          </p:cNvPr>
          <p:cNvSpPr/>
          <p:nvPr/>
        </p:nvSpPr>
        <p:spPr>
          <a:xfrm>
            <a:off x="3035095" y="3094767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B246968-D6B3-4C01-88A2-6D1364A13DFC}"/>
              </a:ext>
            </a:extLst>
          </p:cNvPr>
          <p:cNvSpPr/>
          <p:nvPr/>
        </p:nvSpPr>
        <p:spPr>
          <a:xfrm>
            <a:off x="3787270" y="2647981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760CDB2-29CC-4602-8D22-35A69702AF6B}"/>
              </a:ext>
            </a:extLst>
          </p:cNvPr>
          <p:cNvSpPr/>
          <p:nvPr/>
        </p:nvSpPr>
        <p:spPr>
          <a:xfrm>
            <a:off x="3933991" y="2647981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B9A5CB2-C4A8-493A-BD22-B8DD78314A3A}"/>
              </a:ext>
            </a:extLst>
          </p:cNvPr>
          <p:cNvSpPr/>
          <p:nvPr/>
        </p:nvSpPr>
        <p:spPr>
          <a:xfrm>
            <a:off x="4331562" y="2647981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E593124-961F-44F7-9F31-9116A4CD4BF4}"/>
              </a:ext>
            </a:extLst>
          </p:cNvPr>
          <p:cNvSpPr/>
          <p:nvPr/>
        </p:nvSpPr>
        <p:spPr>
          <a:xfrm>
            <a:off x="3642494" y="2647981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5B75621-AA67-4645-BA82-86F3C1F6C972}"/>
              </a:ext>
            </a:extLst>
          </p:cNvPr>
          <p:cNvSpPr/>
          <p:nvPr/>
        </p:nvSpPr>
        <p:spPr>
          <a:xfrm>
            <a:off x="2561371" y="2647981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603E6C3-C408-47D0-A85B-C5EC0F765506}"/>
              </a:ext>
            </a:extLst>
          </p:cNvPr>
          <p:cNvSpPr/>
          <p:nvPr/>
        </p:nvSpPr>
        <p:spPr>
          <a:xfrm>
            <a:off x="4127448" y="2496828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19F4AAD-AF6F-40A3-913C-2CEFB9DE9617}"/>
              </a:ext>
            </a:extLst>
          </p:cNvPr>
          <p:cNvSpPr/>
          <p:nvPr/>
        </p:nvSpPr>
        <p:spPr>
          <a:xfrm>
            <a:off x="2493223" y="3094767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F6E69A2-D9BB-4EA9-92AD-4886FD749315}"/>
              </a:ext>
            </a:extLst>
          </p:cNvPr>
          <p:cNvSpPr/>
          <p:nvPr/>
        </p:nvSpPr>
        <p:spPr>
          <a:xfrm>
            <a:off x="5426076" y="2950287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163560A-57AC-4321-9F5F-8E4B250FBB04}"/>
              </a:ext>
            </a:extLst>
          </p:cNvPr>
          <p:cNvSpPr/>
          <p:nvPr/>
        </p:nvSpPr>
        <p:spPr>
          <a:xfrm>
            <a:off x="5677396" y="2950287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DCCDB5E-2E76-4026-BD49-09B2C51DB92F}"/>
              </a:ext>
            </a:extLst>
          </p:cNvPr>
          <p:cNvSpPr/>
          <p:nvPr/>
        </p:nvSpPr>
        <p:spPr>
          <a:xfrm>
            <a:off x="4150488" y="2799134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DA6EDAC-B7DE-4B56-BBAF-140A73A34CE7}"/>
              </a:ext>
            </a:extLst>
          </p:cNvPr>
          <p:cNvSpPr/>
          <p:nvPr/>
        </p:nvSpPr>
        <p:spPr>
          <a:xfrm>
            <a:off x="5919968" y="2799134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3FBFF00-D9EB-4F72-AA7B-8D131DC3EB38}"/>
              </a:ext>
            </a:extLst>
          </p:cNvPr>
          <p:cNvSpPr/>
          <p:nvPr/>
        </p:nvSpPr>
        <p:spPr>
          <a:xfrm>
            <a:off x="3865844" y="2799134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B63E506-9BA4-45EA-9CFF-B2AA007D9A1D}"/>
              </a:ext>
            </a:extLst>
          </p:cNvPr>
          <p:cNvSpPr/>
          <p:nvPr/>
        </p:nvSpPr>
        <p:spPr>
          <a:xfrm>
            <a:off x="6183292" y="3094767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D7A05DD-5203-4B62-8CB5-D3DF01DC63C1}"/>
              </a:ext>
            </a:extLst>
          </p:cNvPr>
          <p:cNvSpPr/>
          <p:nvPr/>
        </p:nvSpPr>
        <p:spPr>
          <a:xfrm>
            <a:off x="6576453" y="3094767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DB2722C-EE33-4E04-98A9-C5F9F65B9F0B}"/>
              </a:ext>
            </a:extLst>
          </p:cNvPr>
          <p:cNvSpPr/>
          <p:nvPr/>
        </p:nvSpPr>
        <p:spPr>
          <a:xfrm>
            <a:off x="4822381" y="3094767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18D00F5-1A6F-43F6-9DA8-514A0ADD36D8}"/>
              </a:ext>
            </a:extLst>
          </p:cNvPr>
          <p:cNvSpPr/>
          <p:nvPr/>
        </p:nvSpPr>
        <p:spPr>
          <a:xfrm>
            <a:off x="3428532" y="3094767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F3CADE0-C549-4CD7-A4E8-D7F11000F199}"/>
              </a:ext>
            </a:extLst>
          </p:cNvPr>
          <p:cNvSpPr/>
          <p:nvPr/>
        </p:nvSpPr>
        <p:spPr>
          <a:xfrm>
            <a:off x="4890528" y="3243146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1CC67B2-27A8-41CC-8E11-A3C96E33FF70}"/>
              </a:ext>
            </a:extLst>
          </p:cNvPr>
          <p:cNvSpPr/>
          <p:nvPr/>
        </p:nvSpPr>
        <p:spPr>
          <a:xfrm>
            <a:off x="6387407" y="3245920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5A1662A-5A98-4E78-9C60-B4A9A337229B}"/>
              </a:ext>
            </a:extLst>
          </p:cNvPr>
          <p:cNvSpPr/>
          <p:nvPr/>
        </p:nvSpPr>
        <p:spPr>
          <a:xfrm>
            <a:off x="5491014" y="3394300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A56B9FA-904D-4610-AD7F-5304DE2465A6}"/>
              </a:ext>
            </a:extLst>
          </p:cNvPr>
          <p:cNvSpPr/>
          <p:nvPr/>
        </p:nvSpPr>
        <p:spPr>
          <a:xfrm>
            <a:off x="3642494" y="3245920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D31D4E65-161C-4F42-BBD3-49A6973C1A0A}"/>
              </a:ext>
            </a:extLst>
          </p:cNvPr>
          <p:cNvSpPr/>
          <p:nvPr/>
        </p:nvSpPr>
        <p:spPr>
          <a:xfrm>
            <a:off x="2561371" y="3245920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2FB1421-AB29-40FF-B88B-E90957543BE2}"/>
              </a:ext>
            </a:extLst>
          </p:cNvPr>
          <p:cNvSpPr/>
          <p:nvPr/>
        </p:nvSpPr>
        <p:spPr>
          <a:xfrm>
            <a:off x="4594621" y="3243146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BBAD03A3-7E8A-4DA3-8DFD-3CA3F7FB7195}"/>
              </a:ext>
            </a:extLst>
          </p:cNvPr>
          <p:cNvSpPr/>
          <p:nvPr/>
        </p:nvSpPr>
        <p:spPr>
          <a:xfrm>
            <a:off x="5678622" y="4715335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607B1C28-1CA4-4604-8CC6-7251004A1CBD}"/>
              </a:ext>
            </a:extLst>
          </p:cNvPr>
          <p:cNvSpPr/>
          <p:nvPr/>
        </p:nvSpPr>
        <p:spPr>
          <a:xfrm>
            <a:off x="4890528" y="3843859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B15AAF9F-BD12-4E89-8B41-79884ACFEAE7}"/>
              </a:ext>
            </a:extLst>
          </p:cNvPr>
          <p:cNvSpPr/>
          <p:nvPr/>
        </p:nvSpPr>
        <p:spPr>
          <a:xfrm>
            <a:off x="5437328" y="3843859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D333ECAD-E759-4103-84AA-6A9D18CFF7B3}"/>
              </a:ext>
            </a:extLst>
          </p:cNvPr>
          <p:cNvSpPr/>
          <p:nvPr/>
        </p:nvSpPr>
        <p:spPr>
          <a:xfrm>
            <a:off x="5677396" y="3843859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6A071EA-00E7-4A2B-B310-5FBDE7838B19}"/>
              </a:ext>
            </a:extLst>
          </p:cNvPr>
          <p:cNvSpPr/>
          <p:nvPr/>
        </p:nvSpPr>
        <p:spPr>
          <a:xfrm>
            <a:off x="6463474" y="3394300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6FAC54A5-7ABD-4142-8C3A-5BF96DBFB899}"/>
              </a:ext>
            </a:extLst>
          </p:cNvPr>
          <p:cNvSpPr/>
          <p:nvPr/>
        </p:nvSpPr>
        <p:spPr>
          <a:xfrm>
            <a:off x="5902453" y="3394300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038ACE09-7C71-4BF3-9A67-95BAD96C566A}"/>
              </a:ext>
            </a:extLst>
          </p:cNvPr>
          <p:cNvSpPr/>
          <p:nvPr/>
        </p:nvSpPr>
        <p:spPr>
          <a:xfrm>
            <a:off x="3173515" y="3394300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8458B44-40CF-4887-A2BD-AA6409E8C2BA}"/>
              </a:ext>
            </a:extLst>
          </p:cNvPr>
          <p:cNvSpPr/>
          <p:nvPr/>
        </p:nvSpPr>
        <p:spPr>
          <a:xfrm>
            <a:off x="4337389" y="3835123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97870F57-2A11-4201-A510-4993035A60BB}"/>
              </a:ext>
            </a:extLst>
          </p:cNvPr>
          <p:cNvSpPr/>
          <p:nvPr/>
        </p:nvSpPr>
        <p:spPr>
          <a:xfrm>
            <a:off x="4059300" y="3835123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B927C754-811E-4A97-89DD-3C6BE349ED87}"/>
              </a:ext>
            </a:extLst>
          </p:cNvPr>
          <p:cNvSpPr/>
          <p:nvPr/>
        </p:nvSpPr>
        <p:spPr>
          <a:xfrm>
            <a:off x="5609248" y="3692706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436DEFB5-0EED-4C28-BAA7-5F81B7E7144A}"/>
              </a:ext>
            </a:extLst>
          </p:cNvPr>
          <p:cNvSpPr/>
          <p:nvPr/>
        </p:nvSpPr>
        <p:spPr>
          <a:xfrm>
            <a:off x="5919968" y="3692706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900804F7-AD8F-4263-9F19-8D2E1D0F79C8}"/>
              </a:ext>
            </a:extLst>
          </p:cNvPr>
          <p:cNvSpPr/>
          <p:nvPr/>
        </p:nvSpPr>
        <p:spPr>
          <a:xfrm>
            <a:off x="3186041" y="3692706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6ED4064E-DC31-487E-A11B-60028FB0C34E}"/>
              </a:ext>
            </a:extLst>
          </p:cNvPr>
          <p:cNvSpPr/>
          <p:nvPr/>
        </p:nvSpPr>
        <p:spPr>
          <a:xfrm>
            <a:off x="2629518" y="3692706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47195082-0654-47FC-8173-331907A54627}"/>
              </a:ext>
            </a:extLst>
          </p:cNvPr>
          <p:cNvSpPr/>
          <p:nvPr/>
        </p:nvSpPr>
        <p:spPr>
          <a:xfrm>
            <a:off x="4738405" y="4715335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75CCABF1-D270-478A-AC99-7DA98BCFD028}"/>
              </a:ext>
            </a:extLst>
          </p:cNvPr>
          <p:cNvSpPr/>
          <p:nvPr/>
        </p:nvSpPr>
        <p:spPr>
          <a:xfrm>
            <a:off x="2697666" y="4715335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3C213DFF-3DE5-4D60-8C5B-73AB32A283E6}"/>
              </a:ext>
            </a:extLst>
          </p:cNvPr>
          <p:cNvSpPr/>
          <p:nvPr/>
        </p:nvSpPr>
        <p:spPr>
          <a:xfrm>
            <a:off x="6188997" y="3971947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EEDEB8B8-0564-4FDF-9D1C-B0C4DF2BE343}"/>
              </a:ext>
            </a:extLst>
          </p:cNvPr>
          <p:cNvSpPr/>
          <p:nvPr/>
        </p:nvSpPr>
        <p:spPr>
          <a:xfrm>
            <a:off x="5426076" y="5586656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44426CC2-D7F6-43AB-B023-7A7313960C7A}"/>
              </a:ext>
            </a:extLst>
          </p:cNvPr>
          <p:cNvSpPr/>
          <p:nvPr/>
        </p:nvSpPr>
        <p:spPr>
          <a:xfrm>
            <a:off x="5369181" y="3986276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438D4A8B-4E68-41BF-BCA7-7F3BA590F362}"/>
              </a:ext>
            </a:extLst>
          </p:cNvPr>
          <p:cNvSpPr/>
          <p:nvPr/>
        </p:nvSpPr>
        <p:spPr>
          <a:xfrm>
            <a:off x="3440045" y="3960853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787F6B41-5316-4F20-BD3B-B08F122F7595}"/>
              </a:ext>
            </a:extLst>
          </p:cNvPr>
          <p:cNvSpPr/>
          <p:nvPr/>
        </p:nvSpPr>
        <p:spPr>
          <a:xfrm>
            <a:off x="3020823" y="3986276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15AC909A-005A-49AD-86ED-279CE55773CA}"/>
              </a:ext>
            </a:extLst>
          </p:cNvPr>
          <p:cNvSpPr/>
          <p:nvPr/>
        </p:nvSpPr>
        <p:spPr>
          <a:xfrm>
            <a:off x="4052172" y="4422764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44E62D60-AF41-40F4-9231-9F2ECF5EF77E}"/>
              </a:ext>
            </a:extLst>
          </p:cNvPr>
          <p:cNvSpPr/>
          <p:nvPr/>
        </p:nvSpPr>
        <p:spPr>
          <a:xfrm>
            <a:off x="5840554" y="4136719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9F06A281-75F3-449B-A23E-90BB26863AD7}"/>
              </a:ext>
            </a:extLst>
          </p:cNvPr>
          <p:cNvSpPr/>
          <p:nvPr/>
        </p:nvSpPr>
        <p:spPr>
          <a:xfrm>
            <a:off x="6387407" y="4137429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0E40BECE-DE6D-4874-BD06-B2EF779670DA}"/>
              </a:ext>
            </a:extLst>
          </p:cNvPr>
          <p:cNvSpPr/>
          <p:nvPr/>
        </p:nvSpPr>
        <p:spPr>
          <a:xfrm>
            <a:off x="4304596" y="4137429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1FC9B348-927D-4B6C-869E-6EF56081CF04}"/>
              </a:ext>
            </a:extLst>
          </p:cNvPr>
          <p:cNvSpPr/>
          <p:nvPr/>
        </p:nvSpPr>
        <p:spPr>
          <a:xfrm>
            <a:off x="4150488" y="4137429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8F763D64-3BDE-4B2D-B147-2E7B42635C94}"/>
              </a:ext>
            </a:extLst>
          </p:cNvPr>
          <p:cNvSpPr/>
          <p:nvPr/>
        </p:nvSpPr>
        <p:spPr>
          <a:xfrm>
            <a:off x="5438450" y="4404077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7E53296C-6E8C-4DC0-BA76-BDA4DC50AF02}"/>
              </a:ext>
            </a:extLst>
          </p:cNvPr>
          <p:cNvSpPr/>
          <p:nvPr/>
        </p:nvSpPr>
        <p:spPr>
          <a:xfrm>
            <a:off x="6292311" y="4271610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AB801FE2-BE31-4562-BC37-4C2774540E81}"/>
              </a:ext>
            </a:extLst>
          </p:cNvPr>
          <p:cNvSpPr/>
          <p:nvPr/>
        </p:nvSpPr>
        <p:spPr>
          <a:xfrm>
            <a:off x="3642494" y="4422764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341C9E90-BC0F-4515-8CB6-6FD605A4BE12}"/>
              </a:ext>
            </a:extLst>
          </p:cNvPr>
          <p:cNvSpPr/>
          <p:nvPr/>
        </p:nvSpPr>
        <p:spPr>
          <a:xfrm>
            <a:off x="4127448" y="4271610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DB1A9884-BB8F-49BC-B68D-DF20AFF025BC}"/>
              </a:ext>
            </a:extLst>
          </p:cNvPr>
          <p:cNvSpPr/>
          <p:nvPr/>
        </p:nvSpPr>
        <p:spPr>
          <a:xfrm>
            <a:off x="3449361" y="4237736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4D863EF5-D6B4-45ED-84B4-2F7EA425F875}"/>
              </a:ext>
            </a:extLst>
          </p:cNvPr>
          <p:cNvSpPr/>
          <p:nvPr/>
        </p:nvSpPr>
        <p:spPr>
          <a:xfrm>
            <a:off x="6424991" y="4555231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FA28FD5B-5420-400A-96C4-CA3D46095EE6}"/>
              </a:ext>
            </a:extLst>
          </p:cNvPr>
          <p:cNvSpPr/>
          <p:nvPr/>
        </p:nvSpPr>
        <p:spPr>
          <a:xfrm>
            <a:off x="4686086" y="4573917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B082DF17-C263-4A4D-B1FD-8057128FE71D}"/>
              </a:ext>
            </a:extLst>
          </p:cNvPr>
          <p:cNvSpPr/>
          <p:nvPr/>
        </p:nvSpPr>
        <p:spPr>
          <a:xfrm>
            <a:off x="4382429" y="4573917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C1D04E7A-1FCF-4312-A4DD-852950165B9F}"/>
              </a:ext>
            </a:extLst>
          </p:cNvPr>
          <p:cNvSpPr/>
          <p:nvPr/>
        </p:nvSpPr>
        <p:spPr>
          <a:xfrm>
            <a:off x="3976897" y="4573917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C977204E-8AF9-4360-9183-13BB5BF65F99}"/>
              </a:ext>
            </a:extLst>
          </p:cNvPr>
          <p:cNvSpPr/>
          <p:nvPr/>
        </p:nvSpPr>
        <p:spPr>
          <a:xfrm>
            <a:off x="3020823" y="4555231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23A12910-292B-4FF4-9D46-B4F3A1B3D6EA}"/>
              </a:ext>
            </a:extLst>
          </p:cNvPr>
          <p:cNvSpPr/>
          <p:nvPr/>
        </p:nvSpPr>
        <p:spPr>
          <a:xfrm>
            <a:off x="2743894" y="4555231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531283CF-8AA8-4921-9C5E-3FB0A103279C}"/>
              </a:ext>
            </a:extLst>
          </p:cNvPr>
          <p:cNvSpPr/>
          <p:nvPr/>
        </p:nvSpPr>
        <p:spPr>
          <a:xfrm>
            <a:off x="3933129" y="4422764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85BC0405-4B49-4D8A-8545-3D8EAA035E3A}"/>
              </a:ext>
            </a:extLst>
          </p:cNvPr>
          <p:cNvSpPr/>
          <p:nvPr/>
        </p:nvSpPr>
        <p:spPr>
          <a:xfrm>
            <a:off x="3775480" y="5565196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417F37E1-4295-4A9E-AEB2-C20A971F8981}"/>
              </a:ext>
            </a:extLst>
          </p:cNvPr>
          <p:cNvSpPr/>
          <p:nvPr/>
        </p:nvSpPr>
        <p:spPr>
          <a:xfrm>
            <a:off x="6037233" y="5716350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C3BBB4DE-257B-4122-95BE-C5A25A68BE75}"/>
              </a:ext>
            </a:extLst>
          </p:cNvPr>
          <p:cNvSpPr/>
          <p:nvPr/>
        </p:nvSpPr>
        <p:spPr>
          <a:xfrm>
            <a:off x="5559161" y="6155611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BD49A515-F750-47B4-A5AF-A48005041715}"/>
              </a:ext>
            </a:extLst>
          </p:cNvPr>
          <p:cNvSpPr/>
          <p:nvPr/>
        </p:nvSpPr>
        <p:spPr>
          <a:xfrm>
            <a:off x="3424558" y="6306764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50166713-17EE-403F-BF4A-2B889A2D9EEC}"/>
              </a:ext>
            </a:extLst>
          </p:cNvPr>
          <p:cNvSpPr/>
          <p:nvPr/>
        </p:nvSpPr>
        <p:spPr>
          <a:xfrm>
            <a:off x="5472953" y="6311258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CCFBF0C7-CAFF-4DA2-8D9D-926CA21C8F21}"/>
              </a:ext>
            </a:extLst>
          </p:cNvPr>
          <p:cNvSpPr/>
          <p:nvPr/>
        </p:nvSpPr>
        <p:spPr>
          <a:xfrm>
            <a:off x="2884528" y="6306764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909E395F-FE00-4EC1-97B1-A8CE10152DBE}"/>
              </a:ext>
            </a:extLst>
          </p:cNvPr>
          <p:cNvSpPr/>
          <p:nvPr/>
        </p:nvSpPr>
        <p:spPr>
          <a:xfrm>
            <a:off x="4806552" y="6317684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88593F3E-881F-4175-9E59-21D6C684B065}"/>
              </a:ext>
            </a:extLst>
          </p:cNvPr>
          <p:cNvSpPr/>
          <p:nvPr/>
        </p:nvSpPr>
        <p:spPr>
          <a:xfrm>
            <a:off x="5195613" y="6306764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DCEF791B-DE33-4E85-B8EB-6A9F99B391D9}"/>
              </a:ext>
            </a:extLst>
          </p:cNvPr>
          <p:cNvSpPr/>
          <p:nvPr/>
        </p:nvSpPr>
        <p:spPr>
          <a:xfrm>
            <a:off x="5563026" y="5893452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306389A4-4CC2-4DDB-B74D-E5BFD82B8566}"/>
              </a:ext>
            </a:extLst>
          </p:cNvPr>
          <p:cNvSpPr/>
          <p:nvPr/>
        </p:nvSpPr>
        <p:spPr>
          <a:xfrm>
            <a:off x="2962592" y="5867503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4174F7B3-B64E-43A4-B1B1-AD3A18294FBD}"/>
              </a:ext>
            </a:extLst>
          </p:cNvPr>
          <p:cNvSpPr/>
          <p:nvPr/>
        </p:nvSpPr>
        <p:spPr>
          <a:xfrm>
            <a:off x="2819169" y="5853305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CC81C337-7EEB-47D6-BE19-BDDD6A54BA7E}"/>
              </a:ext>
            </a:extLst>
          </p:cNvPr>
          <p:cNvSpPr/>
          <p:nvPr/>
        </p:nvSpPr>
        <p:spPr>
          <a:xfrm>
            <a:off x="3707525" y="6004458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E7C35E97-9C3D-499B-A9BA-6C7364C298D6}"/>
              </a:ext>
            </a:extLst>
          </p:cNvPr>
          <p:cNvSpPr/>
          <p:nvPr/>
        </p:nvSpPr>
        <p:spPr>
          <a:xfrm>
            <a:off x="2880189" y="6018656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71DF9BE5-803F-4169-8E93-7625B7BD0A91}"/>
              </a:ext>
            </a:extLst>
          </p:cNvPr>
          <p:cNvSpPr/>
          <p:nvPr/>
        </p:nvSpPr>
        <p:spPr>
          <a:xfrm>
            <a:off x="2607599" y="6004458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76C49204-349B-4448-BBDD-6934D16D52B6}"/>
              </a:ext>
            </a:extLst>
          </p:cNvPr>
          <p:cNvSpPr/>
          <p:nvPr/>
        </p:nvSpPr>
        <p:spPr>
          <a:xfrm>
            <a:off x="5218009" y="5435503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56094AE9-E4DD-4DAB-A51E-AE94761E2FDE}"/>
              </a:ext>
            </a:extLst>
          </p:cNvPr>
          <p:cNvSpPr/>
          <p:nvPr/>
        </p:nvSpPr>
        <p:spPr>
          <a:xfrm>
            <a:off x="4662768" y="4843632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78CFFD14-A4E9-42BA-8730-37F85681B549}"/>
              </a:ext>
            </a:extLst>
          </p:cNvPr>
          <p:cNvSpPr/>
          <p:nvPr/>
        </p:nvSpPr>
        <p:spPr>
          <a:xfrm>
            <a:off x="4108931" y="4843632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98993D1E-B8E5-4788-B73A-AC75D57A1400}"/>
              </a:ext>
            </a:extLst>
          </p:cNvPr>
          <p:cNvSpPr/>
          <p:nvPr/>
        </p:nvSpPr>
        <p:spPr>
          <a:xfrm>
            <a:off x="3151879" y="4868679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86CA74EA-9E67-4522-94C2-7F9592F6B611}"/>
              </a:ext>
            </a:extLst>
          </p:cNvPr>
          <p:cNvSpPr/>
          <p:nvPr/>
        </p:nvSpPr>
        <p:spPr>
          <a:xfrm>
            <a:off x="3083732" y="4989892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6B4F4749-38C0-4BC0-A24C-A43ECD482635}"/>
              </a:ext>
            </a:extLst>
          </p:cNvPr>
          <p:cNvSpPr/>
          <p:nvPr/>
        </p:nvSpPr>
        <p:spPr>
          <a:xfrm>
            <a:off x="2826297" y="5003443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DCAA999D-7DAA-439A-B167-E9E8C138D850}"/>
              </a:ext>
            </a:extLst>
          </p:cNvPr>
          <p:cNvSpPr/>
          <p:nvPr/>
        </p:nvSpPr>
        <p:spPr>
          <a:xfrm>
            <a:off x="5414705" y="4710878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ECC285E2-C156-4D7F-8491-E9B68648FF17}"/>
              </a:ext>
            </a:extLst>
          </p:cNvPr>
          <p:cNvSpPr/>
          <p:nvPr/>
        </p:nvSpPr>
        <p:spPr>
          <a:xfrm>
            <a:off x="5464478" y="5436920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AD7C7F51-A99E-42A2-8A33-EB950264F80F}"/>
              </a:ext>
            </a:extLst>
          </p:cNvPr>
          <p:cNvSpPr/>
          <p:nvPr/>
        </p:nvSpPr>
        <p:spPr>
          <a:xfrm>
            <a:off x="3220027" y="5295256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42BD524D-3C77-4DF6-8CA7-0B9063F0C30D}"/>
              </a:ext>
            </a:extLst>
          </p:cNvPr>
          <p:cNvSpPr/>
          <p:nvPr/>
        </p:nvSpPr>
        <p:spPr>
          <a:xfrm>
            <a:off x="3560853" y="5161558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AF2CBE9D-85D8-414B-99ED-8FC38B48BB0B}"/>
              </a:ext>
            </a:extLst>
          </p:cNvPr>
          <p:cNvSpPr/>
          <p:nvPr/>
        </p:nvSpPr>
        <p:spPr>
          <a:xfrm>
            <a:off x="4473684" y="5010405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CAFB9675-BE3C-4F41-9E43-4D74B62B0FBB}"/>
              </a:ext>
            </a:extLst>
          </p:cNvPr>
          <p:cNvSpPr/>
          <p:nvPr/>
        </p:nvSpPr>
        <p:spPr>
          <a:xfrm>
            <a:off x="5845837" y="5019649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CF868B4A-976A-4E0B-9CD9-E0A3F7689F5D}"/>
              </a:ext>
            </a:extLst>
          </p:cNvPr>
          <p:cNvSpPr/>
          <p:nvPr/>
        </p:nvSpPr>
        <p:spPr>
          <a:xfrm>
            <a:off x="5976849" y="5019649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0F85732C-B9F2-462D-BEFD-EB145D46C1AE}"/>
              </a:ext>
            </a:extLst>
          </p:cNvPr>
          <p:cNvSpPr/>
          <p:nvPr/>
        </p:nvSpPr>
        <p:spPr>
          <a:xfrm>
            <a:off x="4195267" y="4992002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C2883B01-4D0B-4F72-BC20-322099E5E843}"/>
              </a:ext>
            </a:extLst>
          </p:cNvPr>
          <p:cNvSpPr/>
          <p:nvPr/>
        </p:nvSpPr>
        <p:spPr>
          <a:xfrm>
            <a:off x="3667134" y="4991771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A5A8EF1C-0121-427E-A7CD-9DA2D41EB18C}"/>
              </a:ext>
            </a:extLst>
          </p:cNvPr>
          <p:cNvSpPr/>
          <p:nvPr/>
        </p:nvSpPr>
        <p:spPr>
          <a:xfrm>
            <a:off x="5609248" y="5439471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2A532074-EC56-4CD0-AB13-850B1D6AD875}"/>
              </a:ext>
            </a:extLst>
          </p:cNvPr>
          <p:cNvSpPr/>
          <p:nvPr/>
        </p:nvSpPr>
        <p:spPr>
          <a:xfrm>
            <a:off x="3419719" y="5449544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46A50304-31B7-49EB-BC56-1FBC49FB6BB3}"/>
              </a:ext>
            </a:extLst>
          </p:cNvPr>
          <p:cNvSpPr/>
          <p:nvPr/>
        </p:nvSpPr>
        <p:spPr>
          <a:xfrm>
            <a:off x="3040613" y="5436920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D9C3AFA1-0E12-4EFC-B6E3-6C8DDF210C47}"/>
              </a:ext>
            </a:extLst>
          </p:cNvPr>
          <p:cNvSpPr/>
          <p:nvPr/>
        </p:nvSpPr>
        <p:spPr>
          <a:xfrm>
            <a:off x="2336084" y="5422263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10828366-D6B7-494E-9C77-16FC934B8422}"/>
              </a:ext>
            </a:extLst>
          </p:cNvPr>
          <p:cNvSpPr/>
          <p:nvPr/>
        </p:nvSpPr>
        <p:spPr>
          <a:xfrm>
            <a:off x="6056263" y="2223545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891685A5-C834-4B10-98CA-F326A9955ADF}"/>
              </a:ext>
            </a:extLst>
          </p:cNvPr>
          <p:cNvSpPr/>
          <p:nvPr/>
        </p:nvSpPr>
        <p:spPr>
          <a:xfrm>
            <a:off x="4266325" y="2194521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FD9BFE3F-E184-40BA-877B-BFD27F916519}"/>
              </a:ext>
            </a:extLst>
          </p:cNvPr>
          <p:cNvSpPr/>
          <p:nvPr/>
        </p:nvSpPr>
        <p:spPr>
          <a:xfrm>
            <a:off x="3588965" y="2219424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1C86000D-9AAD-48EE-9B6E-30E9A0EE787D}"/>
              </a:ext>
            </a:extLst>
          </p:cNvPr>
          <p:cNvSpPr/>
          <p:nvPr/>
        </p:nvSpPr>
        <p:spPr>
          <a:xfrm>
            <a:off x="4661148" y="2186459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B38085B3-9BD9-4CBB-B78D-E26E88AC306C}"/>
              </a:ext>
            </a:extLst>
          </p:cNvPr>
          <p:cNvSpPr/>
          <p:nvPr/>
        </p:nvSpPr>
        <p:spPr>
          <a:xfrm>
            <a:off x="5221614" y="2219424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FBEDB681-D5E0-4C16-B4FF-B49819A6FC8A}"/>
              </a:ext>
            </a:extLst>
          </p:cNvPr>
          <p:cNvSpPr/>
          <p:nvPr/>
        </p:nvSpPr>
        <p:spPr>
          <a:xfrm>
            <a:off x="4528551" y="1920973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</p:spTree>
    <p:extLst>
      <p:ext uri="{BB962C8B-B14F-4D97-AF65-F5344CB8AC3E}">
        <p14:creationId xmlns:p14="http://schemas.microsoft.com/office/powerpoint/2010/main" val="29249687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14400" y="152400"/>
            <a:ext cx="8646063" cy="400099"/>
          </a:xfrm>
          <a:prstGeom prst="rect">
            <a:avLst/>
          </a:prstGeom>
          <a:noFill/>
        </p:spPr>
        <p:txBody>
          <a:bodyPr wrap="none" lIns="91429" tIns="45715" rIns="91429" bIns="45715" rtlCol="0">
            <a:spAutoFit/>
          </a:bodyPr>
          <a:lstStyle/>
          <a:p>
            <a:r>
              <a:rPr lang="en-US" b="1" dirty="0"/>
              <a:t>Details of Counting </a:t>
            </a:r>
            <a:r>
              <a:rPr lang="en-US" b="1" i="1" u="sng" dirty="0"/>
              <a:t>Horizontal</a:t>
            </a:r>
            <a:r>
              <a:rPr lang="en-US" b="1" dirty="0"/>
              <a:t> Triplets for the Two Different Grid Configurations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F0C0F1-824A-4B48-947A-741C01716AAE}"/>
              </a:ext>
            </a:extLst>
          </p:cNvPr>
          <p:cNvSpPr txBox="1"/>
          <p:nvPr/>
        </p:nvSpPr>
        <p:spPr>
          <a:xfrm>
            <a:off x="1255910" y="677026"/>
            <a:ext cx="29889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Rich Club-Like Topography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506103-706A-4F5A-9279-A836123ED282}"/>
              </a:ext>
            </a:extLst>
          </p:cNvPr>
          <p:cNvSpPr txBox="1"/>
          <p:nvPr/>
        </p:nvSpPr>
        <p:spPr>
          <a:xfrm>
            <a:off x="5805301" y="677026"/>
            <a:ext cx="30743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Scale-Free-Like Topography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AD548CF2-67E0-417D-AA25-2CB2FC3BDA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0092603"/>
              </p:ext>
            </p:extLst>
          </p:nvPr>
        </p:nvGraphicFramePr>
        <p:xfrm>
          <a:off x="952501" y="1077136"/>
          <a:ext cx="3559771" cy="65808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16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40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403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4152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Horizontal Triplets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300" i="1" dirty="0"/>
                        <a:t>Z</a:t>
                      </a:r>
                      <a:r>
                        <a:rPr lang="en-US" sz="2300" i="1" baseline="-25000" dirty="0"/>
                        <a:t>1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i="1" dirty="0"/>
                        <a:t>Z</a:t>
                      </a:r>
                      <a:r>
                        <a:rPr lang="en-US" sz="2300" i="1" baseline="-25000" dirty="0"/>
                        <a:t>3</a:t>
                      </a:r>
                    </a:p>
                  </a:txBody>
                  <a:tcPr marL="100584" marR="100584" marT="51816" marB="51816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63600">
                <a:tc>
                  <a:txBody>
                    <a:bodyPr/>
                    <a:lstStyle/>
                    <a:p>
                      <a:r>
                        <a:rPr lang="en-US" sz="1200" b="1" dirty="0"/>
                        <a:t>A = black;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1" dirty="0">
                          <a:solidFill>
                            <a:schemeClr val="bg1"/>
                          </a:solidFill>
                        </a:rPr>
                        <a:t>B = white</a:t>
                      </a:r>
                    </a:p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Counts for EACH row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A</a:t>
                      </a:r>
                    </a:p>
                    <a:p>
                      <a:pPr algn="ctr"/>
                      <a:r>
                        <a:rPr lang="en-US" sz="1400" b="1" dirty="0"/>
                        <a:t> /   \</a:t>
                      </a:r>
                    </a:p>
                    <a:p>
                      <a:pPr algn="ctr"/>
                      <a:r>
                        <a:rPr lang="en-US" sz="1400" b="1" dirty="0"/>
                        <a:t>A      </a:t>
                      </a:r>
                      <a:r>
                        <a:rPr lang="en-US" sz="1400" b="1" dirty="0" err="1"/>
                        <a:t>A</a:t>
                      </a:r>
                      <a:endParaRPr lang="en-US" sz="1400" b="1" dirty="0"/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B</a:t>
                      </a:r>
                      <a:r>
                        <a:rPr lang="en-US" sz="1400" b="1" baseline="0" dirty="0"/>
                        <a:t> </a:t>
                      </a:r>
                    </a:p>
                    <a:p>
                      <a:pPr algn="ctr"/>
                      <a:r>
                        <a:rPr lang="en-US" sz="1400" b="1" baseline="0" dirty="0"/>
                        <a:t> /   \</a:t>
                      </a:r>
                    </a:p>
                    <a:p>
                      <a:pPr algn="ctr"/>
                      <a:r>
                        <a:rPr lang="en-US" sz="1400" b="1" baseline="0" dirty="0"/>
                        <a:t>A      </a:t>
                      </a:r>
                      <a:r>
                        <a:rPr lang="en-US" sz="1400" b="1" baseline="0" dirty="0" err="1"/>
                        <a:t>A</a:t>
                      </a:r>
                      <a:endParaRPr lang="en-US" sz="1400" b="1" dirty="0"/>
                    </a:p>
                  </a:txBody>
                  <a:tcPr marL="100584" marR="100584" marT="51816" marB="51816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724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0 </a:t>
                      </a:r>
                      <a:r>
                        <a:rPr lang="en-US" sz="1200" b="1" baseline="0" dirty="0"/>
                        <a:t>   </a:t>
                      </a:r>
                      <a:r>
                        <a:rPr lang="en-US" sz="1200" b="0" i="1" baseline="0" dirty="0"/>
                        <a:t>to  </a:t>
                      </a:r>
                      <a:r>
                        <a:rPr lang="en-US" sz="1200" b="1" dirty="0"/>
                        <a:t>Row 1 </a:t>
                      </a:r>
                    </a:p>
                    <a:p>
                      <a:r>
                        <a:rPr lang="en-US" sz="1200" b="1" dirty="0"/>
                        <a:t>Row 14 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15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(7+7=</a:t>
                      </a:r>
                      <a:r>
                        <a:rPr lang="en-US" sz="1400" b="1" dirty="0"/>
                        <a:t>14) *2 = 28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/>
                        <a:t>(1+1=</a:t>
                      </a:r>
                      <a:r>
                        <a:rPr lang="en-US" sz="1200" b="1" dirty="0"/>
                        <a:t>2)*2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= 4</a:t>
                      </a:r>
                    </a:p>
                  </a:txBody>
                  <a:tcPr marL="100584" marR="100584" marT="51816" marB="51816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724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1 </a:t>
                      </a:r>
                      <a:r>
                        <a:rPr lang="en-US" sz="1200" b="1" baseline="0" dirty="0"/>
                        <a:t>   </a:t>
                      </a:r>
                      <a:r>
                        <a:rPr lang="en-US" sz="1200" b="0" i="1" baseline="0" dirty="0"/>
                        <a:t>to   </a:t>
                      </a:r>
                      <a:r>
                        <a:rPr lang="en-US" sz="1200" b="1" dirty="0"/>
                        <a:t>Row 2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13 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14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/>
                        <a:t>(8+9=</a:t>
                      </a:r>
                      <a:r>
                        <a:rPr lang="en-US" sz="1400" b="1" dirty="0"/>
                        <a:t>17) *2 = 34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/>
                        <a:t>(0+0=</a:t>
                      </a:r>
                      <a:r>
                        <a:rPr lang="en-US" sz="1200" b="1" dirty="0"/>
                        <a:t>0)*2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= 0</a:t>
                      </a:r>
                    </a:p>
                  </a:txBody>
                  <a:tcPr marL="100584" marR="100584" marT="51816" marB="51816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8724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2 </a:t>
                      </a:r>
                      <a:r>
                        <a:rPr lang="en-US" sz="1200" b="1" baseline="0" dirty="0"/>
                        <a:t>  </a:t>
                      </a:r>
                      <a:r>
                        <a:rPr lang="en-US" sz="1200" b="0" i="1" baseline="0" dirty="0"/>
                        <a:t>to  </a:t>
                      </a:r>
                      <a:r>
                        <a:rPr lang="en-US" sz="1200" b="1" dirty="0"/>
                        <a:t>Row 3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12 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13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/>
                        <a:t>(9+8=</a:t>
                      </a:r>
                      <a:r>
                        <a:rPr lang="en-US" sz="1400" b="1" dirty="0"/>
                        <a:t>17) *2 = 34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/>
                        <a:t>(0+0=</a:t>
                      </a:r>
                      <a:r>
                        <a:rPr lang="en-US" sz="1200" b="1" dirty="0"/>
                        <a:t>0)*2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=</a:t>
                      </a:r>
                      <a:r>
                        <a:rPr lang="en-US" sz="1400" b="1" baseline="0" dirty="0"/>
                        <a:t> 0</a:t>
                      </a:r>
                      <a:endParaRPr lang="en-US" sz="1400" b="1" dirty="0"/>
                    </a:p>
                  </a:txBody>
                  <a:tcPr marL="100584" marR="100584" marT="51816" marB="51816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8724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3 </a:t>
                      </a:r>
                      <a:r>
                        <a:rPr lang="en-US" sz="1200" b="1" baseline="0" dirty="0"/>
                        <a:t>  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4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11 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12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/>
                        <a:t>(7+6=</a:t>
                      </a:r>
                      <a:r>
                        <a:rPr lang="en-US" sz="1400" b="1" dirty="0"/>
                        <a:t>13) *2 = 26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/>
                        <a:t>(0+1=</a:t>
                      </a:r>
                      <a:r>
                        <a:rPr lang="en-US" sz="1200" b="1" dirty="0"/>
                        <a:t>1)*2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=</a:t>
                      </a:r>
                      <a:r>
                        <a:rPr lang="en-US" sz="1400" b="1" baseline="0" dirty="0"/>
                        <a:t> 2</a:t>
                      </a:r>
                      <a:endParaRPr lang="en-US" sz="1400" b="1" dirty="0"/>
                    </a:p>
                  </a:txBody>
                  <a:tcPr marL="100584" marR="100584" marT="51816" marB="51816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8724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4 </a:t>
                      </a:r>
                      <a:r>
                        <a:rPr lang="en-US" sz="1200" b="1" baseline="0" dirty="0"/>
                        <a:t>  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5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10</a:t>
                      </a:r>
                      <a:r>
                        <a:rPr lang="en-US" sz="1200" b="1" baseline="0" dirty="0"/>
                        <a:t> 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11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/>
                        <a:t>(6+6=</a:t>
                      </a:r>
                      <a:r>
                        <a:rPr lang="en-US" sz="1400" b="1" dirty="0"/>
                        <a:t>12) *2 = 24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/>
                        <a:t>(0+0=</a:t>
                      </a:r>
                      <a:r>
                        <a:rPr lang="en-US" sz="1200" b="1" dirty="0"/>
                        <a:t>0)*2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= 0</a:t>
                      </a:r>
                    </a:p>
                  </a:txBody>
                  <a:tcPr marL="100584" marR="100584" marT="51816" marB="51816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8724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5 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6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9 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 Row 10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/>
                        <a:t>(6+6=</a:t>
                      </a:r>
                      <a:r>
                        <a:rPr lang="en-US" sz="1400" b="1" dirty="0"/>
                        <a:t>12) *2 = 24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/>
                        <a:t>(0+0=</a:t>
                      </a:r>
                      <a:r>
                        <a:rPr lang="en-US" sz="1200" b="1" dirty="0"/>
                        <a:t>0)*2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= 0</a:t>
                      </a:r>
                    </a:p>
                  </a:txBody>
                  <a:tcPr marL="100584" marR="100584" marT="51816" marB="51816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8724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6 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7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8 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9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/>
                        <a:t>(5+5=</a:t>
                      </a:r>
                      <a:r>
                        <a:rPr lang="en-US" sz="1400" b="1" dirty="0"/>
                        <a:t>10) *2 = 20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/>
                        <a:t>(0+1=</a:t>
                      </a:r>
                      <a:r>
                        <a:rPr lang="en-US" sz="1200" b="1" dirty="0"/>
                        <a:t>1)*2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 = 2</a:t>
                      </a:r>
                    </a:p>
                  </a:txBody>
                  <a:tcPr marL="100584" marR="100584" marT="51816" marB="51816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3035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7 </a:t>
                      </a:r>
                      <a:r>
                        <a:rPr lang="en-US" sz="1200" b="1" baseline="0" dirty="0"/>
                        <a:t>  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8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15 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0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5+5=</a:t>
                      </a:r>
                      <a:r>
                        <a:rPr lang="en-US" sz="1200" b="1" dirty="0"/>
                        <a:t>10</a:t>
                      </a:r>
                    </a:p>
                    <a:p>
                      <a:pPr algn="ctr"/>
                      <a:r>
                        <a:rPr lang="en-US" sz="1200" b="1" dirty="0"/>
                        <a:t>7+7 = 14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/>
                        <a:t>0+0=</a:t>
                      </a:r>
                      <a:r>
                        <a:rPr lang="en-US" sz="1400" b="1" dirty="0"/>
                        <a:t>0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1+1 = </a:t>
                      </a:r>
                      <a:r>
                        <a:rPr lang="en-US" sz="1400" b="1" dirty="0"/>
                        <a:t>2</a:t>
                      </a:r>
                    </a:p>
                  </a:txBody>
                  <a:tcPr marL="100584" marR="100584" marT="51816" marB="51816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2388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Sum x 2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214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/>
                        <a:t>10</a:t>
                      </a:r>
                    </a:p>
                  </a:txBody>
                  <a:tcPr marL="100584" marR="100584" marT="51816" marB="51816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5B842CDE-7947-4D32-8A87-38CFDFA340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5454699"/>
              </p:ext>
            </p:extLst>
          </p:nvPr>
        </p:nvGraphicFramePr>
        <p:xfrm>
          <a:off x="5562600" y="1077136"/>
          <a:ext cx="3559771" cy="65428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16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40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403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92720">
                <a:tc>
                  <a:txBody>
                    <a:bodyPr/>
                    <a:lstStyle/>
                    <a:p>
                      <a:pPr marL="0" marR="0" lvl="0" indent="0" algn="ctr" defTabSz="10178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Horizontal Triplets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300" i="1" dirty="0"/>
                        <a:t>Z</a:t>
                      </a:r>
                      <a:r>
                        <a:rPr lang="en-US" sz="2300" i="1" baseline="-25000" dirty="0"/>
                        <a:t>1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i="1" dirty="0"/>
                        <a:t>Z</a:t>
                      </a:r>
                      <a:r>
                        <a:rPr lang="en-US" sz="2300" i="1" baseline="-25000" dirty="0"/>
                        <a:t>3</a:t>
                      </a:r>
                    </a:p>
                  </a:txBody>
                  <a:tcPr marL="100584" marR="100584" marT="51816" marB="51816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65157">
                <a:tc>
                  <a:txBody>
                    <a:bodyPr/>
                    <a:lstStyle/>
                    <a:p>
                      <a:r>
                        <a:rPr lang="en-US" sz="1200" b="1" dirty="0"/>
                        <a:t>A = black;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1" dirty="0">
                          <a:solidFill>
                            <a:schemeClr val="bg1"/>
                          </a:solidFill>
                        </a:rPr>
                        <a:t>B = white</a:t>
                      </a:r>
                    </a:p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Counts for EACH row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A</a:t>
                      </a:r>
                    </a:p>
                    <a:p>
                      <a:pPr algn="ctr"/>
                      <a:r>
                        <a:rPr lang="en-US" sz="1400" b="1" dirty="0"/>
                        <a:t> /   \</a:t>
                      </a:r>
                    </a:p>
                    <a:p>
                      <a:pPr algn="ctr"/>
                      <a:r>
                        <a:rPr lang="en-US" sz="1400" b="1" dirty="0"/>
                        <a:t>A      </a:t>
                      </a:r>
                      <a:r>
                        <a:rPr lang="en-US" sz="1400" b="1" dirty="0" err="1"/>
                        <a:t>A</a:t>
                      </a:r>
                      <a:endParaRPr lang="en-US" sz="1400" b="1" dirty="0"/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B</a:t>
                      </a:r>
                      <a:r>
                        <a:rPr lang="en-US" sz="1400" b="1" baseline="0" dirty="0"/>
                        <a:t> </a:t>
                      </a:r>
                    </a:p>
                    <a:p>
                      <a:pPr algn="ctr"/>
                      <a:r>
                        <a:rPr lang="en-US" sz="1400" b="1" baseline="0" dirty="0"/>
                        <a:t> /   \</a:t>
                      </a:r>
                    </a:p>
                    <a:p>
                      <a:pPr algn="ctr"/>
                      <a:r>
                        <a:rPr lang="en-US" sz="1400" b="1" baseline="0" dirty="0"/>
                        <a:t>A      </a:t>
                      </a:r>
                      <a:r>
                        <a:rPr lang="en-US" sz="1400" b="1" baseline="0" dirty="0" err="1"/>
                        <a:t>A</a:t>
                      </a:r>
                      <a:endParaRPr lang="en-US" sz="1400" b="1" dirty="0"/>
                    </a:p>
                  </a:txBody>
                  <a:tcPr marL="100584" marR="100584" marT="51816" marB="51816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979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0 </a:t>
                      </a:r>
                      <a:r>
                        <a:rPr lang="en-US" sz="1200" b="1" baseline="0" dirty="0"/>
                        <a:t>   </a:t>
                      </a:r>
                      <a:r>
                        <a:rPr lang="en-US" sz="1200" b="0" i="1" baseline="0" dirty="0"/>
                        <a:t>to  </a:t>
                      </a:r>
                      <a:r>
                        <a:rPr lang="en-US" sz="1200" b="1" dirty="0"/>
                        <a:t>Row 1 </a:t>
                      </a:r>
                    </a:p>
                    <a:p>
                      <a:r>
                        <a:rPr lang="en-US" sz="1200" b="1" dirty="0"/>
                        <a:t>Row 14 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15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2+3=</a:t>
                      </a:r>
                      <a:r>
                        <a:rPr lang="en-US" sz="1400" b="1" dirty="0"/>
                        <a:t>5</a:t>
                      </a:r>
                    </a:p>
                    <a:p>
                      <a:pPr algn="ctr"/>
                      <a:r>
                        <a:rPr lang="en-US" sz="1400" b="1" dirty="0"/>
                        <a:t>*2 = 10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/>
                        <a:t>(1+0=</a:t>
                      </a:r>
                      <a:r>
                        <a:rPr lang="en-US" sz="1400" b="1" dirty="0"/>
                        <a:t>1)*2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= 2</a:t>
                      </a:r>
                    </a:p>
                  </a:txBody>
                  <a:tcPr marL="100584" marR="100584" marT="51816" marB="51816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979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1 </a:t>
                      </a:r>
                      <a:r>
                        <a:rPr lang="en-US" sz="1200" b="1" baseline="0" dirty="0"/>
                        <a:t>   </a:t>
                      </a:r>
                      <a:r>
                        <a:rPr lang="en-US" sz="1200" b="0" i="1" baseline="0" dirty="0"/>
                        <a:t>to   </a:t>
                      </a:r>
                      <a:r>
                        <a:rPr lang="en-US" sz="1200" b="1" dirty="0"/>
                        <a:t>Row 2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13 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14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2+3=</a:t>
                      </a:r>
                      <a:r>
                        <a:rPr lang="en-US" sz="1400" b="1" dirty="0"/>
                        <a:t>5</a:t>
                      </a:r>
                    </a:p>
                    <a:p>
                      <a:pPr algn="ctr"/>
                      <a:r>
                        <a:rPr lang="en-US" sz="1400" b="1" dirty="0"/>
                        <a:t>*2 = 10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/>
                        <a:t>(1+1=</a:t>
                      </a:r>
                      <a:r>
                        <a:rPr lang="en-US" sz="1400" b="1" dirty="0"/>
                        <a:t>2)*2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= 4</a:t>
                      </a:r>
                    </a:p>
                  </a:txBody>
                  <a:tcPr marL="100584" marR="100584" marT="51816" marB="51816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979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2 </a:t>
                      </a:r>
                      <a:r>
                        <a:rPr lang="en-US" sz="1200" b="1" baseline="0" dirty="0"/>
                        <a:t>  </a:t>
                      </a:r>
                      <a:r>
                        <a:rPr lang="en-US" sz="1200" b="0" i="1" baseline="0" dirty="0"/>
                        <a:t>to  </a:t>
                      </a:r>
                      <a:r>
                        <a:rPr lang="en-US" sz="1200" b="1" dirty="0"/>
                        <a:t>Row 3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12 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13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3+3=</a:t>
                      </a:r>
                      <a:r>
                        <a:rPr lang="en-US" sz="1400" b="1" dirty="0"/>
                        <a:t>6</a:t>
                      </a:r>
                    </a:p>
                    <a:p>
                      <a:pPr algn="ctr"/>
                      <a:r>
                        <a:rPr lang="en-US" sz="1400" b="1" dirty="0"/>
                        <a:t>*2 = 12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/>
                        <a:t>(1+0=</a:t>
                      </a:r>
                      <a:r>
                        <a:rPr lang="en-US" sz="1400" b="1" dirty="0"/>
                        <a:t>1)*2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=</a:t>
                      </a:r>
                      <a:r>
                        <a:rPr lang="en-US" sz="1400" b="1" baseline="0" dirty="0"/>
                        <a:t> 2</a:t>
                      </a:r>
                      <a:endParaRPr lang="en-US" sz="1400" b="1" dirty="0"/>
                    </a:p>
                  </a:txBody>
                  <a:tcPr marL="100584" marR="100584" marT="51816" marB="51816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5979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3 </a:t>
                      </a:r>
                      <a:r>
                        <a:rPr lang="en-US" sz="1200" b="1" baseline="0" dirty="0"/>
                        <a:t>  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4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11 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12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3+3=</a:t>
                      </a:r>
                      <a:r>
                        <a:rPr lang="en-US" sz="1400" b="1" dirty="0"/>
                        <a:t>6</a:t>
                      </a:r>
                    </a:p>
                    <a:p>
                      <a:pPr algn="ctr"/>
                      <a:r>
                        <a:rPr lang="en-US" sz="1400" b="1" dirty="0"/>
                        <a:t>*2 = 12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/>
                        <a:t>(0+1=</a:t>
                      </a:r>
                      <a:r>
                        <a:rPr lang="en-US" sz="1400" b="1" dirty="0"/>
                        <a:t>1)*2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=</a:t>
                      </a:r>
                      <a:r>
                        <a:rPr lang="en-US" sz="1400" b="1" baseline="0" dirty="0"/>
                        <a:t> 2</a:t>
                      </a:r>
                      <a:endParaRPr lang="en-US" sz="1400" b="1" dirty="0"/>
                    </a:p>
                  </a:txBody>
                  <a:tcPr marL="100584" marR="100584" marT="51816" marB="51816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5979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4 </a:t>
                      </a:r>
                      <a:r>
                        <a:rPr lang="en-US" sz="1200" b="1" baseline="0" dirty="0"/>
                        <a:t>  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5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10</a:t>
                      </a:r>
                      <a:r>
                        <a:rPr lang="en-US" sz="1200" b="1" baseline="0" dirty="0"/>
                        <a:t> 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11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4+4=</a:t>
                      </a:r>
                      <a:r>
                        <a:rPr lang="en-US" sz="1400" b="1" dirty="0"/>
                        <a:t>8</a:t>
                      </a:r>
                    </a:p>
                    <a:p>
                      <a:pPr algn="ctr"/>
                      <a:r>
                        <a:rPr lang="en-US" sz="1400" b="1" dirty="0"/>
                        <a:t>*2 = 16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/>
                        <a:t>(0+1=</a:t>
                      </a:r>
                      <a:r>
                        <a:rPr lang="en-US" sz="1400" b="1" dirty="0"/>
                        <a:t>1)*2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= 2</a:t>
                      </a:r>
                    </a:p>
                  </a:txBody>
                  <a:tcPr marL="100584" marR="100584" marT="51816" marB="51816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5979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5 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6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9 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 Row 10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5+4=</a:t>
                      </a:r>
                      <a:r>
                        <a:rPr lang="en-US" sz="1400" b="1" dirty="0"/>
                        <a:t>9</a:t>
                      </a:r>
                    </a:p>
                    <a:p>
                      <a:pPr algn="ctr"/>
                      <a:r>
                        <a:rPr lang="en-US" sz="1400" b="1" dirty="0"/>
                        <a:t>*2 = 18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/>
                        <a:t>(0+0=</a:t>
                      </a:r>
                      <a:r>
                        <a:rPr lang="en-US" sz="1400" b="1" dirty="0"/>
                        <a:t>0)*2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= 0</a:t>
                      </a:r>
                    </a:p>
                  </a:txBody>
                  <a:tcPr marL="100584" marR="100584" marT="51816" marB="51816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5979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6 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7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8 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9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1+2=</a:t>
                      </a:r>
                      <a:r>
                        <a:rPr lang="en-US" sz="1400" b="1" dirty="0"/>
                        <a:t>3</a:t>
                      </a:r>
                    </a:p>
                    <a:p>
                      <a:pPr algn="ctr"/>
                      <a:r>
                        <a:rPr lang="en-US" sz="1400" b="1" dirty="0"/>
                        <a:t>*2 = 6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/>
                        <a:t>(3+0=</a:t>
                      </a:r>
                      <a:r>
                        <a:rPr lang="en-US" sz="1400" b="1" dirty="0"/>
                        <a:t>3)*2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 = 6</a:t>
                      </a:r>
                    </a:p>
                  </a:txBody>
                  <a:tcPr marL="100584" marR="100584" marT="51816" marB="51816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9272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7 </a:t>
                      </a:r>
                      <a:r>
                        <a:rPr lang="en-US" sz="1200" b="1" baseline="0" dirty="0"/>
                        <a:t>  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8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15 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0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1+1=</a:t>
                      </a:r>
                      <a:r>
                        <a:rPr lang="en-US" sz="1200" b="1" dirty="0"/>
                        <a:t>2</a:t>
                      </a:r>
                    </a:p>
                    <a:p>
                      <a:pPr algn="ctr"/>
                      <a:r>
                        <a:rPr lang="en-US" sz="1200" b="1" dirty="0"/>
                        <a:t>*2 = 4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/>
                        <a:t>1+1=</a:t>
                      </a:r>
                      <a:r>
                        <a:rPr lang="en-US" sz="1200" b="1" dirty="0"/>
                        <a:t>2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2+2 = 4</a:t>
                      </a:r>
                    </a:p>
                  </a:txBody>
                  <a:tcPr marL="100584" marR="100584" marT="51816" marB="51816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7373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Sum x 2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88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/>
                        <a:t>24</a:t>
                      </a:r>
                    </a:p>
                  </a:txBody>
                  <a:tcPr marL="100584" marR="100584" marT="51816" marB="51816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0225274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75"/>
          <p:cNvSpPr/>
          <p:nvPr/>
        </p:nvSpPr>
        <p:spPr>
          <a:xfrm>
            <a:off x="419113" y="66879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7" name="Rectangle 76"/>
          <p:cNvSpPr/>
          <p:nvPr/>
        </p:nvSpPr>
        <p:spPr>
          <a:xfrm>
            <a:off x="754394" y="66879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8" name="Rectangle 77"/>
          <p:cNvSpPr/>
          <p:nvPr/>
        </p:nvSpPr>
        <p:spPr>
          <a:xfrm>
            <a:off x="586753" y="66879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5" name="Rectangle 34"/>
          <p:cNvSpPr/>
          <p:nvPr/>
        </p:nvSpPr>
        <p:spPr>
          <a:xfrm>
            <a:off x="335293" y="501158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6" name="Rectangle 35"/>
          <p:cNvSpPr/>
          <p:nvPr/>
        </p:nvSpPr>
        <p:spPr>
          <a:xfrm>
            <a:off x="502933" y="501158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7" name="Rectangle 36"/>
          <p:cNvSpPr/>
          <p:nvPr/>
        </p:nvSpPr>
        <p:spPr>
          <a:xfrm>
            <a:off x="670573" y="501158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8" name="Rectangle 37"/>
          <p:cNvSpPr/>
          <p:nvPr/>
        </p:nvSpPr>
        <p:spPr>
          <a:xfrm>
            <a:off x="838214" y="501158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9" name="Rectangle 38"/>
          <p:cNvSpPr/>
          <p:nvPr/>
        </p:nvSpPr>
        <p:spPr>
          <a:xfrm>
            <a:off x="1173497" y="501158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0" name="Rectangle 39"/>
          <p:cNvSpPr/>
          <p:nvPr/>
        </p:nvSpPr>
        <p:spPr>
          <a:xfrm>
            <a:off x="1341139" y="501158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1" name="Rectangle 40"/>
          <p:cNvSpPr/>
          <p:nvPr/>
        </p:nvSpPr>
        <p:spPr>
          <a:xfrm>
            <a:off x="1005856" y="501158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2" name="Rectangle 41"/>
          <p:cNvSpPr/>
          <p:nvPr/>
        </p:nvSpPr>
        <p:spPr>
          <a:xfrm>
            <a:off x="1508779" y="501158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4" name="Rectangle 123"/>
          <p:cNvSpPr/>
          <p:nvPr/>
        </p:nvSpPr>
        <p:spPr>
          <a:xfrm>
            <a:off x="1676417" y="501158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5" name="Rectangle 124"/>
          <p:cNvSpPr/>
          <p:nvPr/>
        </p:nvSpPr>
        <p:spPr>
          <a:xfrm>
            <a:off x="1844057" y="501158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6" name="Rectangle 125"/>
          <p:cNvSpPr/>
          <p:nvPr/>
        </p:nvSpPr>
        <p:spPr>
          <a:xfrm>
            <a:off x="2011697" y="501158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7" name="Rectangle 126"/>
          <p:cNvSpPr/>
          <p:nvPr/>
        </p:nvSpPr>
        <p:spPr>
          <a:xfrm>
            <a:off x="2179338" y="501158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8" name="Rectangle 127"/>
          <p:cNvSpPr/>
          <p:nvPr/>
        </p:nvSpPr>
        <p:spPr>
          <a:xfrm>
            <a:off x="2514618" y="501158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9" name="Rectangle 128"/>
          <p:cNvSpPr/>
          <p:nvPr/>
        </p:nvSpPr>
        <p:spPr>
          <a:xfrm>
            <a:off x="2849893" y="501158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0" name="Rectangle 129"/>
          <p:cNvSpPr/>
          <p:nvPr/>
        </p:nvSpPr>
        <p:spPr>
          <a:xfrm>
            <a:off x="2346978" y="501158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8" name="Rectangle 147"/>
          <p:cNvSpPr/>
          <p:nvPr/>
        </p:nvSpPr>
        <p:spPr>
          <a:xfrm>
            <a:off x="1257319" y="66879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3" name="Rectangle 152"/>
          <p:cNvSpPr/>
          <p:nvPr/>
        </p:nvSpPr>
        <p:spPr>
          <a:xfrm>
            <a:off x="1592597" y="66879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4" name="Rectangle 153"/>
          <p:cNvSpPr/>
          <p:nvPr/>
        </p:nvSpPr>
        <p:spPr>
          <a:xfrm>
            <a:off x="1760237" y="66879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6" name="Rectangle 155"/>
          <p:cNvSpPr/>
          <p:nvPr/>
        </p:nvSpPr>
        <p:spPr>
          <a:xfrm>
            <a:off x="1927877" y="66879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3" name="Rectangle 162"/>
          <p:cNvSpPr/>
          <p:nvPr/>
        </p:nvSpPr>
        <p:spPr>
          <a:xfrm>
            <a:off x="2766073" y="66879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4" name="Rectangle 163"/>
          <p:cNvSpPr/>
          <p:nvPr/>
        </p:nvSpPr>
        <p:spPr>
          <a:xfrm>
            <a:off x="2598434" y="66879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5" name="Rectangle 74"/>
          <p:cNvSpPr/>
          <p:nvPr/>
        </p:nvSpPr>
        <p:spPr>
          <a:xfrm>
            <a:off x="251473" y="66879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" name="Rectangle 2"/>
          <p:cNvSpPr/>
          <p:nvPr/>
        </p:nvSpPr>
        <p:spPr>
          <a:xfrm rot="10800000">
            <a:off x="2598429" y="30157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" name="Rectangle 3"/>
          <p:cNvSpPr/>
          <p:nvPr/>
        </p:nvSpPr>
        <p:spPr>
          <a:xfrm rot="10800000">
            <a:off x="2263153" y="30157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1" name="Rectangle 140"/>
          <p:cNvSpPr/>
          <p:nvPr/>
        </p:nvSpPr>
        <p:spPr>
          <a:xfrm rot="10800000">
            <a:off x="2095513" y="30157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2" name="Rectangle 141"/>
          <p:cNvSpPr/>
          <p:nvPr/>
        </p:nvSpPr>
        <p:spPr>
          <a:xfrm rot="10800000">
            <a:off x="1927873" y="30157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9" name="Rectangle 148"/>
          <p:cNvSpPr/>
          <p:nvPr/>
        </p:nvSpPr>
        <p:spPr>
          <a:xfrm rot="10800000">
            <a:off x="1424953" y="30157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7" name="Rectangle 156"/>
          <p:cNvSpPr/>
          <p:nvPr/>
        </p:nvSpPr>
        <p:spPr>
          <a:xfrm rot="10800000">
            <a:off x="754390" y="30157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8" name="Rectangle 157"/>
          <p:cNvSpPr/>
          <p:nvPr/>
        </p:nvSpPr>
        <p:spPr>
          <a:xfrm rot="10800000">
            <a:off x="586750" y="30157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9" name="Rectangle 158"/>
          <p:cNvSpPr/>
          <p:nvPr/>
        </p:nvSpPr>
        <p:spPr>
          <a:xfrm rot="10800000">
            <a:off x="251468" y="30157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7" name="Rectangle 166"/>
          <p:cNvSpPr/>
          <p:nvPr/>
        </p:nvSpPr>
        <p:spPr>
          <a:xfrm>
            <a:off x="502935" y="11717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8" name="Rectangle 167"/>
          <p:cNvSpPr/>
          <p:nvPr/>
        </p:nvSpPr>
        <p:spPr>
          <a:xfrm>
            <a:off x="838216" y="11717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0" name="Rectangle 169"/>
          <p:cNvSpPr/>
          <p:nvPr/>
        </p:nvSpPr>
        <p:spPr>
          <a:xfrm>
            <a:off x="419116" y="10040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5" name="Rectangle 174"/>
          <p:cNvSpPr/>
          <p:nvPr/>
        </p:nvSpPr>
        <p:spPr>
          <a:xfrm>
            <a:off x="1508781" y="11717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6" name="Rectangle 175"/>
          <p:cNvSpPr/>
          <p:nvPr/>
        </p:nvSpPr>
        <p:spPr>
          <a:xfrm>
            <a:off x="1341141" y="11717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7" name="Rectangle 176"/>
          <p:cNvSpPr/>
          <p:nvPr/>
        </p:nvSpPr>
        <p:spPr>
          <a:xfrm>
            <a:off x="922037" y="10040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0" name="Rectangle 179"/>
          <p:cNvSpPr/>
          <p:nvPr/>
        </p:nvSpPr>
        <p:spPr>
          <a:xfrm>
            <a:off x="1257321" y="10040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2" name="Rectangle 181"/>
          <p:cNvSpPr/>
          <p:nvPr/>
        </p:nvSpPr>
        <p:spPr>
          <a:xfrm>
            <a:off x="1844060" y="11717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3" name="Rectangle 182"/>
          <p:cNvSpPr/>
          <p:nvPr/>
        </p:nvSpPr>
        <p:spPr>
          <a:xfrm>
            <a:off x="2179340" y="11717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4" name="Rectangle 183"/>
          <p:cNvSpPr/>
          <p:nvPr/>
        </p:nvSpPr>
        <p:spPr>
          <a:xfrm>
            <a:off x="2011700" y="11717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6" name="Rectangle 185"/>
          <p:cNvSpPr/>
          <p:nvPr/>
        </p:nvSpPr>
        <p:spPr>
          <a:xfrm>
            <a:off x="1760240" y="10040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7" name="Rectangle 186"/>
          <p:cNvSpPr/>
          <p:nvPr/>
        </p:nvSpPr>
        <p:spPr>
          <a:xfrm>
            <a:off x="2095520" y="10040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8" name="Rectangle 187"/>
          <p:cNvSpPr/>
          <p:nvPr/>
        </p:nvSpPr>
        <p:spPr>
          <a:xfrm>
            <a:off x="1927880" y="10040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90" name="Rectangle 189"/>
          <p:cNvSpPr/>
          <p:nvPr/>
        </p:nvSpPr>
        <p:spPr>
          <a:xfrm>
            <a:off x="2514621" y="11717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91" name="Rectangle 190"/>
          <p:cNvSpPr/>
          <p:nvPr/>
        </p:nvSpPr>
        <p:spPr>
          <a:xfrm>
            <a:off x="2849897" y="11717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93" name="Rectangle 192"/>
          <p:cNvSpPr/>
          <p:nvPr/>
        </p:nvSpPr>
        <p:spPr>
          <a:xfrm>
            <a:off x="2263160" y="10040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97" name="Rectangle 196"/>
          <p:cNvSpPr/>
          <p:nvPr/>
        </p:nvSpPr>
        <p:spPr>
          <a:xfrm>
            <a:off x="251474" y="10040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00" name="Rectangle 199"/>
          <p:cNvSpPr/>
          <p:nvPr/>
        </p:nvSpPr>
        <p:spPr>
          <a:xfrm>
            <a:off x="335296" y="11717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03" name="Rectangle 202"/>
          <p:cNvSpPr/>
          <p:nvPr/>
        </p:nvSpPr>
        <p:spPr>
          <a:xfrm>
            <a:off x="670578" y="15069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05" name="Rectangle 204"/>
          <p:cNvSpPr/>
          <p:nvPr/>
        </p:nvSpPr>
        <p:spPr>
          <a:xfrm>
            <a:off x="754395" y="13393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06" name="Rectangle 205"/>
          <p:cNvSpPr/>
          <p:nvPr/>
        </p:nvSpPr>
        <p:spPr>
          <a:xfrm>
            <a:off x="586756" y="13393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07" name="Rectangle 206"/>
          <p:cNvSpPr/>
          <p:nvPr/>
        </p:nvSpPr>
        <p:spPr>
          <a:xfrm>
            <a:off x="1005859" y="15069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08" name="Rectangle 207"/>
          <p:cNvSpPr/>
          <p:nvPr/>
        </p:nvSpPr>
        <p:spPr>
          <a:xfrm>
            <a:off x="1173500" y="15069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09" name="Rectangle 208"/>
          <p:cNvSpPr/>
          <p:nvPr/>
        </p:nvSpPr>
        <p:spPr>
          <a:xfrm>
            <a:off x="1508780" y="15069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11" name="Rectangle 210"/>
          <p:cNvSpPr/>
          <p:nvPr/>
        </p:nvSpPr>
        <p:spPr>
          <a:xfrm>
            <a:off x="922037" y="13393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14" name="Rectangle 213"/>
          <p:cNvSpPr/>
          <p:nvPr/>
        </p:nvSpPr>
        <p:spPr>
          <a:xfrm>
            <a:off x="1257319" y="13393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16" name="Rectangle 215"/>
          <p:cNvSpPr/>
          <p:nvPr/>
        </p:nvSpPr>
        <p:spPr>
          <a:xfrm>
            <a:off x="1844059" y="150699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18" name="Rectangle 217"/>
          <p:cNvSpPr/>
          <p:nvPr/>
        </p:nvSpPr>
        <p:spPr>
          <a:xfrm>
            <a:off x="2011699" y="150699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19" name="Rectangle 218"/>
          <p:cNvSpPr/>
          <p:nvPr/>
        </p:nvSpPr>
        <p:spPr>
          <a:xfrm>
            <a:off x="1592598" y="13393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20" name="Rectangle 219"/>
          <p:cNvSpPr/>
          <p:nvPr/>
        </p:nvSpPr>
        <p:spPr>
          <a:xfrm>
            <a:off x="1760238" y="13393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22" name="Rectangle 221"/>
          <p:cNvSpPr/>
          <p:nvPr/>
        </p:nvSpPr>
        <p:spPr>
          <a:xfrm>
            <a:off x="1927878" y="13393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23" name="Rectangle 222"/>
          <p:cNvSpPr/>
          <p:nvPr/>
        </p:nvSpPr>
        <p:spPr>
          <a:xfrm>
            <a:off x="2346980" y="15069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25" name="Rectangle 224"/>
          <p:cNvSpPr/>
          <p:nvPr/>
        </p:nvSpPr>
        <p:spPr>
          <a:xfrm>
            <a:off x="2849896" y="150699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26" name="Rectangle 225"/>
          <p:cNvSpPr/>
          <p:nvPr/>
        </p:nvSpPr>
        <p:spPr>
          <a:xfrm>
            <a:off x="2682257" y="150699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27" name="Rectangle 226"/>
          <p:cNvSpPr/>
          <p:nvPr/>
        </p:nvSpPr>
        <p:spPr>
          <a:xfrm>
            <a:off x="2263158" y="13393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28" name="Rectangle 227"/>
          <p:cNvSpPr/>
          <p:nvPr/>
        </p:nvSpPr>
        <p:spPr>
          <a:xfrm>
            <a:off x="2430799" y="13393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29" name="Rectangle 228"/>
          <p:cNvSpPr/>
          <p:nvPr/>
        </p:nvSpPr>
        <p:spPr>
          <a:xfrm>
            <a:off x="2766075" y="13393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30" name="Rectangle 229"/>
          <p:cNvSpPr/>
          <p:nvPr/>
        </p:nvSpPr>
        <p:spPr>
          <a:xfrm>
            <a:off x="2598436" y="13393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31" name="Rectangle 230"/>
          <p:cNvSpPr/>
          <p:nvPr/>
        </p:nvSpPr>
        <p:spPr>
          <a:xfrm>
            <a:off x="251474" y="13393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34" name="Rectangle 233"/>
          <p:cNvSpPr/>
          <p:nvPr/>
        </p:nvSpPr>
        <p:spPr>
          <a:xfrm>
            <a:off x="335296" y="15069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35" name="Rectangle 234"/>
          <p:cNvSpPr/>
          <p:nvPr/>
        </p:nvSpPr>
        <p:spPr>
          <a:xfrm rot="10800000">
            <a:off x="2682252" y="31833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36" name="Rectangle 235"/>
          <p:cNvSpPr/>
          <p:nvPr/>
        </p:nvSpPr>
        <p:spPr>
          <a:xfrm rot="10800000">
            <a:off x="2346975" y="31833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37" name="Rectangle 236"/>
          <p:cNvSpPr/>
          <p:nvPr/>
        </p:nvSpPr>
        <p:spPr>
          <a:xfrm rot="10800000">
            <a:off x="2514615" y="31833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39" name="Rectangle 238"/>
          <p:cNvSpPr/>
          <p:nvPr/>
        </p:nvSpPr>
        <p:spPr>
          <a:xfrm rot="10800000">
            <a:off x="2011695" y="31833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41" name="Rectangle 240"/>
          <p:cNvSpPr/>
          <p:nvPr/>
        </p:nvSpPr>
        <p:spPr>
          <a:xfrm rot="10800000">
            <a:off x="1844060" y="31833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42" name="Rectangle 241"/>
          <p:cNvSpPr/>
          <p:nvPr/>
        </p:nvSpPr>
        <p:spPr>
          <a:xfrm rot="10800000">
            <a:off x="1508780" y="318339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43" name="Rectangle 242"/>
          <p:cNvSpPr/>
          <p:nvPr/>
        </p:nvSpPr>
        <p:spPr>
          <a:xfrm rot="10800000">
            <a:off x="1341140" y="31834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48" name="Rectangle 247"/>
          <p:cNvSpPr/>
          <p:nvPr/>
        </p:nvSpPr>
        <p:spPr>
          <a:xfrm rot="10800000">
            <a:off x="335294" y="31834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49" name="Rectangle 248"/>
          <p:cNvSpPr/>
          <p:nvPr/>
        </p:nvSpPr>
        <p:spPr>
          <a:xfrm rot="10800000">
            <a:off x="502934" y="31834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55" name="Rectangle 254"/>
          <p:cNvSpPr/>
          <p:nvPr/>
        </p:nvSpPr>
        <p:spPr>
          <a:xfrm>
            <a:off x="502935" y="83643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56" name="Rectangle 255"/>
          <p:cNvSpPr/>
          <p:nvPr/>
        </p:nvSpPr>
        <p:spPr>
          <a:xfrm>
            <a:off x="838214" y="83643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57" name="Rectangle 256"/>
          <p:cNvSpPr/>
          <p:nvPr/>
        </p:nvSpPr>
        <p:spPr>
          <a:xfrm>
            <a:off x="670573" y="83643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58" name="Rectangle 257"/>
          <p:cNvSpPr/>
          <p:nvPr/>
        </p:nvSpPr>
        <p:spPr>
          <a:xfrm>
            <a:off x="1005859" y="83643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59" name="Rectangle 258"/>
          <p:cNvSpPr/>
          <p:nvPr/>
        </p:nvSpPr>
        <p:spPr>
          <a:xfrm>
            <a:off x="1173500" y="83643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61" name="Rectangle 260"/>
          <p:cNvSpPr/>
          <p:nvPr/>
        </p:nvSpPr>
        <p:spPr>
          <a:xfrm>
            <a:off x="1341141" y="83643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62" name="Rectangle 261"/>
          <p:cNvSpPr/>
          <p:nvPr/>
        </p:nvSpPr>
        <p:spPr>
          <a:xfrm>
            <a:off x="1676420" y="836439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63" name="Rectangle 262"/>
          <p:cNvSpPr/>
          <p:nvPr/>
        </p:nvSpPr>
        <p:spPr>
          <a:xfrm>
            <a:off x="1844060" y="836439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65" name="Rectangle 264"/>
          <p:cNvSpPr/>
          <p:nvPr/>
        </p:nvSpPr>
        <p:spPr>
          <a:xfrm>
            <a:off x="2011700" y="836439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66" name="Rectangle 265"/>
          <p:cNvSpPr/>
          <p:nvPr/>
        </p:nvSpPr>
        <p:spPr>
          <a:xfrm>
            <a:off x="2346981" y="836439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67" name="Rectangle 266"/>
          <p:cNvSpPr/>
          <p:nvPr/>
        </p:nvSpPr>
        <p:spPr>
          <a:xfrm>
            <a:off x="2514621" y="836439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68" name="Rectangle 267"/>
          <p:cNvSpPr/>
          <p:nvPr/>
        </p:nvSpPr>
        <p:spPr>
          <a:xfrm>
            <a:off x="2849896" y="836439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69" name="Rectangle 268"/>
          <p:cNvSpPr/>
          <p:nvPr/>
        </p:nvSpPr>
        <p:spPr>
          <a:xfrm>
            <a:off x="2682258" y="836439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71" name="Rectangle 270"/>
          <p:cNvSpPr/>
          <p:nvPr/>
        </p:nvSpPr>
        <p:spPr>
          <a:xfrm>
            <a:off x="335295" y="83643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72" name="Rectangle 271"/>
          <p:cNvSpPr/>
          <p:nvPr/>
        </p:nvSpPr>
        <p:spPr>
          <a:xfrm rot="10800000">
            <a:off x="2682257" y="28481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75" name="Rectangle 274"/>
          <p:cNvSpPr/>
          <p:nvPr/>
        </p:nvSpPr>
        <p:spPr>
          <a:xfrm rot="10800000">
            <a:off x="2179340" y="28481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78" name="Rectangle 277"/>
          <p:cNvSpPr/>
          <p:nvPr/>
        </p:nvSpPr>
        <p:spPr>
          <a:xfrm rot="10800000">
            <a:off x="1844060" y="28481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80" name="Rectangle 279"/>
          <p:cNvSpPr/>
          <p:nvPr/>
        </p:nvSpPr>
        <p:spPr>
          <a:xfrm rot="10800000">
            <a:off x="1341140" y="28481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81" name="Rectangle 280"/>
          <p:cNvSpPr/>
          <p:nvPr/>
        </p:nvSpPr>
        <p:spPr>
          <a:xfrm rot="10800000">
            <a:off x="1005858" y="28481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83" name="Rectangle 282"/>
          <p:cNvSpPr/>
          <p:nvPr/>
        </p:nvSpPr>
        <p:spPr>
          <a:xfrm rot="10800000">
            <a:off x="838216" y="28481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84" name="Rectangle 283"/>
          <p:cNvSpPr/>
          <p:nvPr/>
        </p:nvSpPr>
        <p:spPr>
          <a:xfrm rot="10800000">
            <a:off x="670576" y="28481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86" name="Rectangle 285"/>
          <p:cNvSpPr/>
          <p:nvPr/>
        </p:nvSpPr>
        <p:spPr>
          <a:xfrm rot="10800000">
            <a:off x="502934" y="28481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87" name="Rectangle 286"/>
          <p:cNvSpPr/>
          <p:nvPr/>
        </p:nvSpPr>
        <p:spPr>
          <a:xfrm rot="10800000">
            <a:off x="2849897" y="28481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90" name="Rectangle 289"/>
          <p:cNvSpPr/>
          <p:nvPr/>
        </p:nvSpPr>
        <p:spPr>
          <a:xfrm rot="10800000">
            <a:off x="2598436" y="26804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91" name="Rectangle 290"/>
          <p:cNvSpPr/>
          <p:nvPr/>
        </p:nvSpPr>
        <p:spPr>
          <a:xfrm rot="10800000">
            <a:off x="2263156" y="26804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95" name="Rectangle 294"/>
          <p:cNvSpPr/>
          <p:nvPr/>
        </p:nvSpPr>
        <p:spPr>
          <a:xfrm rot="10800000">
            <a:off x="1592596" y="26804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96" name="Rectangle 295"/>
          <p:cNvSpPr/>
          <p:nvPr/>
        </p:nvSpPr>
        <p:spPr>
          <a:xfrm rot="10800000">
            <a:off x="1760236" y="26804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98" name="Rectangle 297"/>
          <p:cNvSpPr/>
          <p:nvPr/>
        </p:nvSpPr>
        <p:spPr>
          <a:xfrm rot="10800000">
            <a:off x="1257315" y="26804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99" name="Rectangle 298"/>
          <p:cNvSpPr/>
          <p:nvPr/>
        </p:nvSpPr>
        <p:spPr>
          <a:xfrm rot="10800000">
            <a:off x="922033" y="26804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00" name="Rectangle 299"/>
          <p:cNvSpPr/>
          <p:nvPr/>
        </p:nvSpPr>
        <p:spPr>
          <a:xfrm rot="10800000">
            <a:off x="1089674" y="26804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01" name="Rectangle 300"/>
          <p:cNvSpPr/>
          <p:nvPr/>
        </p:nvSpPr>
        <p:spPr>
          <a:xfrm rot="10800000">
            <a:off x="754390" y="26804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02" name="Rectangle 301"/>
          <p:cNvSpPr/>
          <p:nvPr/>
        </p:nvSpPr>
        <p:spPr>
          <a:xfrm rot="10800000">
            <a:off x="586750" y="26804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03" name="Rectangle 302"/>
          <p:cNvSpPr/>
          <p:nvPr/>
        </p:nvSpPr>
        <p:spPr>
          <a:xfrm rot="10800000">
            <a:off x="251468" y="26804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09" name="Rectangle 308"/>
          <p:cNvSpPr/>
          <p:nvPr/>
        </p:nvSpPr>
        <p:spPr>
          <a:xfrm rot="10800000">
            <a:off x="2346980" y="25128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10" name="Rectangle 309"/>
          <p:cNvSpPr/>
          <p:nvPr/>
        </p:nvSpPr>
        <p:spPr>
          <a:xfrm rot="10800000">
            <a:off x="2514620" y="25128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11" name="Rectangle 310"/>
          <p:cNvSpPr/>
          <p:nvPr/>
        </p:nvSpPr>
        <p:spPr>
          <a:xfrm rot="10800000">
            <a:off x="2179340" y="25128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14" name="Rectangle 313"/>
          <p:cNvSpPr/>
          <p:nvPr/>
        </p:nvSpPr>
        <p:spPr>
          <a:xfrm rot="10800000">
            <a:off x="1844060" y="25128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15" name="Rectangle 314"/>
          <p:cNvSpPr/>
          <p:nvPr/>
        </p:nvSpPr>
        <p:spPr>
          <a:xfrm rot="10800000">
            <a:off x="1508780" y="25128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16" name="Rectangle 315"/>
          <p:cNvSpPr/>
          <p:nvPr/>
        </p:nvSpPr>
        <p:spPr>
          <a:xfrm rot="10800000">
            <a:off x="1341140" y="25128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18" name="Rectangle 317"/>
          <p:cNvSpPr/>
          <p:nvPr/>
        </p:nvSpPr>
        <p:spPr>
          <a:xfrm rot="10800000">
            <a:off x="1173499" y="25128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19" name="Rectangle 318"/>
          <p:cNvSpPr/>
          <p:nvPr/>
        </p:nvSpPr>
        <p:spPr>
          <a:xfrm rot="10800000">
            <a:off x="838216" y="25128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20" name="Rectangle 319"/>
          <p:cNvSpPr/>
          <p:nvPr/>
        </p:nvSpPr>
        <p:spPr>
          <a:xfrm rot="10800000">
            <a:off x="670576" y="25128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21" name="Rectangle 320"/>
          <p:cNvSpPr/>
          <p:nvPr/>
        </p:nvSpPr>
        <p:spPr>
          <a:xfrm rot="10800000">
            <a:off x="335294" y="25128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28" name="Rectangle 327"/>
          <p:cNvSpPr/>
          <p:nvPr/>
        </p:nvSpPr>
        <p:spPr>
          <a:xfrm rot="10800000">
            <a:off x="2430795" y="23451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29" name="Rectangle 328"/>
          <p:cNvSpPr/>
          <p:nvPr/>
        </p:nvSpPr>
        <p:spPr>
          <a:xfrm rot="10800000">
            <a:off x="2095515" y="23451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30" name="Rectangle 329"/>
          <p:cNvSpPr/>
          <p:nvPr/>
        </p:nvSpPr>
        <p:spPr>
          <a:xfrm rot="10800000">
            <a:off x="1927875" y="23451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31" name="Rectangle 330"/>
          <p:cNvSpPr/>
          <p:nvPr/>
        </p:nvSpPr>
        <p:spPr>
          <a:xfrm rot="10800000">
            <a:off x="1592595" y="23451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34" name="Rectangle 333"/>
          <p:cNvSpPr/>
          <p:nvPr/>
        </p:nvSpPr>
        <p:spPr>
          <a:xfrm rot="10800000">
            <a:off x="1257315" y="23452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36" name="Rectangle 335"/>
          <p:cNvSpPr/>
          <p:nvPr/>
        </p:nvSpPr>
        <p:spPr>
          <a:xfrm rot="10800000">
            <a:off x="1089674" y="23452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37" name="Rectangle 336"/>
          <p:cNvSpPr/>
          <p:nvPr/>
        </p:nvSpPr>
        <p:spPr>
          <a:xfrm rot="10800000">
            <a:off x="754390" y="23452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39" name="Rectangle 338"/>
          <p:cNvSpPr/>
          <p:nvPr/>
        </p:nvSpPr>
        <p:spPr>
          <a:xfrm rot="10800000">
            <a:off x="251468" y="23452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40" name="Rectangle 339"/>
          <p:cNvSpPr/>
          <p:nvPr/>
        </p:nvSpPr>
        <p:spPr>
          <a:xfrm rot="10800000">
            <a:off x="419110" y="23452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44" name="Rectangle 343"/>
          <p:cNvSpPr/>
          <p:nvPr/>
        </p:nvSpPr>
        <p:spPr>
          <a:xfrm>
            <a:off x="502935" y="18422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49" name="Rectangle 348"/>
          <p:cNvSpPr/>
          <p:nvPr/>
        </p:nvSpPr>
        <p:spPr>
          <a:xfrm>
            <a:off x="586755" y="16746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50" name="Rectangle 349"/>
          <p:cNvSpPr/>
          <p:nvPr/>
        </p:nvSpPr>
        <p:spPr>
          <a:xfrm>
            <a:off x="1005859" y="18422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52" name="Rectangle 351"/>
          <p:cNvSpPr/>
          <p:nvPr/>
        </p:nvSpPr>
        <p:spPr>
          <a:xfrm>
            <a:off x="1508780" y="18422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53" name="Rectangle 352"/>
          <p:cNvSpPr/>
          <p:nvPr/>
        </p:nvSpPr>
        <p:spPr>
          <a:xfrm>
            <a:off x="1341140" y="18422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54" name="Rectangle 353"/>
          <p:cNvSpPr/>
          <p:nvPr/>
        </p:nvSpPr>
        <p:spPr>
          <a:xfrm>
            <a:off x="922036" y="16746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55" name="Rectangle 354"/>
          <p:cNvSpPr/>
          <p:nvPr/>
        </p:nvSpPr>
        <p:spPr>
          <a:xfrm>
            <a:off x="1089677" y="16746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57" name="Rectangle 356"/>
          <p:cNvSpPr/>
          <p:nvPr/>
        </p:nvSpPr>
        <p:spPr>
          <a:xfrm>
            <a:off x="1257318" y="16746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58" name="Rectangle 357"/>
          <p:cNvSpPr/>
          <p:nvPr/>
        </p:nvSpPr>
        <p:spPr>
          <a:xfrm>
            <a:off x="1676420" y="18422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60" name="Rectangle 359"/>
          <p:cNvSpPr/>
          <p:nvPr/>
        </p:nvSpPr>
        <p:spPr>
          <a:xfrm>
            <a:off x="2179340" y="18422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63" name="Rectangle 362"/>
          <p:cNvSpPr/>
          <p:nvPr/>
        </p:nvSpPr>
        <p:spPr>
          <a:xfrm>
            <a:off x="1760238" y="16746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64" name="Rectangle 363"/>
          <p:cNvSpPr/>
          <p:nvPr/>
        </p:nvSpPr>
        <p:spPr>
          <a:xfrm>
            <a:off x="2095518" y="16746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65" name="Rectangle 364"/>
          <p:cNvSpPr/>
          <p:nvPr/>
        </p:nvSpPr>
        <p:spPr>
          <a:xfrm>
            <a:off x="1927878" y="16746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66" name="Rectangle 365"/>
          <p:cNvSpPr/>
          <p:nvPr/>
        </p:nvSpPr>
        <p:spPr>
          <a:xfrm>
            <a:off x="2346981" y="18422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67" name="Rectangle 366"/>
          <p:cNvSpPr/>
          <p:nvPr/>
        </p:nvSpPr>
        <p:spPr>
          <a:xfrm>
            <a:off x="2514621" y="18422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68" name="Rectangle 367"/>
          <p:cNvSpPr/>
          <p:nvPr/>
        </p:nvSpPr>
        <p:spPr>
          <a:xfrm>
            <a:off x="2849897" y="18422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69" name="Rectangle 368"/>
          <p:cNvSpPr/>
          <p:nvPr/>
        </p:nvSpPr>
        <p:spPr>
          <a:xfrm>
            <a:off x="2682258" y="18422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70" name="Rectangle 369"/>
          <p:cNvSpPr/>
          <p:nvPr/>
        </p:nvSpPr>
        <p:spPr>
          <a:xfrm>
            <a:off x="2263158" y="16746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72" name="Rectangle 371"/>
          <p:cNvSpPr/>
          <p:nvPr/>
        </p:nvSpPr>
        <p:spPr>
          <a:xfrm>
            <a:off x="2766075" y="16746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73" name="Rectangle 372"/>
          <p:cNvSpPr/>
          <p:nvPr/>
        </p:nvSpPr>
        <p:spPr>
          <a:xfrm>
            <a:off x="2598436" y="16746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74" name="Rectangle 373"/>
          <p:cNvSpPr/>
          <p:nvPr/>
        </p:nvSpPr>
        <p:spPr>
          <a:xfrm>
            <a:off x="251473" y="16746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80" name="Rectangle 379"/>
          <p:cNvSpPr/>
          <p:nvPr/>
        </p:nvSpPr>
        <p:spPr>
          <a:xfrm rot="10800000">
            <a:off x="2514620" y="21775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81" name="Rectangle 380"/>
          <p:cNvSpPr/>
          <p:nvPr/>
        </p:nvSpPr>
        <p:spPr>
          <a:xfrm rot="10800000">
            <a:off x="2179340" y="21775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82" name="Rectangle 381"/>
          <p:cNvSpPr/>
          <p:nvPr/>
        </p:nvSpPr>
        <p:spPr>
          <a:xfrm rot="10800000">
            <a:off x="2011700" y="21775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84" name="Rectangle 383"/>
          <p:cNvSpPr/>
          <p:nvPr/>
        </p:nvSpPr>
        <p:spPr>
          <a:xfrm rot="10800000">
            <a:off x="1844060" y="21775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86" name="Rectangle 385"/>
          <p:cNvSpPr/>
          <p:nvPr/>
        </p:nvSpPr>
        <p:spPr>
          <a:xfrm rot="10800000">
            <a:off x="1341140" y="21775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87" name="Rectangle 386"/>
          <p:cNvSpPr/>
          <p:nvPr/>
        </p:nvSpPr>
        <p:spPr>
          <a:xfrm rot="10800000">
            <a:off x="1005858" y="21775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88" name="Rectangle 387"/>
          <p:cNvSpPr/>
          <p:nvPr/>
        </p:nvSpPr>
        <p:spPr>
          <a:xfrm rot="10800000">
            <a:off x="1173499" y="21775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91" name="Rectangle 390"/>
          <p:cNvSpPr/>
          <p:nvPr/>
        </p:nvSpPr>
        <p:spPr>
          <a:xfrm rot="10800000">
            <a:off x="335294" y="21775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30" name="Rectangle 429"/>
          <p:cNvSpPr/>
          <p:nvPr/>
        </p:nvSpPr>
        <p:spPr>
          <a:xfrm rot="10800000">
            <a:off x="2598435" y="20099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32" name="Rectangle 431"/>
          <p:cNvSpPr/>
          <p:nvPr/>
        </p:nvSpPr>
        <p:spPr>
          <a:xfrm rot="10800000">
            <a:off x="2430798" y="20099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33" name="Rectangle 432"/>
          <p:cNvSpPr/>
          <p:nvPr/>
        </p:nvSpPr>
        <p:spPr>
          <a:xfrm rot="10800000">
            <a:off x="2095517" y="20099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35" name="Rectangle 434"/>
          <p:cNvSpPr/>
          <p:nvPr/>
        </p:nvSpPr>
        <p:spPr>
          <a:xfrm rot="10800000">
            <a:off x="1592596" y="20099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36" name="Rectangle 435"/>
          <p:cNvSpPr/>
          <p:nvPr/>
        </p:nvSpPr>
        <p:spPr>
          <a:xfrm rot="10800000">
            <a:off x="1760237" y="20099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37" name="Rectangle 436"/>
          <p:cNvSpPr/>
          <p:nvPr/>
        </p:nvSpPr>
        <p:spPr>
          <a:xfrm rot="10800000">
            <a:off x="1424955" y="20099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38" name="Rectangle 437"/>
          <p:cNvSpPr/>
          <p:nvPr/>
        </p:nvSpPr>
        <p:spPr>
          <a:xfrm rot="10800000">
            <a:off x="1257316" y="20099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39" name="Rectangle 438"/>
          <p:cNvSpPr/>
          <p:nvPr/>
        </p:nvSpPr>
        <p:spPr>
          <a:xfrm rot="10800000">
            <a:off x="922035" y="20099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40" name="Rectangle 439"/>
          <p:cNvSpPr/>
          <p:nvPr/>
        </p:nvSpPr>
        <p:spPr>
          <a:xfrm rot="10800000">
            <a:off x="1089676" y="20099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41" name="Rectangle 440"/>
          <p:cNvSpPr/>
          <p:nvPr/>
        </p:nvSpPr>
        <p:spPr>
          <a:xfrm rot="10800000">
            <a:off x="754393" y="20099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42" name="Rectangle 441"/>
          <p:cNvSpPr/>
          <p:nvPr/>
        </p:nvSpPr>
        <p:spPr>
          <a:xfrm rot="10800000">
            <a:off x="586753" y="20099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43" name="Rectangle 442"/>
          <p:cNvSpPr/>
          <p:nvPr/>
        </p:nvSpPr>
        <p:spPr>
          <a:xfrm rot="10800000">
            <a:off x="251470" y="20099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44" name="Rectangle 443"/>
          <p:cNvSpPr/>
          <p:nvPr/>
        </p:nvSpPr>
        <p:spPr>
          <a:xfrm rot="10800000">
            <a:off x="419113" y="20099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90" name="Rectangle 389"/>
          <p:cNvSpPr/>
          <p:nvPr/>
        </p:nvSpPr>
        <p:spPr>
          <a:xfrm rot="10800000">
            <a:off x="670576" y="21775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89" name="Rectangle 388"/>
          <p:cNvSpPr/>
          <p:nvPr/>
        </p:nvSpPr>
        <p:spPr>
          <a:xfrm rot="10800000">
            <a:off x="838216" y="21775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38" name="Rectangle 337"/>
          <p:cNvSpPr/>
          <p:nvPr/>
        </p:nvSpPr>
        <p:spPr>
          <a:xfrm rot="10800000">
            <a:off x="586750" y="23452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22" name="Rectangle 321"/>
          <p:cNvSpPr/>
          <p:nvPr/>
        </p:nvSpPr>
        <p:spPr>
          <a:xfrm rot="10800000">
            <a:off x="502934" y="25128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35" name="Rectangle 334"/>
          <p:cNvSpPr/>
          <p:nvPr/>
        </p:nvSpPr>
        <p:spPr>
          <a:xfrm rot="10800000">
            <a:off x="922033" y="23452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17" name="Rectangle 316"/>
          <p:cNvSpPr/>
          <p:nvPr/>
        </p:nvSpPr>
        <p:spPr>
          <a:xfrm rot="10800000">
            <a:off x="1005858" y="25128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04" name="Rectangle 303"/>
          <p:cNvSpPr/>
          <p:nvPr/>
        </p:nvSpPr>
        <p:spPr>
          <a:xfrm rot="10800000">
            <a:off x="419110" y="26804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85" name="Rectangle 284"/>
          <p:cNvSpPr/>
          <p:nvPr/>
        </p:nvSpPr>
        <p:spPr>
          <a:xfrm rot="10800000">
            <a:off x="335294" y="28481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0" name="Rectangle 159"/>
          <p:cNvSpPr/>
          <p:nvPr/>
        </p:nvSpPr>
        <p:spPr>
          <a:xfrm rot="10800000">
            <a:off x="419110" y="30157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94" name="Rectangle 193"/>
          <p:cNvSpPr/>
          <p:nvPr/>
        </p:nvSpPr>
        <p:spPr>
          <a:xfrm>
            <a:off x="2430801" y="10040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96" name="Rectangle 195"/>
          <p:cNvSpPr/>
          <p:nvPr/>
        </p:nvSpPr>
        <p:spPr>
          <a:xfrm>
            <a:off x="2598438" y="10040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9" name="Rectangle 188"/>
          <p:cNvSpPr/>
          <p:nvPr/>
        </p:nvSpPr>
        <p:spPr>
          <a:xfrm>
            <a:off x="2346981" y="11717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92" name="Rectangle 191"/>
          <p:cNvSpPr/>
          <p:nvPr/>
        </p:nvSpPr>
        <p:spPr>
          <a:xfrm>
            <a:off x="2682258" y="11717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21" name="Rectangle 220"/>
          <p:cNvSpPr/>
          <p:nvPr/>
        </p:nvSpPr>
        <p:spPr>
          <a:xfrm>
            <a:off x="2095518" y="13393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17" name="Rectangle 216"/>
          <p:cNvSpPr/>
          <p:nvPr/>
        </p:nvSpPr>
        <p:spPr>
          <a:xfrm>
            <a:off x="2179339" y="15069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6" name="Rectangle 145"/>
          <p:cNvSpPr/>
          <p:nvPr/>
        </p:nvSpPr>
        <p:spPr>
          <a:xfrm>
            <a:off x="1089677" y="66879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5" name="Rectangle 144"/>
          <p:cNvSpPr/>
          <p:nvPr/>
        </p:nvSpPr>
        <p:spPr>
          <a:xfrm>
            <a:off x="922036" y="66879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1" name="Rectangle 150"/>
          <p:cNvSpPr/>
          <p:nvPr/>
        </p:nvSpPr>
        <p:spPr>
          <a:xfrm rot="10800000">
            <a:off x="922033" y="30157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82" name="Rectangle 281"/>
          <p:cNvSpPr/>
          <p:nvPr/>
        </p:nvSpPr>
        <p:spPr>
          <a:xfrm rot="10800000">
            <a:off x="1173499" y="28481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2" name="Rectangle 151"/>
          <p:cNvSpPr/>
          <p:nvPr/>
        </p:nvSpPr>
        <p:spPr>
          <a:xfrm rot="10800000">
            <a:off x="1089674" y="30157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0" name="Rectangle 149"/>
          <p:cNvSpPr/>
          <p:nvPr/>
        </p:nvSpPr>
        <p:spPr>
          <a:xfrm rot="10800000">
            <a:off x="1257315" y="30157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1" name="Rectangle 160"/>
          <p:cNvSpPr/>
          <p:nvPr/>
        </p:nvSpPr>
        <p:spPr>
          <a:xfrm>
            <a:off x="2263158" y="66879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64" name="Rectangle 263"/>
          <p:cNvSpPr/>
          <p:nvPr/>
        </p:nvSpPr>
        <p:spPr>
          <a:xfrm>
            <a:off x="2179340" y="836439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24" name="Rectangle 223"/>
          <p:cNvSpPr/>
          <p:nvPr/>
        </p:nvSpPr>
        <p:spPr>
          <a:xfrm>
            <a:off x="2514620" y="15069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71" name="Rectangle 370"/>
          <p:cNvSpPr/>
          <p:nvPr/>
        </p:nvSpPr>
        <p:spPr>
          <a:xfrm>
            <a:off x="2430799" y="16746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38" name="Rectangle 237"/>
          <p:cNvSpPr/>
          <p:nvPr/>
        </p:nvSpPr>
        <p:spPr>
          <a:xfrm rot="10800000">
            <a:off x="2179335" y="31833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78" name="Rectangle 377"/>
          <p:cNvSpPr/>
          <p:nvPr/>
        </p:nvSpPr>
        <p:spPr>
          <a:xfrm rot="10800000">
            <a:off x="2682257" y="21775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26" name="Rectangle 325"/>
          <p:cNvSpPr/>
          <p:nvPr/>
        </p:nvSpPr>
        <p:spPr>
          <a:xfrm rot="10800000">
            <a:off x="2598435" y="23451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04" name="Rectangle 203"/>
          <p:cNvSpPr/>
          <p:nvPr/>
        </p:nvSpPr>
        <p:spPr>
          <a:xfrm>
            <a:off x="419116" y="13393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01" name="Rectangle 200"/>
          <p:cNvSpPr/>
          <p:nvPr/>
        </p:nvSpPr>
        <p:spPr>
          <a:xfrm>
            <a:off x="502935" y="15069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47" name="Rectangle 346"/>
          <p:cNvSpPr/>
          <p:nvPr/>
        </p:nvSpPr>
        <p:spPr>
          <a:xfrm>
            <a:off x="419115" y="16746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77" name="Rectangle 376"/>
          <p:cNvSpPr/>
          <p:nvPr/>
        </p:nvSpPr>
        <p:spPr>
          <a:xfrm>
            <a:off x="335296" y="18422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08" name="Rectangle 307"/>
          <p:cNvSpPr/>
          <p:nvPr/>
        </p:nvSpPr>
        <p:spPr>
          <a:xfrm rot="10800000">
            <a:off x="2682257" y="25128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92" name="Rectangle 291"/>
          <p:cNvSpPr/>
          <p:nvPr/>
        </p:nvSpPr>
        <p:spPr>
          <a:xfrm rot="10800000">
            <a:off x="2430796" y="26804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73" name="Rectangle 272"/>
          <p:cNvSpPr/>
          <p:nvPr/>
        </p:nvSpPr>
        <p:spPr>
          <a:xfrm rot="10800000">
            <a:off x="2346980" y="28481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74" name="Rectangle 273"/>
          <p:cNvSpPr/>
          <p:nvPr/>
        </p:nvSpPr>
        <p:spPr>
          <a:xfrm rot="10800000">
            <a:off x="2514620" y="28481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" name="Rectangle 4"/>
          <p:cNvSpPr/>
          <p:nvPr/>
        </p:nvSpPr>
        <p:spPr>
          <a:xfrm rot="10800000">
            <a:off x="2430793" y="30157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12" name="Rectangle 311"/>
          <p:cNvSpPr/>
          <p:nvPr/>
        </p:nvSpPr>
        <p:spPr>
          <a:xfrm rot="10800000">
            <a:off x="2011700" y="25128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93" name="Rectangle 292"/>
          <p:cNvSpPr/>
          <p:nvPr/>
        </p:nvSpPr>
        <p:spPr>
          <a:xfrm rot="10800000">
            <a:off x="2095516" y="26804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94" name="Rectangle 293"/>
          <p:cNvSpPr/>
          <p:nvPr/>
        </p:nvSpPr>
        <p:spPr>
          <a:xfrm rot="10800000">
            <a:off x="1927876" y="26804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76" name="Rectangle 275"/>
          <p:cNvSpPr/>
          <p:nvPr/>
        </p:nvSpPr>
        <p:spPr>
          <a:xfrm rot="10800000">
            <a:off x="2011700" y="28481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4" name="Rectangle 143"/>
          <p:cNvSpPr/>
          <p:nvPr/>
        </p:nvSpPr>
        <p:spPr>
          <a:xfrm rot="10800000">
            <a:off x="1760233" y="30157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49" name="Rectangle 448"/>
          <p:cNvSpPr/>
          <p:nvPr/>
        </p:nvSpPr>
        <p:spPr>
          <a:xfrm>
            <a:off x="2682254" y="501158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7" name="Rectangle 146"/>
          <p:cNvSpPr/>
          <p:nvPr/>
        </p:nvSpPr>
        <p:spPr>
          <a:xfrm>
            <a:off x="1424959" y="66879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5" name="Rectangle 154"/>
          <p:cNvSpPr/>
          <p:nvPr/>
        </p:nvSpPr>
        <p:spPr>
          <a:xfrm>
            <a:off x="2095518" y="66879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2" name="Rectangle 161"/>
          <p:cNvSpPr/>
          <p:nvPr/>
        </p:nvSpPr>
        <p:spPr>
          <a:xfrm>
            <a:off x="2430798" y="66879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8" name="Rectangle 177"/>
          <p:cNvSpPr/>
          <p:nvPr/>
        </p:nvSpPr>
        <p:spPr>
          <a:xfrm>
            <a:off x="1089680" y="10040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9" name="Rectangle 178"/>
          <p:cNvSpPr/>
          <p:nvPr/>
        </p:nvSpPr>
        <p:spPr>
          <a:xfrm>
            <a:off x="1424961" y="10040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2" name="Rectangle 171"/>
          <p:cNvSpPr/>
          <p:nvPr/>
        </p:nvSpPr>
        <p:spPr>
          <a:xfrm>
            <a:off x="586756" y="10040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1" name="Rectangle 170"/>
          <p:cNvSpPr/>
          <p:nvPr/>
        </p:nvSpPr>
        <p:spPr>
          <a:xfrm>
            <a:off x="754395" y="10040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9" name="Rectangle 168"/>
          <p:cNvSpPr/>
          <p:nvPr/>
        </p:nvSpPr>
        <p:spPr>
          <a:xfrm>
            <a:off x="670575" y="11717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3" name="Rectangle 172"/>
          <p:cNvSpPr/>
          <p:nvPr/>
        </p:nvSpPr>
        <p:spPr>
          <a:xfrm>
            <a:off x="1005859" y="11717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4" name="Rectangle 173"/>
          <p:cNvSpPr/>
          <p:nvPr/>
        </p:nvSpPr>
        <p:spPr>
          <a:xfrm>
            <a:off x="1173500" y="11717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12" name="Rectangle 211"/>
          <p:cNvSpPr/>
          <p:nvPr/>
        </p:nvSpPr>
        <p:spPr>
          <a:xfrm>
            <a:off x="1089678" y="13393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13" name="Rectangle 212"/>
          <p:cNvSpPr/>
          <p:nvPr/>
        </p:nvSpPr>
        <p:spPr>
          <a:xfrm>
            <a:off x="1424959" y="13393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02" name="Rectangle 201"/>
          <p:cNvSpPr/>
          <p:nvPr/>
        </p:nvSpPr>
        <p:spPr>
          <a:xfrm>
            <a:off x="838217" y="15069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48" name="Rectangle 347"/>
          <p:cNvSpPr/>
          <p:nvPr/>
        </p:nvSpPr>
        <p:spPr>
          <a:xfrm>
            <a:off x="754394" y="16746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10" name="Rectangle 209"/>
          <p:cNvSpPr/>
          <p:nvPr/>
        </p:nvSpPr>
        <p:spPr>
          <a:xfrm>
            <a:off x="1341141" y="15069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56" name="Rectangle 355"/>
          <p:cNvSpPr/>
          <p:nvPr/>
        </p:nvSpPr>
        <p:spPr>
          <a:xfrm>
            <a:off x="1424958" y="16746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45" name="Rectangle 344"/>
          <p:cNvSpPr/>
          <p:nvPr/>
        </p:nvSpPr>
        <p:spPr>
          <a:xfrm>
            <a:off x="838217" y="18422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51" name="Rectangle 350"/>
          <p:cNvSpPr/>
          <p:nvPr/>
        </p:nvSpPr>
        <p:spPr>
          <a:xfrm>
            <a:off x="1173500" y="18422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15" name="Rectangle 214"/>
          <p:cNvSpPr/>
          <p:nvPr/>
        </p:nvSpPr>
        <p:spPr>
          <a:xfrm>
            <a:off x="1676420" y="15069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62" name="Rectangle 361"/>
          <p:cNvSpPr/>
          <p:nvPr/>
        </p:nvSpPr>
        <p:spPr>
          <a:xfrm>
            <a:off x="1592597" y="16746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60" name="Rectangle 259"/>
          <p:cNvSpPr/>
          <p:nvPr/>
        </p:nvSpPr>
        <p:spPr>
          <a:xfrm>
            <a:off x="1508781" y="836439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5" name="Rectangle 184"/>
          <p:cNvSpPr/>
          <p:nvPr/>
        </p:nvSpPr>
        <p:spPr>
          <a:xfrm>
            <a:off x="1592599" y="10040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1" name="Rectangle 180"/>
          <p:cNvSpPr/>
          <p:nvPr/>
        </p:nvSpPr>
        <p:spPr>
          <a:xfrm>
            <a:off x="1676420" y="11717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61" name="Rectangle 360"/>
          <p:cNvSpPr/>
          <p:nvPr/>
        </p:nvSpPr>
        <p:spPr>
          <a:xfrm>
            <a:off x="2011700" y="18422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31" name="Rectangle 430"/>
          <p:cNvSpPr/>
          <p:nvPr/>
        </p:nvSpPr>
        <p:spPr>
          <a:xfrm rot="10800000">
            <a:off x="2263157" y="20099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34" name="Rectangle 433"/>
          <p:cNvSpPr/>
          <p:nvPr/>
        </p:nvSpPr>
        <p:spPr>
          <a:xfrm rot="10800000">
            <a:off x="1927877" y="20099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46" name="Rectangle 345"/>
          <p:cNvSpPr/>
          <p:nvPr/>
        </p:nvSpPr>
        <p:spPr>
          <a:xfrm>
            <a:off x="670578" y="18422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59" name="Rectangle 358"/>
          <p:cNvSpPr/>
          <p:nvPr/>
        </p:nvSpPr>
        <p:spPr>
          <a:xfrm>
            <a:off x="1844060" y="18422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33" name="Rectangle 332"/>
          <p:cNvSpPr/>
          <p:nvPr/>
        </p:nvSpPr>
        <p:spPr>
          <a:xfrm rot="10800000">
            <a:off x="1424955" y="23451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85" name="Rectangle 384"/>
          <p:cNvSpPr/>
          <p:nvPr/>
        </p:nvSpPr>
        <p:spPr>
          <a:xfrm rot="10800000">
            <a:off x="1508780" y="21775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13" name="Rectangle 312"/>
          <p:cNvSpPr/>
          <p:nvPr/>
        </p:nvSpPr>
        <p:spPr>
          <a:xfrm rot="10800000">
            <a:off x="1676420" y="25128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97" name="Rectangle 296"/>
          <p:cNvSpPr/>
          <p:nvPr/>
        </p:nvSpPr>
        <p:spPr>
          <a:xfrm rot="10800000">
            <a:off x="1424955" y="26804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83" name="Rectangle 382"/>
          <p:cNvSpPr/>
          <p:nvPr/>
        </p:nvSpPr>
        <p:spPr>
          <a:xfrm rot="10800000">
            <a:off x="1676420" y="21775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32" name="Rectangle 331"/>
          <p:cNvSpPr/>
          <p:nvPr/>
        </p:nvSpPr>
        <p:spPr>
          <a:xfrm rot="10800000">
            <a:off x="1760235" y="23451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77" name="Rectangle 276"/>
          <p:cNvSpPr/>
          <p:nvPr/>
        </p:nvSpPr>
        <p:spPr>
          <a:xfrm rot="10800000">
            <a:off x="1676420" y="28481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79" name="Rectangle 278"/>
          <p:cNvSpPr/>
          <p:nvPr/>
        </p:nvSpPr>
        <p:spPr>
          <a:xfrm rot="10800000">
            <a:off x="1508780" y="28481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3" name="Rectangle 142"/>
          <p:cNvSpPr/>
          <p:nvPr/>
        </p:nvSpPr>
        <p:spPr>
          <a:xfrm rot="10800000">
            <a:off x="1592593" y="30157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79" name="Rectangle 378"/>
          <p:cNvSpPr/>
          <p:nvPr/>
        </p:nvSpPr>
        <p:spPr>
          <a:xfrm rot="10800000">
            <a:off x="2346980" y="21775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27" name="Rectangle 326"/>
          <p:cNvSpPr/>
          <p:nvPr/>
        </p:nvSpPr>
        <p:spPr>
          <a:xfrm rot="10800000">
            <a:off x="2263155" y="23451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25" name="Rectangle 324"/>
          <p:cNvSpPr/>
          <p:nvPr/>
        </p:nvSpPr>
        <p:spPr>
          <a:xfrm>
            <a:off x="3101361" y="66879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43" name="Rectangle 342"/>
          <p:cNvSpPr/>
          <p:nvPr/>
        </p:nvSpPr>
        <p:spPr>
          <a:xfrm>
            <a:off x="3436642" y="66879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95" name="Rectangle 394"/>
          <p:cNvSpPr/>
          <p:nvPr/>
        </p:nvSpPr>
        <p:spPr>
          <a:xfrm>
            <a:off x="3269001" y="66879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96" name="Rectangle 395"/>
          <p:cNvSpPr/>
          <p:nvPr/>
        </p:nvSpPr>
        <p:spPr>
          <a:xfrm>
            <a:off x="3017541" y="501158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97" name="Rectangle 396"/>
          <p:cNvSpPr/>
          <p:nvPr/>
        </p:nvSpPr>
        <p:spPr>
          <a:xfrm>
            <a:off x="3185181" y="501158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98" name="Rectangle 397"/>
          <p:cNvSpPr/>
          <p:nvPr/>
        </p:nvSpPr>
        <p:spPr>
          <a:xfrm>
            <a:off x="3352821" y="501158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99" name="Rectangle 398"/>
          <p:cNvSpPr/>
          <p:nvPr/>
        </p:nvSpPr>
        <p:spPr>
          <a:xfrm>
            <a:off x="3520462" y="501158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00" name="Rectangle 399"/>
          <p:cNvSpPr/>
          <p:nvPr/>
        </p:nvSpPr>
        <p:spPr>
          <a:xfrm>
            <a:off x="3855745" y="501158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01" name="Rectangle 400"/>
          <p:cNvSpPr/>
          <p:nvPr/>
        </p:nvSpPr>
        <p:spPr>
          <a:xfrm>
            <a:off x="4023386" y="501158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02" name="Rectangle 401"/>
          <p:cNvSpPr/>
          <p:nvPr/>
        </p:nvSpPr>
        <p:spPr>
          <a:xfrm>
            <a:off x="3688104" y="501158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03" name="Rectangle 402"/>
          <p:cNvSpPr/>
          <p:nvPr/>
        </p:nvSpPr>
        <p:spPr>
          <a:xfrm>
            <a:off x="4191026" y="501158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04" name="Rectangle 403"/>
          <p:cNvSpPr/>
          <p:nvPr/>
        </p:nvSpPr>
        <p:spPr>
          <a:xfrm>
            <a:off x="4358665" y="501158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05" name="Rectangle 404"/>
          <p:cNvSpPr/>
          <p:nvPr/>
        </p:nvSpPr>
        <p:spPr>
          <a:xfrm>
            <a:off x="4526305" y="501158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06" name="Rectangle 405"/>
          <p:cNvSpPr/>
          <p:nvPr/>
        </p:nvSpPr>
        <p:spPr>
          <a:xfrm>
            <a:off x="4693945" y="501158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07" name="Rectangle 406"/>
          <p:cNvSpPr/>
          <p:nvPr/>
        </p:nvSpPr>
        <p:spPr>
          <a:xfrm>
            <a:off x="4861585" y="501158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08" name="Rectangle 407"/>
          <p:cNvSpPr/>
          <p:nvPr/>
        </p:nvSpPr>
        <p:spPr>
          <a:xfrm>
            <a:off x="5196865" y="501158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09" name="Rectangle 408"/>
          <p:cNvSpPr/>
          <p:nvPr/>
        </p:nvSpPr>
        <p:spPr>
          <a:xfrm>
            <a:off x="5532141" y="501158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10" name="Rectangle 409"/>
          <p:cNvSpPr/>
          <p:nvPr/>
        </p:nvSpPr>
        <p:spPr>
          <a:xfrm>
            <a:off x="5029225" y="501158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11" name="Rectangle 410"/>
          <p:cNvSpPr/>
          <p:nvPr/>
        </p:nvSpPr>
        <p:spPr>
          <a:xfrm>
            <a:off x="3939566" y="66879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12" name="Rectangle 411"/>
          <p:cNvSpPr/>
          <p:nvPr/>
        </p:nvSpPr>
        <p:spPr>
          <a:xfrm>
            <a:off x="4274845" y="66879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13" name="Rectangle 412"/>
          <p:cNvSpPr/>
          <p:nvPr/>
        </p:nvSpPr>
        <p:spPr>
          <a:xfrm>
            <a:off x="4442485" y="66879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14" name="Rectangle 413"/>
          <p:cNvSpPr/>
          <p:nvPr/>
        </p:nvSpPr>
        <p:spPr>
          <a:xfrm>
            <a:off x="4610125" y="66879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15" name="Rectangle 414"/>
          <p:cNvSpPr/>
          <p:nvPr/>
        </p:nvSpPr>
        <p:spPr>
          <a:xfrm>
            <a:off x="5448321" y="66879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16" name="Rectangle 415"/>
          <p:cNvSpPr/>
          <p:nvPr/>
        </p:nvSpPr>
        <p:spPr>
          <a:xfrm>
            <a:off x="5280682" y="66879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17" name="Rectangle 416"/>
          <p:cNvSpPr/>
          <p:nvPr/>
        </p:nvSpPr>
        <p:spPr>
          <a:xfrm>
            <a:off x="2933721" y="66879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18" name="Rectangle 417"/>
          <p:cNvSpPr/>
          <p:nvPr/>
        </p:nvSpPr>
        <p:spPr>
          <a:xfrm>
            <a:off x="5615961" y="668798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19" name="Rectangle 418"/>
          <p:cNvSpPr/>
          <p:nvPr/>
        </p:nvSpPr>
        <p:spPr>
          <a:xfrm rot="10800000">
            <a:off x="5280679" y="30157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20" name="Rectangle 419"/>
          <p:cNvSpPr/>
          <p:nvPr/>
        </p:nvSpPr>
        <p:spPr>
          <a:xfrm rot="10800000">
            <a:off x="4945403" y="30157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21" name="Rectangle 420"/>
          <p:cNvSpPr/>
          <p:nvPr/>
        </p:nvSpPr>
        <p:spPr>
          <a:xfrm rot="10800000">
            <a:off x="4777763" y="30157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22" name="Rectangle 421"/>
          <p:cNvSpPr/>
          <p:nvPr/>
        </p:nvSpPr>
        <p:spPr>
          <a:xfrm rot="10800000">
            <a:off x="4610123" y="30157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23" name="Rectangle 422"/>
          <p:cNvSpPr/>
          <p:nvPr/>
        </p:nvSpPr>
        <p:spPr>
          <a:xfrm rot="10800000">
            <a:off x="4107203" y="30157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24" name="Rectangle 423"/>
          <p:cNvSpPr/>
          <p:nvPr/>
        </p:nvSpPr>
        <p:spPr>
          <a:xfrm rot="10800000">
            <a:off x="3436638" y="30157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25" name="Rectangle 424"/>
          <p:cNvSpPr/>
          <p:nvPr/>
        </p:nvSpPr>
        <p:spPr>
          <a:xfrm rot="10800000">
            <a:off x="3268998" y="30157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26" name="Rectangle 425"/>
          <p:cNvSpPr/>
          <p:nvPr/>
        </p:nvSpPr>
        <p:spPr>
          <a:xfrm rot="10800000">
            <a:off x="2933716" y="30157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27" name="Rectangle 426"/>
          <p:cNvSpPr/>
          <p:nvPr/>
        </p:nvSpPr>
        <p:spPr>
          <a:xfrm rot="10800000">
            <a:off x="5615960" y="3015758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28" name="Rectangle 427"/>
          <p:cNvSpPr/>
          <p:nvPr/>
        </p:nvSpPr>
        <p:spPr>
          <a:xfrm>
            <a:off x="3185183" y="11717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29" name="Rectangle 428"/>
          <p:cNvSpPr/>
          <p:nvPr/>
        </p:nvSpPr>
        <p:spPr>
          <a:xfrm>
            <a:off x="3520464" y="11717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47" name="Rectangle 446"/>
          <p:cNvSpPr/>
          <p:nvPr/>
        </p:nvSpPr>
        <p:spPr>
          <a:xfrm>
            <a:off x="3101364" y="10040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50" name="Rectangle 449"/>
          <p:cNvSpPr/>
          <p:nvPr/>
        </p:nvSpPr>
        <p:spPr>
          <a:xfrm>
            <a:off x="4191029" y="11717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51" name="Rectangle 450"/>
          <p:cNvSpPr/>
          <p:nvPr/>
        </p:nvSpPr>
        <p:spPr>
          <a:xfrm>
            <a:off x="4023389" y="11717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52" name="Rectangle 451"/>
          <p:cNvSpPr/>
          <p:nvPr/>
        </p:nvSpPr>
        <p:spPr>
          <a:xfrm>
            <a:off x="3604285" y="10040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53" name="Rectangle 452"/>
          <p:cNvSpPr/>
          <p:nvPr/>
        </p:nvSpPr>
        <p:spPr>
          <a:xfrm>
            <a:off x="3939569" y="10040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54" name="Rectangle 453"/>
          <p:cNvSpPr/>
          <p:nvPr/>
        </p:nvSpPr>
        <p:spPr>
          <a:xfrm>
            <a:off x="4526308" y="11717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55" name="Rectangle 454"/>
          <p:cNvSpPr/>
          <p:nvPr/>
        </p:nvSpPr>
        <p:spPr>
          <a:xfrm>
            <a:off x="4861588" y="11717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56" name="Rectangle 455"/>
          <p:cNvSpPr/>
          <p:nvPr/>
        </p:nvSpPr>
        <p:spPr>
          <a:xfrm>
            <a:off x="4693948" y="11717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57" name="Rectangle 456"/>
          <p:cNvSpPr/>
          <p:nvPr/>
        </p:nvSpPr>
        <p:spPr>
          <a:xfrm>
            <a:off x="4442488" y="10040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58" name="Rectangle 457"/>
          <p:cNvSpPr/>
          <p:nvPr/>
        </p:nvSpPr>
        <p:spPr>
          <a:xfrm>
            <a:off x="4777768" y="10040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59" name="Rectangle 458"/>
          <p:cNvSpPr/>
          <p:nvPr/>
        </p:nvSpPr>
        <p:spPr>
          <a:xfrm>
            <a:off x="4610128" y="10040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60" name="Rectangle 459"/>
          <p:cNvSpPr/>
          <p:nvPr/>
        </p:nvSpPr>
        <p:spPr>
          <a:xfrm>
            <a:off x="5196869" y="11717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61" name="Rectangle 460"/>
          <p:cNvSpPr/>
          <p:nvPr/>
        </p:nvSpPr>
        <p:spPr>
          <a:xfrm>
            <a:off x="5532145" y="11717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62" name="Rectangle 461"/>
          <p:cNvSpPr/>
          <p:nvPr/>
        </p:nvSpPr>
        <p:spPr>
          <a:xfrm>
            <a:off x="4945408" y="10040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63" name="Rectangle 462"/>
          <p:cNvSpPr/>
          <p:nvPr/>
        </p:nvSpPr>
        <p:spPr>
          <a:xfrm>
            <a:off x="2933721" y="10040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64" name="Rectangle 463"/>
          <p:cNvSpPr/>
          <p:nvPr/>
        </p:nvSpPr>
        <p:spPr>
          <a:xfrm>
            <a:off x="5615965" y="1004079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65" name="Rectangle 464"/>
          <p:cNvSpPr/>
          <p:nvPr/>
        </p:nvSpPr>
        <p:spPr>
          <a:xfrm>
            <a:off x="5699785" y="1171719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66" name="Rectangle 465"/>
          <p:cNvSpPr/>
          <p:nvPr/>
        </p:nvSpPr>
        <p:spPr>
          <a:xfrm>
            <a:off x="3017544" y="11717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67" name="Rectangle 466"/>
          <p:cNvSpPr/>
          <p:nvPr/>
        </p:nvSpPr>
        <p:spPr>
          <a:xfrm>
            <a:off x="3352826" y="15069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68" name="Rectangle 467"/>
          <p:cNvSpPr/>
          <p:nvPr/>
        </p:nvSpPr>
        <p:spPr>
          <a:xfrm>
            <a:off x="3436643" y="13393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69" name="Rectangle 468"/>
          <p:cNvSpPr/>
          <p:nvPr/>
        </p:nvSpPr>
        <p:spPr>
          <a:xfrm>
            <a:off x="3269004" y="13393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70" name="Rectangle 469"/>
          <p:cNvSpPr/>
          <p:nvPr/>
        </p:nvSpPr>
        <p:spPr>
          <a:xfrm>
            <a:off x="3688107" y="15069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71" name="Rectangle 470"/>
          <p:cNvSpPr/>
          <p:nvPr/>
        </p:nvSpPr>
        <p:spPr>
          <a:xfrm>
            <a:off x="3855748" y="15069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72" name="Rectangle 471"/>
          <p:cNvSpPr/>
          <p:nvPr/>
        </p:nvSpPr>
        <p:spPr>
          <a:xfrm>
            <a:off x="4191028" y="15069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73" name="Rectangle 472"/>
          <p:cNvSpPr/>
          <p:nvPr/>
        </p:nvSpPr>
        <p:spPr>
          <a:xfrm>
            <a:off x="3604285" y="13393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74" name="Rectangle 473"/>
          <p:cNvSpPr/>
          <p:nvPr/>
        </p:nvSpPr>
        <p:spPr>
          <a:xfrm>
            <a:off x="3939567" y="13393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75" name="Rectangle 474"/>
          <p:cNvSpPr/>
          <p:nvPr/>
        </p:nvSpPr>
        <p:spPr>
          <a:xfrm>
            <a:off x="4526307" y="150699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76" name="Rectangle 475"/>
          <p:cNvSpPr/>
          <p:nvPr/>
        </p:nvSpPr>
        <p:spPr>
          <a:xfrm>
            <a:off x="4693947" y="150699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77" name="Rectangle 476"/>
          <p:cNvSpPr/>
          <p:nvPr/>
        </p:nvSpPr>
        <p:spPr>
          <a:xfrm>
            <a:off x="4274846" y="13393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78" name="Rectangle 477"/>
          <p:cNvSpPr/>
          <p:nvPr/>
        </p:nvSpPr>
        <p:spPr>
          <a:xfrm>
            <a:off x="4442486" y="13393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79" name="Rectangle 478"/>
          <p:cNvSpPr/>
          <p:nvPr/>
        </p:nvSpPr>
        <p:spPr>
          <a:xfrm>
            <a:off x="4610126" y="13393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80" name="Rectangle 479"/>
          <p:cNvSpPr/>
          <p:nvPr/>
        </p:nvSpPr>
        <p:spPr>
          <a:xfrm>
            <a:off x="5029228" y="15069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81" name="Rectangle 480"/>
          <p:cNvSpPr/>
          <p:nvPr/>
        </p:nvSpPr>
        <p:spPr>
          <a:xfrm>
            <a:off x="5532144" y="150699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82" name="Rectangle 481"/>
          <p:cNvSpPr/>
          <p:nvPr/>
        </p:nvSpPr>
        <p:spPr>
          <a:xfrm>
            <a:off x="5364505" y="150699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83" name="Rectangle 482"/>
          <p:cNvSpPr/>
          <p:nvPr/>
        </p:nvSpPr>
        <p:spPr>
          <a:xfrm>
            <a:off x="4945406" y="13393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84" name="Rectangle 483"/>
          <p:cNvSpPr/>
          <p:nvPr/>
        </p:nvSpPr>
        <p:spPr>
          <a:xfrm>
            <a:off x="5113047" y="13393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85" name="Rectangle 484"/>
          <p:cNvSpPr/>
          <p:nvPr/>
        </p:nvSpPr>
        <p:spPr>
          <a:xfrm>
            <a:off x="5448323" y="13393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86" name="Rectangle 485"/>
          <p:cNvSpPr/>
          <p:nvPr/>
        </p:nvSpPr>
        <p:spPr>
          <a:xfrm>
            <a:off x="5280684" y="13393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87" name="Rectangle 486"/>
          <p:cNvSpPr/>
          <p:nvPr/>
        </p:nvSpPr>
        <p:spPr>
          <a:xfrm>
            <a:off x="2933721" y="13393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88" name="Rectangle 487"/>
          <p:cNvSpPr/>
          <p:nvPr/>
        </p:nvSpPr>
        <p:spPr>
          <a:xfrm>
            <a:off x="5615963" y="1339359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89" name="Rectangle 488"/>
          <p:cNvSpPr/>
          <p:nvPr/>
        </p:nvSpPr>
        <p:spPr>
          <a:xfrm>
            <a:off x="5699784" y="1506999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90" name="Rectangle 489"/>
          <p:cNvSpPr/>
          <p:nvPr/>
        </p:nvSpPr>
        <p:spPr>
          <a:xfrm>
            <a:off x="3017544" y="15069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91" name="Rectangle 490"/>
          <p:cNvSpPr/>
          <p:nvPr/>
        </p:nvSpPr>
        <p:spPr>
          <a:xfrm rot="10800000">
            <a:off x="5364499" y="31833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92" name="Rectangle 491"/>
          <p:cNvSpPr/>
          <p:nvPr/>
        </p:nvSpPr>
        <p:spPr>
          <a:xfrm rot="10800000">
            <a:off x="5029223" y="31833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93" name="Rectangle 492"/>
          <p:cNvSpPr/>
          <p:nvPr/>
        </p:nvSpPr>
        <p:spPr>
          <a:xfrm rot="10800000">
            <a:off x="5196863" y="31833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94" name="Rectangle 493"/>
          <p:cNvSpPr/>
          <p:nvPr/>
        </p:nvSpPr>
        <p:spPr>
          <a:xfrm rot="10800000">
            <a:off x="4693943" y="31833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95" name="Rectangle 494"/>
          <p:cNvSpPr/>
          <p:nvPr/>
        </p:nvSpPr>
        <p:spPr>
          <a:xfrm rot="10800000">
            <a:off x="4526308" y="31833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96" name="Rectangle 495"/>
          <p:cNvSpPr/>
          <p:nvPr/>
        </p:nvSpPr>
        <p:spPr>
          <a:xfrm rot="10800000">
            <a:off x="4191028" y="318339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97" name="Rectangle 496"/>
          <p:cNvSpPr/>
          <p:nvPr/>
        </p:nvSpPr>
        <p:spPr>
          <a:xfrm rot="10800000">
            <a:off x="4023388" y="31834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99" name="Rectangle 498"/>
          <p:cNvSpPr/>
          <p:nvPr/>
        </p:nvSpPr>
        <p:spPr>
          <a:xfrm rot="10800000">
            <a:off x="3017541" y="31834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00" name="Rectangle 499"/>
          <p:cNvSpPr/>
          <p:nvPr/>
        </p:nvSpPr>
        <p:spPr>
          <a:xfrm rot="10800000">
            <a:off x="3185181" y="31834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01" name="Rectangle 500"/>
          <p:cNvSpPr/>
          <p:nvPr/>
        </p:nvSpPr>
        <p:spPr>
          <a:xfrm rot="10800000">
            <a:off x="5699780" y="3183398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02" name="Rectangle 501"/>
          <p:cNvSpPr/>
          <p:nvPr/>
        </p:nvSpPr>
        <p:spPr>
          <a:xfrm>
            <a:off x="3185183" y="83643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03" name="Rectangle 502"/>
          <p:cNvSpPr/>
          <p:nvPr/>
        </p:nvSpPr>
        <p:spPr>
          <a:xfrm>
            <a:off x="3520462" y="83643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04" name="Rectangle 503"/>
          <p:cNvSpPr/>
          <p:nvPr/>
        </p:nvSpPr>
        <p:spPr>
          <a:xfrm>
            <a:off x="3352821" y="83643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05" name="Rectangle 504"/>
          <p:cNvSpPr/>
          <p:nvPr/>
        </p:nvSpPr>
        <p:spPr>
          <a:xfrm>
            <a:off x="3688106" y="83643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06" name="Rectangle 505"/>
          <p:cNvSpPr/>
          <p:nvPr/>
        </p:nvSpPr>
        <p:spPr>
          <a:xfrm>
            <a:off x="3855747" y="83643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07" name="Rectangle 506"/>
          <p:cNvSpPr/>
          <p:nvPr/>
        </p:nvSpPr>
        <p:spPr>
          <a:xfrm>
            <a:off x="4023389" y="83643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08" name="Rectangle 507"/>
          <p:cNvSpPr/>
          <p:nvPr/>
        </p:nvSpPr>
        <p:spPr>
          <a:xfrm>
            <a:off x="4358667" y="836439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09" name="Rectangle 508"/>
          <p:cNvSpPr/>
          <p:nvPr/>
        </p:nvSpPr>
        <p:spPr>
          <a:xfrm>
            <a:off x="4526307" y="836439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10" name="Rectangle 509"/>
          <p:cNvSpPr/>
          <p:nvPr/>
        </p:nvSpPr>
        <p:spPr>
          <a:xfrm>
            <a:off x="4693947" y="836439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11" name="Rectangle 510"/>
          <p:cNvSpPr/>
          <p:nvPr/>
        </p:nvSpPr>
        <p:spPr>
          <a:xfrm>
            <a:off x="5029229" y="836439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12" name="Rectangle 511"/>
          <p:cNvSpPr/>
          <p:nvPr/>
        </p:nvSpPr>
        <p:spPr>
          <a:xfrm>
            <a:off x="5196869" y="836439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13" name="Rectangle 512"/>
          <p:cNvSpPr/>
          <p:nvPr/>
        </p:nvSpPr>
        <p:spPr>
          <a:xfrm>
            <a:off x="5532144" y="836439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14" name="Rectangle 513"/>
          <p:cNvSpPr/>
          <p:nvPr/>
        </p:nvSpPr>
        <p:spPr>
          <a:xfrm>
            <a:off x="5364505" y="836439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15" name="Rectangle 514"/>
          <p:cNvSpPr/>
          <p:nvPr/>
        </p:nvSpPr>
        <p:spPr>
          <a:xfrm>
            <a:off x="5699784" y="836439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16" name="Rectangle 515"/>
          <p:cNvSpPr/>
          <p:nvPr/>
        </p:nvSpPr>
        <p:spPr>
          <a:xfrm>
            <a:off x="3017543" y="83643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17" name="Rectangle 516"/>
          <p:cNvSpPr/>
          <p:nvPr/>
        </p:nvSpPr>
        <p:spPr>
          <a:xfrm rot="10800000">
            <a:off x="5364505" y="28481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18" name="Rectangle 517"/>
          <p:cNvSpPr/>
          <p:nvPr/>
        </p:nvSpPr>
        <p:spPr>
          <a:xfrm rot="10800000">
            <a:off x="4861588" y="28481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19" name="Rectangle 518"/>
          <p:cNvSpPr/>
          <p:nvPr/>
        </p:nvSpPr>
        <p:spPr>
          <a:xfrm rot="10800000">
            <a:off x="4526308" y="28481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20" name="Rectangle 519"/>
          <p:cNvSpPr/>
          <p:nvPr/>
        </p:nvSpPr>
        <p:spPr>
          <a:xfrm rot="10800000">
            <a:off x="4023388" y="28481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21" name="Rectangle 520"/>
          <p:cNvSpPr/>
          <p:nvPr/>
        </p:nvSpPr>
        <p:spPr>
          <a:xfrm rot="10800000">
            <a:off x="3688106" y="28481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22" name="Rectangle 521"/>
          <p:cNvSpPr/>
          <p:nvPr/>
        </p:nvSpPr>
        <p:spPr>
          <a:xfrm rot="10800000">
            <a:off x="3520464" y="28481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23" name="Rectangle 522"/>
          <p:cNvSpPr/>
          <p:nvPr/>
        </p:nvSpPr>
        <p:spPr>
          <a:xfrm rot="10800000">
            <a:off x="3352824" y="28481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24" name="Rectangle 523"/>
          <p:cNvSpPr/>
          <p:nvPr/>
        </p:nvSpPr>
        <p:spPr>
          <a:xfrm rot="10800000">
            <a:off x="3185181" y="28481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25" name="Rectangle 524"/>
          <p:cNvSpPr/>
          <p:nvPr/>
        </p:nvSpPr>
        <p:spPr>
          <a:xfrm rot="10800000">
            <a:off x="5532145" y="28481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26" name="Rectangle 525"/>
          <p:cNvSpPr/>
          <p:nvPr/>
        </p:nvSpPr>
        <p:spPr>
          <a:xfrm rot="10800000">
            <a:off x="5699786" y="2848118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27" name="Rectangle 526"/>
          <p:cNvSpPr/>
          <p:nvPr/>
        </p:nvSpPr>
        <p:spPr>
          <a:xfrm rot="10800000">
            <a:off x="5280684" y="26804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28" name="Rectangle 527"/>
          <p:cNvSpPr/>
          <p:nvPr/>
        </p:nvSpPr>
        <p:spPr>
          <a:xfrm rot="10800000">
            <a:off x="4945404" y="26804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29" name="Rectangle 528"/>
          <p:cNvSpPr/>
          <p:nvPr/>
        </p:nvSpPr>
        <p:spPr>
          <a:xfrm rot="10800000">
            <a:off x="4274844" y="26804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30" name="Rectangle 529"/>
          <p:cNvSpPr/>
          <p:nvPr/>
        </p:nvSpPr>
        <p:spPr>
          <a:xfrm rot="10800000">
            <a:off x="4442484" y="26804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31" name="Rectangle 530"/>
          <p:cNvSpPr/>
          <p:nvPr/>
        </p:nvSpPr>
        <p:spPr>
          <a:xfrm rot="10800000">
            <a:off x="3939563" y="26804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32" name="Rectangle 531"/>
          <p:cNvSpPr/>
          <p:nvPr/>
        </p:nvSpPr>
        <p:spPr>
          <a:xfrm rot="10800000">
            <a:off x="3604280" y="26804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33" name="Rectangle 532"/>
          <p:cNvSpPr/>
          <p:nvPr/>
        </p:nvSpPr>
        <p:spPr>
          <a:xfrm rot="10800000">
            <a:off x="3771921" y="26804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34" name="Rectangle 533"/>
          <p:cNvSpPr/>
          <p:nvPr/>
        </p:nvSpPr>
        <p:spPr>
          <a:xfrm rot="10800000">
            <a:off x="3436638" y="26804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35" name="Rectangle 534"/>
          <p:cNvSpPr/>
          <p:nvPr/>
        </p:nvSpPr>
        <p:spPr>
          <a:xfrm rot="10800000">
            <a:off x="3268998" y="26804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36" name="Rectangle 535"/>
          <p:cNvSpPr/>
          <p:nvPr/>
        </p:nvSpPr>
        <p:spPr>
          <a:xfrm rot="10800000">
            <a:off x="2933716" y="26804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37" name="Rectangle 536"/>
          <p:cNvSpPr/>
          <p:nvPr/>
        </p:nvSpPr>
        <p:spPr>
          <a:xfrm rot="10800000">
            <a:off x="5615959" y="2680478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38" name="Rectangle 537"/>
          <p:cNvSpPr/>
          <p:nvPr/>
        </p:nvSpPr>
        <p:spPr>
          <a:xfrm rot="10800000">
            <a:off x="5448320" y="26804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39" name="Rectangle 538"/>
          <p:cNvSpPr/>
          <p:nvPr/>
        </p:nvSpPr>
        <p:spPr>
          <a:xfrm rot="10800000">
            <a:off x="5029228" y="25128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40" name="Rectangle 539"/>
          <p:cNvSpPr/>
          <p:nvPr/>
        </p:nvSpPr>
        <p:spPr>
          <a:xfrm rot="10800000">
            <a:off x="5196868" y="25128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41" name="Rectangle 540"/>
          <p:cNvSpPr/>
          <p:nvPr/>
        </p:nvSpPr>
        <p:spPr>
          <a:xfrm rot="10800000">
            <a:off x="4861588" y="25128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42" name="Rectangle 541"/>
          <p:cNvSpPr/>
          <p:nvPr/>
        </p:nvSpPr>
        <p:spPr>
          <a:xfrm rot="10800000">
            <a:off x="4526308" y="25128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43" name="Rectangle 542"/>
          <p:cNvSpPr/>
          <p:nvPr/>
        </p:nvSpPr>
        <p:spPr>
          <a:xfrm rot="10800000">
            <a:off x="4191028" y="25128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44" name="Rectangle 543"/>
          <p:cNvSpPr/>
          <p:nvPr/>
        </p:nvSpPr>
        <p:spPr>
          <a:xfrm rot="10800000">
            <a:off x="4023388" y="25128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45" name="Rectangle 544"/>
          <p:cNvSpPr/>
          <p:nvPr/>
        </p:nvSpPr>
        <p:spPr>
          <a:xfrm rot="10800000">
            <a:off x="3855747" y="25128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46" name="Rectangle 545"/>
          <p:cNvSpPr/>
          <p:nvPr/>
        </p:nvSpPr>
        <p:spPr>
          <a:xfrm rot="10800000">
            <a:off x="3520464" y="25128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47" name="Rectangle 546"/>
          <p:cNvSpPr/>
          <p:nvPr/>
        </p:nvSpPr>
        <p:spPr>
          <a:xfrm rot="10800000">
            <a:off x="3352824" y="25128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48" name="Rectangle 547"/>
          <p:cNvSpPr/>
          <p:nvPr/>
        </p:nvSpPr>
        <p:spPr>
          <a:xfrm rot="10800000">
            <a:off x="3017541" y="25128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49" name="Rectangle 548"/>
          <p:cNvSpPr/>
          <p:nvPr/>
        </p:nvSpPr>
        <p:spPr>
          <a:xfrm rot="10800000">
            <a:off x="5699786" y="2512838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50" name="Rectangle 549"/>
          <p:cNvSpPr/>
          <p:nvPr/>
        </p:nvSpPr>
        <p:spPr>
          <a:xfrm rot="10800000">
            <a:off x="5113043" y="23451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51" name="Rectangle 550"/>
          <p:cNvSpPr/>
          <p:nvPr/>
        </p:nvSpPr>
        <p:spPr>
          <a:xfrm rot="10800000">
            <a:off x="4777763" y="23451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52" name="Rectangle 551"/>
          <p:cNvSpPr/>
          <p:nvPr/>
        </p:nvSpPr>
        <p:spPr>
          <a:xfrm rot="10800000">
            <a:off x="4610123" y="23451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53" name="Rectangle 552"/>
          <p:cNvSpPr/>
          <p:nvPr/>
        </p:nvSpPr>
        <p:spPr>
          <a:xfrm rot="10800000">
            <a:off x="4274843" y="23451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54" name="Rectangle 553"/>
          <p:cNvSpPr/>
          <p:nvPr/>
        </p:nvSpPr>
        <p:spPr>
          <a:xfrm rot="10800000">
            <a:off x="3939563" y="23452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55" name="Rectangle 554"/>
          <p:cNvSpPr/>
          <p:nvPr/>
        </p:nvSpPr>
        <p:spPr>
          <a:xfrm rot="10800000">
            <a:off x="3771921" y="23452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56" name="Rectangle 555"/>
          <p:cNvSpPr/>
          <p:nvPr/>
        </p:nvSpPr>
        <p:spPr>
          <a:xfrm rot="10800000">
            <a:off x="3436638" y="23452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57" name="Rectangle 556"/>
          <p:cNvSpPr/>
          <p:nvPr/>
        </p:nvSpPr>
        <p:spPr>
          <a:xfrm rot="10800000">
            <a:off x="2933716" y="23452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58" name="Rectangle 557"/>
          <p:cNvSpPr/>
          <p:nvPr/>
        </p:nvSpPr>
        <p:spPr>
          <a:xfrm rot="10800000">
            <a:off x="3101358" y="23452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59" name="Rectangle 558"/>
          <p:cNvSpPr/>
          <p:nvPr/>
        </p:nvSpPr>
        <p:spPr>
          <a:xfrm rot="10800000">
            <a:off x="5615959" y="2345198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60" name="Rectangle 559"/>
          <p:cNvSpPr/>
          <p:nvPr/>
        </p:nvSpPr>
        <p:spPr>
          <a:xfrm rot="10800000">
            <a:off x="5448319" y="23451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61" name="Rectangle 560"/>
          <p:cNvSpPr/>
          <p:nvPr/>
        </p:nvSpPr>
        <p:spPr>
          <a:xfrm>
            <a:off x="3185183" y="18422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62" name="Rectangle 561"/>
          <p:cNvSpPr/>
          <p:nvPr/>
        </p:nvSpPr>
        <p:spPr>
          <a:xfrm>
            <a:off x="3269003" y="16746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63" name="Rectangle 562"/>
          <p:cNvSpPr/>
          <p:nvPr/>
        </p:nvSpPr>
        <p:spPr>
          <a:xfrm>
            <a:off x="3688107" y="18422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64" name="Rectangle 563"/>
          <p:cNvSpPr/>
          <p:nvPr/>
        </p:nvSpPr>
        <p:spPr>
          <a:xfrm>
            <a:off x="4191028" y="18422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65" name="Rectangle 564"/>
          <p:cNvSpPr/>
          <p:nvPr/>
        </p:nvSpPr>
        <p:spPr>
          <a:xfrm>
            <a:off x="4023388" y="18422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66" name="Rectangle 565"/>
          <p:cNvSpPr/>
          <p:nvPr/>
        </p:nvSpPr>
        <p:spPr>
          <a:xfrm>
            <a:off x="3604284" y="16746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67" name="Rectangle 566"/>
          <p:cNvSpPr/>
          <p:nvPr/>
        </p:nvSpPr>
        <p:spPr>
          <a:xfrm>
            <a:off x="3771925" y="16746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68" name="Rectangle 567"/>
          <p:cNvSpPr/>
          <p:nvPr/>
        </p:nvSpPr>
        <p:spPr>
          <a:xfrm>
            <a:off x="3939566" y="16746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69" name="Rectangle 568"/>
          <p:cNvSpPr/>
          <p:nvPr/>
        </p:nvSpPr>
        <p:spPr>
          <a:xfrm>
            <a:off x="4358668" y="18422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70" name="Rectangle 569"/>
          <p:cNvSpPr/>
          <p:nvPr/>
        </p:nvSpPr>
        <p:spPr>
          <a:xfrm>
            <a:off x="4861588" y="18422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71" name="Rectangle 570"/>
          <p:cNvSpPr/>
          <p:nvPr/>
        </p:nvSpPr>
        <p:spPr>
          <a:xfrm>
            <a:off x="4442486" y="16746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72" name="Rectangle 571"/>
          <p:cNvSpPr/>
          <p:nvPr/>
        </p:nvSpPr>
        <p:spPr>
          <a:xfrm>
            <a:off x="4777766" y="16746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73" name="Rectangle 572"/>
          <p:cNvSpPr/>
          <p:nvPr/>
        </p:nvSpPr>
        <p:spPr>
          <a:xfrm>
            <a:off x="4610126" y="16746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74" name="Rectangle 573"/>
          <p:cNvSpPr/>
          <p:nvPr/>
        </p:nvSpPr>
        <p:spPr>
          <a:xfrm>
            <a:off x="5029229" y="18422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75" name="Rectangle 574"/>
          <p:cNvSpPr/>
          <p:nvPr/>
        </p:nvSpPr>
        <p:spPr>
          <a:xfrm>
            <a:off x="5196869" y="18422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76" name="Rectangle 575"/>
          <p:cNvSpPr/>
          <p:nvPr/>
        </p:nvSpPr>
        <p:spPr>
          <a:xfrm>
            <a:off x="5532145" y="18422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77" name="Rectangle 576"/>
          <p:cNvSpPr/>
          <p:nvPr/>
        </p:nvSpPr>
        <p:spPr>
          <a:xfrm>
            <a:off x="5364506" y="18422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78" name="Rectangle 577"/>
          <p:cNvSpPr/>
          <p:nvPr/>
        </p:nvSpPr>
        <p:spPr>
          <a:xfrm>
            <a:off x="4945406" y="16746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79" name="Rectangle 578"/>
          <p:cNvSpPr/>
          <p:nvPr/>
        </p:nvSpPr>
        <p:spPr>
          <a:xfrm>
            <a:off x="5448323" y="16746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80" name="Rectangle 579"/>
          <p:cNvSpPr/>
          <p:nvPr/>
        </p:nvSpPr>
        <p:spPr>
          <a:xfrm>
            <a:off x="5280684" y="16746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81" name="Rectangle 580"/>
          <p:cNvSpPr/>
          <p:nvPr/>
        </p:nvSpPr>
        <p:spPr>
          <a:xfrm>
            <a:off x="2933720" y="16746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82" name="Rectangle 581"/>
          <p:cNvSpPr/>
          <p:nvPr/>
        </p:nvSpPr>
        <p:spPr>
          <a:xfrm>
            <a:off x="5615963" y="1674639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83" name="Rectangle 582"/>
          <p:cNvSpPr/>
          <p:nvPr/>
        </p:nvSpPr>
        <p:spPr>
          <a:xfrm>
            <a:off x="5699785" y="1842278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84" name="Rectangle 583"/>
          <p:cNvSpPr/>
          <p:nvPr/>
        </p:nvSpPr>
        <p:spPr>
          <a:xfrm rot="10800000">
            <a:off x="5196868" y="21775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85" name="Rectangle 584"/>
          <p:cNvSpPr/>
          <p:nvPr/>
        </p:nvSpPr>
        <p:spPr>
          <a:xfrm rot="10800000">
            <a:off x="4861588" y="21775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86" name="Rectangle 585"/>
          <p:cNvSpPr/>
          <p:nvPr/>
        </p:nvSpPr>
        <p:spPr>
          <a:xfrm rot="10800000">
            <a:off x="4693948" y="21775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87" name="Rectangle 586"/>
          <p:cNvSpPr/>
          <p:nvPr/>
        </p:nvSpPr>
        <p:spPr>
          <a:xfrm rot="10800000">
            <a:off x="4526308" y="21775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88" name="Rectangle 587"/>
          <p:cNvSpPr/>
          <p:nvPr/>
        </p:nvSpPr>
        <p:spPr>
          <a:xfrm rot="10800000">
            <a:off x="4023388" y="21775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89" name="Rectangle 588"/>
          <p:cNvSpPr/>
          <p:nvPr/>
        </p:nvSpPr>
        <p:spPr>
          <a:xfrm rot="10800000">
            <a:off x="3688106" y="21775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90" name="Rectangle 589"/>
          <p:cNvSpPr/>
          <p:nvPr/>
        </p:nvSpPr>
        <p:spPr>
          <a:xfrm rot="10800000">
            <a:off x="3855747" y="21775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91" name="Rectangle 590"/>
          <p:cNvSpPr/>
          <p:nvPr/>
        </p:nvSpPr>
        <p:spPr>
          <a:xfrm rot="10800000">
            <a:off x="3017541" y="21775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93" name="Rectangle 592"/>
          <p:cNvSpPr/>
          <p:nvPr/>
        </p:nvSpPr>
        <p:spPr>
          <a:xfrm rot="10800000">
            <a:off x="5699786" y="2177558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94" name="Rectangle 593"/>
          <p:cNvSpPr/>
          <p:nvPr/>
        </p:nvSpPr>
        <p:spPr>
          <a:xfrm rot="10800000">
            <a:off x="5280683" y="20099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95" name="Rectangle 594"/>
          <p:cNvSpPr/>
          <p:nvPr/>
        </p:nvSpPr>
        <p:spPr>
          <a:xfrm rot="10800000">
            <a:off x="5113046" y="20099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96" name="Rectangle 595"/>
          <p:cNvSpPr/>
          <p:nvPr/>
        </p:nvSpPr>
        <p:spPr>
          <a:xfrm rot="10800000">
            <a:off x="4777765" y="20099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97" name="Rectangle 596"/>
          <p:cNvSpPr/>
          <p:nvPr/>
        </p:nvSpPr>
        <p:spPr>
          <a:xfrm rot="10800000">
            <a:off x="4274844" y="20099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98" name="Rectangle 597"/>
          <p:cNvSpPr/>
          <p:nvPr/>
        </p:nvSpPr>
        <p:spPr>
          <a:xfrm rot="10800000">
            <a:off x="4442485" y="20099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99" name="Rectangle 598"/>
          <p:cNvSpPr/>
          <p:nvPr/>
        </p:nvSpPr>
        <p:spPr>
          <a:xfrm rot="10800000">
            <a:off x="4107203" y="20099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00" name="Rectangle 599"/>
          <p:cNvSpPr/>
          <p:nvPr/>
        </p:nvSpPr>
        <p:spPr>
          <a:xfrm rot="10800000">
            <a:off x="3939564" y="20099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01" name="Rectangle 600"/>
          <p:cNvSpPr/>
          <p:nvPr/>
        </p:nvSpPr>
        <p:spPr>
          <a:xfrm rot="10800000">
            <a:off x="3604283" y="20099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02" name="Rectangle 601"/>
          <p:cNvSpPr/>
          <p:nvPr/>
        </p:nvSpPr>
        <p:spPr>
          <a:xfrm rot="10800000">
            <a:off x="3771924" y="20099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03" name="Rectangle 602"/>
          <p:cNvSpPr/>
          <p:nvPr/>
        </p:nvSpPr>
        <p:spPr>
          <a:xfrm rot="10800000">
            <a:off x="3436640" y="20099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04" name="Rectangle 603"/>
          <p:cNvSpPr/>
          <p:nvPr/>
        </p:nvSpPr>
        <p:spPr>
          <a:xfrm rot="10800000">
            <a:off x="3269000" y="20099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05" name="Rectangle 604"/>
          <p:cNvSpPr/>
          <p:nvPr/>
        </p:nvSpPr>
        <p:spPr>
          <a:xfrm rot="10800000">
            <a:off x="2933718" y="20099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06" name="Rectangle 605"/>
          <p:cNvSpPr/>
          <p:nvPr/>
        </p:nvSpPr>
        <p:spPr>
          <a:xfrm rot="10800000">
            <a:off x="3101360" y="20099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07" name="Rectangle 606"/>
          <p:cNvSpPr/>
          <p:nvPr/>
        </p:nvSpPr>
        <p:spPr>
          <a:xfrm rot="10800000">
            <a:off x="5615963" y="2009918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08" name="Rectangle 607"/>
          <p:cNvSpPr/>
          <p:nvPr/>
        </p:nvSpPr>
        <p:spPr>
          <a:xfrm rot="10800000">
            <a:off x="3352824" y="21775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09" name="Rectangle 608"/>
          <p:cNvSpPr/>
          <p:nvPr/>
        </p:nvSpPr>
        <p:spPr>
          <a:xfrm rot="10800000">
            <a:off x="3520464" y="21775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10" name="Rectangle 609"/>
          <p:cNvSpPr/>
          <p:nvPr/>
        </p:nvSpPr>
        <p:spPr>
          <a:xfrm rot="10800000">
            <a:off x="3268998" y="23452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11" name="Rectangle 610"/>
          <p:cNvSpPr/>
          <p:nvPr/>
        </p:nvSpPr>
        <p:spPr>
          <a:xfrm rot="10800000">
            <a:off x="3185181" y="25128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12" name="Rectangle 611"/>
          <p:cNvSpPr/>
          <p:nvPr/>
        </p:nvSpPr>
        <p:spPr>
          <a:xfrm rot="10800000">
            <a:off x="3604280" y="23452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13" name="Rectangle 612"/>
          <p:cNvSpPr/>
          <p:nvPr/>
        </p:nvSpPr>
        <p:spPr>
          <a:xfrm rot="10800000">
            <a:off x="3688106" y="25128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14" name="Rectangle 613"/>
          <p:cNvSpPr/>
          <p:nvPr/>
        </p:nvSpPr>
        <p:spPr>
          <a:xfrm rot="10800000">
            <a:off x="3101358" y="26804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15" name="Rectangle 614"/>
          <p:cNvSpPr/>
          <p:nvPr/>
        </p:nvSpPr>
        <p:spPr>
          <a:xfrm rot="10800000">
            <a:off x="3017541" y="28481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16" name="Rectangle 615"/>
          <p:cNvSpPr/>
          <p:nvPr/>
        </p:nvSpPr>
        <p:spPr>
          <a:xfrm rot="10800000">
            <a:off x="3101358" y="30157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17" name="Rectangle 616"/>
          <p:cNvSpPr/>
          <p:nvPr/>
        </p:nvSpPr>
        <p:spPr>
          <a:xfrm>
            <a:off x="5113049" y="10040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18" name="Rectangle 617"/>
          <p:cNvSpPr/>
          <p:nvPr/>
        </p:nvSpPr>
        <p:spPr>
          <a:xfrm>
            <a:off x="5448325" y="10040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19" name="Rectangle 618"/>
          <p:cNvSpPr/>
          <p:nvPr/>
        </p:nvSpPr>
        <p:spPr>
          <a:xfrm>
            <a:off x="5280686" y="10040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20" name="Rectangle 619"/>
          <p:cNvSpPr/>
          <p:nvPr/>
        </p:nvSpPr>
        <p:spPr>
          <a:xfrm>
            <a:off x="5029229" y="11717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21" name="Rectangle 620"/>
          <p:cNvSpPr/>
          <p:nvPr/>
        </p:nvSpPr>
        <p:spPr>
          <a:xfrm>
            <a:off x="5364506" y="11717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22" name="Rectangle 621"/>
          <p:cNvSpPr/>
          <p:nvPr/>
        </p:nvSpPr>
        <p:spPr>
          <a:xfrm>
            <a:off x="4777766" y="13393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23" name="Rectangle 622"/>
          <p:cNvSpPr/>
          <p:nvPr/>
        </p:nvSpPr>
        <p:spPr>
          <a:xfrm>
            <a:off x="4861587" y="15069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24" name="Rectangle 623"/>
          <p:cNvSpPr/>
          <p:nvPr/>
        </p:nvSpPr>
        <p:spPr>
          <a:xfrm>
            <a:off x="3771925" y="66879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25" name="Rectangle 624"/>
          <p:cNvSpPr/>
          <p:nvPr/>
        </p:nvSpPr>
        <p:spPr>
          <a:xfrm>
            <a:off x="3604284" y="66879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26" name="Rectangle 625"/>
          <p:cNvSpPr/>
          <p:nvPr/>
        </p:nvSpPr>
        <p:spPr>
          <a:xfrm rot="10800000">
            <a:off x="3604280" y="30157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27" name="Rectangle 626"/>
          <p:cNvSpPr/>
          <p:nvPr/>
        </p:nvSpPr>
        <p:spPr>
          <a:xfrm rot="10800000">
            <a:off x="3855747" y="28481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29" name="Rectangle 628"/>
          <p:cNvSpPr/>
          <p:nvPr/>
        </p:nvSpPr>
        <p:spPr>
          <a:xfrm rot="10800000">
            <a:off x="3771921" y="30157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30" name="Rectangle 629"/>
          <p:cNvSpPr/>
          <p:nvPr/>
        </p:nvSpPr>
        <p:spPr>
          <a:xfrm rot="10800000">
            <a:off x="3939563" y="30157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32" name="Rectangle 631"/>
          <p:cNvSpPr/>
          <p:nvPr/>
        </p:nvSpPr>
        <p:spPr>
          <a:xfrm>
            <a:off x="4945405" y="66879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33" name="Rectangle 632"/>
          <p:cNvSpPr/>
          <p:nvPr/>
        </p:nvSpPr>
        <p:spPr>
          <a:xfrm>
            <a:off x="4861587" y="836439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34" name="Rectangle 633"/>
          <p:cNvSpPr/>
          <p:nvPr/>
        </p:nvSpPr>
        <p:spPr>
          <a:xfrm>
            <a:off x="5196868" y="15069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35" name="Rectangle 634"/>
          <p:cNvSpPr/>
          <p:nvPr/>
        </p:nvSpPr>
        <p:spPr>
          <a:xfrm>
            <a:off x="5113047" y="16746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36" name="Rectangle 635"/>
          <p:cNvSpPr/>
          <p:nvPr/>
        </p:nvSpPr>
        <p:spPr>
          <a:xfrm rot="10800000">
            <a:off x="4861583" y="31833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37" name="Rectangle 636"/>
          <p:cNvSpPr/>
          <p:nvPr/>
        </p:nvSpPr>
        <p:spPr>
          <a:xfrm rot="10800000">
            <a:off x="5364505" y="21775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38" name="Rectangle 637"/>
          <p:cNvSpPr/>
          <p:nvPr/>
        </p:nvSpPr>
        <p:spPr>
          <a:xfrm rot="10800000">
            <a:off x="5280683" y="23451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39" name="Rectangle 638"/>
          <p:cNvSpPr/>
          <p:nvPr/>
        </p:nvSpPr>
        <p:spPr>
          <a:xfrm>
            <a:off x="3101364" y="13393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40" name="Rectangle 639"/>
          <p:cNvSpPr/>
          <p:nvPr/>
        </p:nvSpPr>
        <p:spPr>
          <a:xfrm>
            <a:off x="3185183" y="15069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41" name="Rectangle 640"/>
          <p:cNvSpPr/>
          <p:nvPr/>
        </p:nvSpPr>
        <p:spPr>
          <a:xfrm>
            <a:off x="3101363" y="16746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42" name="Rectangle 641"/>
          <p:cNvSpPr/>
          <p:nvPr/>
        </p:nvSpPr>
        <p:spPr>
          <a:xfrm>
            <a:off x="3017544" y="18422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43" name="Rectangle 642"/>
          <p:cNvSpPr/>
          <p:nvPr/>
        </p:nvSpPr>
        <p:spPr>
          <a:xfrm rot="10800000">
            <a:off x="5448323" y="20099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44" name="Rectangle 643"/>
          <p:cNvSpPr/>
          <p:nvPr/>
        </p:nvSpPr>
        <p:spPr>
          <a:xfrm rot="10800000">
            <a:off x="5532145" y="21775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45" name="Rectangle 644"/>
          <p:cNvSpPr/>
          <p:nvPr/>
        </p:nvSpPr>
        <p:spPr>
          <a:xfrm rot="10800000">
            <a:off x="5364505" y="25128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46" name="Rectangle 645"/>
          <p:cNvSpPr/>
          <p:nvPr/>
        </p:nvSpPr>
        <p:spPr>
          <a:xfrm rot="10800000">
            <a:off x="5532147" y="25128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47" name="Rectangle 646"/>
          <p:cNvSpPr/>
          <p:nvPr/>
        </p:nvSpPr>
        <p:spPr>
          <a:xfrm rot="10800000">
            <a:off x="5448319" y="30157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48" name="Rectangle 647"/>
          <p:cNvSpPr/>
          <p:nvPr/>
        </p:nvSpPr>
        <p:spPr>
          <a:xfrm rot="10800000">
            <a:off x="5532139" y="31833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49" name="Rectangle 648"/>
          <p:cNvSpPr/>
          <p:nvPr/>
        </p:nvSpPr>
        <p:spPr>
          <a:xfrm rot="10800000">
            <a:off x="5113044" y="26804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50" name="Rectangle 649"/>
          <p:cNvSpPr/>
          <p:nvPr/>
        </p:nvSpPr>
        <p:spPr>
          <a:xfrm rot="10800000">
            <a:off x="5029228" y="28481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51" name="Rectangle 650"/>
          <p:cNvSpPr/>
          <p:nvPr/>
        </p:nvSpPr>
        <p:spPr>
          <a:xfrm rot="10800000">
            <a:off x="5196868" y="28481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52" name="Rectangle 651"/>
          <p:cNvSpPr/>
          <p:nvPr/>
        </p:nvSpPr>
        <p:spPr>
          <a:xfrm rot="10800000">
            <a:off x="5113043" y="30157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53" name="Rectangle 652"/>
          <p:cNvSpPr/>
          <p:nvPr/>
        </p:nvSpPr>
        <p:spPr>
          <a:xfrm rot="10800000">
            <a:off x="4693948" y="25128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54" name="Rectangle 653"/>
          <p:cNvSpPr/>
          <p:nvPr/>
        </p:nvSpPr>
        <p:spPr>
          <a:xfrm rot="10800000">
            <a:off x="4777764" y="26804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55" name="Rectangle 654"/>
          <p:cNvSpPr/>
          <p:nvPr/>
        </p:nvSpPr>
        <p:spPr>
          <a:xfrm rot="10800000">
            <a:off x="4610124" y="26804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56" name="Rectangle 655"/>
          <p:cNvSpPr/>
          <p:nvPr/>
        </p:nvSpPr>
        <p:spPr>
          <a:xfrm rot="10800000">
            <a:off x="4693948" y="28481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57" name="Rectangle 656"/>
          <p:cNvSpPr/>
          <p:nvPr/>
        </p:nvSpPr>
        <p:spPr>
          <a:xfrm rot="10800000">
            <a:off x="4442483" y="30157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58" name="Rectangle 657"/>
          <p:cNvSpPr/>
          <p:nvPr/>
        </p:nvSpPr>
        <p:spPr>
          <a:xfrm>
            <a:off x="5364502" y="501158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60" name="Rectangle 659"/>
          <p:cNvSpPr/>
          <p:nvPr/>
        </p:nvSpPr>
        <p:spPr>
          <a:xfrm>
            <a:off x="4107206" y="66879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61" name="Rectangle 660"/>
          <p:cNvSpPr/>
          <p:nvPr/>
        </p:nvSpPr>
        <p:spPr>
          <a:xfrm>
            <a:off x="4777765" y="66879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62" name="Rectangle 661"/>
          <p:cNvSpPr/>
          <p:nvPr/>
        </p:nvSpPr>
        <p:spPr>
          <a:xfrm>
            <a:off x="5113045" y="66879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63" name="Rectangle 662"/>
          <p:cNvSpPr/>
          <p:nvPr/>
        </p:nvSpPr>
        <p:spPr>
          <a:xfrm>
            <a:off x="3771928" y="10040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64" name="Rectangle 663"/>
          <p:cNvSpPr/>
          <p:nvPr/>
        </p:nvSpPr>
        <p:spPr>
          <a:xfrm>
            <a:off x="4107209" y="10040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65" name="Rectangle 664"/>
          <p:cNvSpPr/>
          <p:nvPr/>
        </p:nvSpPr>
        <p:spPr>
          <a:xfrm>
            <a:off x="3269004" y="10040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66" name="Rectangle 665"/>
          <p:cNvSpPr/>
          <p:nvPr/>
        </p:nvSpPr>
        <p:spPr>
          <a:xfrm>
            <a:off x="3436643" y="10040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67" name="Rectangle 666"/>
          <p:cNvSpPr/>
          <p:nvPr/>
        </p:nvSpPr>
        <p:spPr>
          <a:xfrm>
            <a:off x="3352823" y="11717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68" name="Rectangle 667"/>
          <p:cNvSpPr/>
          <p:nvPr/>
        </p:nvSpPr>
        <p:spPr>
          <a:xfrm>
            <a:off x="3688107" y="11717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69" name="Rectangle 668"/>
          <p:cNvSpPr/>
          <p:nvPr/>
        </p:nvSpPr>
        <p:spPr>
          <a:xfrm>
            <a:off x="3855748" y="11717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70" name="Rectangle 669"/>
          <p:cNvSpPr/>
          <p:nvPr/>
        </p:nvSpPr>
        <p:spPr>
          <a:xfrm>
            <a:off x="3771926" y="13393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71" name="Rectangle 670"/>
          <p:cNvSpPr/>
          <p:nvPr/>
        </p:nvSpPr>
        <p:spPr>
          <a:xfrm>
            <a:off x="4107207" y="13393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72" name="Rectangle 671"/>
          <p:cNvSpPr/>
          <p:nvPr/>
        </p:nvSpPr>
        <p:spPr>
          <a:xfrm>
            <a:off x="3520465" y="15069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73" name="Rectangle 672"/>
          <p:cNvSpPr/>
          <p:nvPr/>
        </p:nvSpPr>
        <p:spPr>
          <a:xfrm>
            <a:off x="3436641" y="16746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74" name="Rectangle 673"/>
          <p:cNvSpPr/>
          <p:nvPr/>
        </p:nvSpPr>
        <p:spPr>
          <a:xfrm>
            <a:off x="4023389" y="15069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75" name="Rectangle 674"/>
          <p:cNvSpPr/>
          <p:nvPr/>
        </p:nvSpPr>
        <p:spPr>
          <a:xfrm>
            <a:off x="4107206" y="16746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76" name="Rectangle 675"/>
          <p:cNvSpPr/>
          <p:nvPr/>
        </p:nvSpPr>
        <p:spPr>
          <a:xfrm>
            <a:off x="3520465" y="18422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77" name="Rectangle 676"/>
          <p:cNvSpPr/>
          <p:nvPr/>
        </p:nvSpPr>
        <p:spPr>
          <a:xfrm>
            <a:off x="3855748" y="18422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78" name="Rectangle 677"/>
          <p:cNvSpPr/>
          <p:nvPr/>
        </p:nvSpPr>
        <p:spPr>
          <a:xfrm>
            <a:off x="4358668" y="15069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79" name="Rectangle 678"/>
          <p:cNvSpPr/>
          <p:nvPr/>
        </p:nvSpPr>
        <p:spPr>
          <a:xfrm>
            <a:off x="4274845" y="16746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80" name="Rectangle 679"/>
          <p:cNvSpPr/>
          <p:nvPr/>
        </p:nvSpPr>
        <p:spPr>
          <a:xfrm>
            <a:off x="4191029" y="836439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81" name="Rectangle 680"/>
          <p:cNvSpPr/>
          <p:nvPr/>
        </p:nvSpPr>
        <p:spPr>
          <a:xfrm>
            <a:off x="4274847" y="10040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82" name="Rectangle 681"/>
          <p:cNvSpPr/>
          <p:nvPr/>
        </p:nvSpPr>
        <p:spPr>
          <a:xfrm>
            <a:off x="4358668" y="11717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83" name="Rectangle 682"/>
          <p:cNvSpPr/>
          <p:nvPr/>
        </p:nvSpPr>
        <p:spPr>
          <a:xfrm>
            <a:off x="4693948" y="18422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84" name="Rectangle 683"/>
          <p:cNvSpPr/>
          <p:nvPr/>
        </p:nvSpPr>
        <p:spPr>
          <a:xfrm rot="10800000">
            <a:off x="4945405" y="20099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85" name="Rectangle 684"/>
          <p:cNvSpPr/>
          <p:nvPr/>
        </p:nvSpPr>
        <p:spPr>
          <a:xfrm rot="10800000">
            <a:off x="4610125" y="20099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86" name="Rectangle 685"/>
          <p:cNvSpPr/>
          <p:nvPr/>
        </p:nvSpPr>
        <p:spPr>
          <a:xfrm>
            <a:off x="3352826" y="18422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87" name="Rectangle 686"/>
          <p:cNvSpPr/>
          <p:nvPr/>
        </p:nvSpPr>
        <p:spPr>
          <a:xfrm>
            <a:off x="4526308" y="18422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88" name="Rectangle 687"/>
          <p:cNvSpPr/>
          <p:nvPr/>
        </p:nvSpPr>
        <p:spPr>
          <a:xfrm rot="10800000">
            <a:off x="4107203" y="23451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89" name="Rectangle 688"/>
          <p:cNvSpPr/>
          <p:nvPr/>
        </p:nvSpPr>
        <p:spPr>
          <a:xfrm rot="10800000">
            <a:off x="4191028" y="21775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91" name="Rectangle 690"/>
          <p:cNvSpPr/>
          <p:nvPr/>
        </p:nvSpPr>
        <p:spPr>
          <a:xfrm rot="10800000">
            <a:off x="4358668" y="25128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92" name="Rectangle 691"/>
          <p:cNvSpPr/>
          <p:nvPr/>
        </p:nvSpPr>
        <p:spPr>
          <a:xfrm rot="10800000">
            <a:off x="4107203" y="26804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93" name="Rectangle 692"/>
          <p:cNvSpPr/>
          <p:nvPr/>
        </p:nvSpPr>
        <p:spPr>
          <a:xfrm rot="10800000">
            <a:off x="4358668" y="21775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94" name="Rectangle 693"/>
          <p:cNvSpPr/>
          <p:nvPr/>
        </p:nvSpPr>
        <p:spPr>
          <a:xfrm rot="10800000">
            <a:off x="4442483" y="23451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95" name="Rectangle 694"/>
          <p:cNvSpPr/>
          <p:nvPr/>
        </p:nvSpPr>
        <p:spPr>
          <a:xfrm rot="10800000">
            <a:off x="4358668" y="28481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96" name="Rectangle 695"/>
          <p:cNvSpPr/>
          <p:nvPr/>
        </p:nvSpPr>
        <p:spPr>
          <a:xfrm rot="10800000">
            <a:off x="4191028" y="28481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97" name="Rectangle 696"/>
          <p:cNvSpPr/>
          <p:nvPr/>
        </p:nvSpPr>
        <p:spPr>
          <a:xfrm rot="10800000">
            <a:off x="4274843" y="30157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98" name="Rectangle 697"/>
          <p:cNvSpPr/>
          <p:nvPr/>
        </p:nvSpPr>
        <p:spPr>
          <a:xfrm rot="10800000">
            <a:off x="5029228" y="21775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99" name="Rectangle 698"/>
          <p:cNvSpPr/>
          <p:nvPr/>
        </p:nvSpPr>
        <p:spPr>
          <a:xfrm rot="10800000">
            <a:off x="4945403" y="23451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00" name="Rectangle 699"/>
          <p:cNvSpPr/>
          <p:nvPr/>
        </p:nvSpPr>
        <p:spPr>
          <a:xfrm>
            <a:off x="419107" y="335103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01" name="Rectangle 700"/>
          <p:cNvSpPr/>
          <p:nvPr/>
        </p:nvSpPr>
        <p:spPr>
          <a:xfrm>
            <a:off x="754388" y="335103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02" name="Rectangle 701"/>
          <p:cNvSpPr/>
          <p:nvPr/>
        </p:nvSpPr>
        <p:spPr>
          <a:xfrm>
            <a:off x="586747" y="335103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18" name="Rectangle 717"/>
          <p:cNvSpPr/>
          <p:nvPr/>
        </p:nvSpPr>
        <p:spPr>
          <a:xfrm>
            <a:off x="1257312" y="335103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19" name="Rectangle 718"/>
          <p:cNvSpPr/>
          <p:nvPr/>
        </p:nvSpPr>
        <p:spPr>
          <a:xfrm>
            <a:off x="1592591" y="335103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20" name="Rectangle 719"/>
          <p:cNvSpPr/>
          <p:nvPr/>
        </p:nvSpPr>
        <p:spPr>
          <a:xfrm>
            <a:off x="1760231" y="335103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21" name="Rectangle 720"/>
          <p:cNvSpPr/>
          <p:nvPr/>
        </p:nvSpPr>
        <p:spPr>
          <a:xfrm>
            <a:off x="1927871" y="335103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22" name="Rectangle 721"/>
          <p:cNvSpPr/>
          <p:nvPr/>
        </p:nvSpPr>
        <p:spPr>
          <a:xfrm>
            <a:off x="2766067" y="335103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23" name="Rectangle 722"/>
          <p:cNvSpPr/>
          <p:nvPr/>
        </p:nvSpPr>
        <p:spPr>
          <a:xfrm>
            <a:off x="2598428" y="335103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24" name="Rectangle 723"/>
          <p:cNvSpPr/>
          <p:nvPr/>
        </p:nvSpPr>
        <p:spPr>
          <a:xfrm>
            <a:off x="251467" y="335103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26" name="Rectangle 725"/>
          <p:cNvSpPr/>
          <p:nvPr/>
        </p:nvSpPr>
        <p:spPr>
          <a:xfrm rot="10800000">
            <a:off x="2598428" y="56979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27" name="Rectangle 726"/>
          <p:cNvSpPr/>
          <p:nvPr/>
        </p:nvSpPr>
        <p:spPr>
          <a:xfrm rot="10800000">
            <a:off x="2263152" y="56979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28" name="Rectangle 727"/>
          <p:cNvSpPr/>
          <p:nvPr/>
        </p:nvSpPr>
        <p:spPr>
          <a:xfrm rot="10800000">
            <a:off x="2095512" y="56979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29" name="Rectangle 728"/>
          <p:cNvSpPr/>
          <p:nvPr/>
        </p:nvSpPr>
        <p:spPr>
          <a:xfrm rot="10800000">
            <a:off x="1927871" y="56979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30" name="Rectangle 729"/>
          <p:cNvSpPr/>
          <p:nvPr/>
        </p:nvSpPr>
        <p:spPr>
          <a:xfrm rot="10800000">
            <a:off x="1424951" y="569799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31" name="Rectangle 730"/>
          <p:cNvSpPr/>
          <p:nvPr/>
        </p:nvSpPr>
        <p:spPr>
          <a:xfrm rot="10800000">
            <a:off x="754384" y="56980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32" name="Rectangle 731"/>
          <p:cNvSpPr/>
          <p:nvPr/>
        </p:nvSpPr>
        <p:spPr>
          <a:xfrm rot="10800000">
            <a:off x="586744" y="56980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33" name="Rectangle 732"/>
          <p:cNvSpPr/>
          <p:nvPr/>
        </p:nvSpPr>
        <p:spPr>
          <a:xfrm rot="10800000">
            <a:off x="251462" y="56980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35" name="Rectangle 734"/>
          <p:cNvSpPr/>
          <p:nvPr/>
        </p:nvSpPr>
        <p:spPr>
          <a:xfrm>
            <a:off x="502928" y="38539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36" name="Rectangle 735"/>
          <p:cNvSpPr/>
          <p:nvPr/>
        </p:nvSpPr>
        <p:spPr>
          <a:xfrm>
            <a:off x="838209" y="38539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37" name="Rectangle 736"/>
          <p:cNvSpPr/>
          <p:nvPr/>
        </p:nvSpPr>
        <p:spPr>
          <a:xfrm>
            <a:off x="419109" y="36863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38" name="Rectangle 737"/>
          <p:cNvSpPr/>
          <p:nvPr/>
        </p:nvSpPr>
        <p:spPr>
          <a:xfrm>
            <a:off x="1508775" y="38539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39" name="Rectangle 738"/>
          <p:cNvSpPr/>
          <p:nvPr/>
        </p:nvSpPr>
        <p:spPr>
          <a:xfrm>
            <a:off x="1341135" y="38539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40" name="Rectangle 739"/>
          <p:cNvSpPr/>
          <p:nvPr/>
        </p:nvSpPr>
        <p:spPr>
          <a:xfrm>
            <a:off x="922030" y="36863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41" name="Rectangle 740"/>
          <p:cNvSpPr/>
          <p:nvPr/>
        </p:nvSpPr>
        <p:spPr>
          <a:xfrm>
            <a:off x="1257315" y="36863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42" name="Rectangle 741"/>
          <p:cNvSpPr/>
          <p:nvPr/>
        </p:nvSpPr>
        <p:spPr>
          <a:xfrm>
            <a:off x="1844054" y="38539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43" name="Rectangle 742"/>
          <p:cNvSpPr/>
          <p:nvPr/>
        </p:nvSpPr>
        <p:spPr>
          <a:xfrm>
            <a:off x="2179334" y="38539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44" name="Rectangle 743"/>
          <p:cNvSpPr/>
          <p:nvPr/>
        </p:nvSpPr>
        <p:spPr>
          <a:xfrm>
            <a:off x="2011694" y="38539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45" name="Rectangle 744"/>
          <p:cNvSpPr/>
          <p:nvPr/>
        </p:nvSpPr>
        <p:spPr>
          <a:xfrm>
            <a:off x="1760234" y="36863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46" name="Rectangle 745"/>
          <p:cNvSpPr/>
          <p:nvPr/>
        </p:nvSpPr>
        <p:spPr>
          <a:xfrm>
            <a:off x="2095514" y="36863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47" name="Rectangle 746"/>
          <p:cNvSpPr/>
          <p:nvPr/>
        </p:nvSpPr>
        <p:spPr>
          <a:xfrm>
            <a:off x="1927874" y="36863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48" name="Rectangle 747"/>
          <p:cNvSpPr/>
          <p:nvPr/>
        </p:nvSpPr>
        <p:spPr>
          <a:xfrm>
            <a:off x="2514615" y="38539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49" name="Rectangle 748"/>
          <p:cNvSpPr/>
          <p:nvPr/>
        </p:nvSpPr>
        <p:spPr>
          <a:xfrm>
            <a:off x="2849890" y="38539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50" name="Rectangle 749"/>
          <p:cNvSpPr/>
          <p:nvPr/>
        </p:nvSpPr>
        <p:spPr>
          <a:xfrm>
            <a:off x="2263154" y="36863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51" name="Rectangle 750"/>
          <p:cNvSpPr/>
          <p:nvPr/>
        </p:nvSpPr>
        <p:spPr>
          <a:xfrm>
            <a:off x="251467" y="36863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54" name="Rectangle 753"/>
          <p:cNvSpPr/>
          <p:nvPr/>
        </p:nvSpPr>
        <p:spPr>
          <a:xfrm>
            <a:off x="335289" y="38539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55" name="Rectangle 754"/>
          <p:cNvSpPr/>
          <p:nvPr/>
        </p:nvSpPr>
        <p:spPr>
          <a:xfrm>
            <a:off x="670572" y="41892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56" name="Rectangle 755"/>
          <p:cNvSpPr/>
          <p:nvPr/>
        </p:nvSpPr>
        <p:spPr>
          <a:xfrm>
            <a:off x="754388" y="40215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57" name="Rectangle 756"/>
          <p:cNvSpPr/>
          <p:nvPr/>
        </p:nvSpPr>
        <p:spPr>
          <a:xfrm>
            <a:off x="586749" y="40215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58" name="Rectangle 757"/>
          <p:cNvSpPr/>
          <p:nvPr/>
        </p:nvSpPr>
        <p:spPr>
          <a:xfrm>
            <a:off x="1005853" y="41892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59" name="Rectangle 758"/>
          <p:cNvSpPr/>
          <p:nvPr/>
        </p:nvSpPr>
        <p:spPr>
          <a:xfrm>
            <a:off x="1173494" y="41892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60" name="Rectangle 759"/>
          <p:cNvSpPr/>
          <p:nvPr/>
        </p:nvSpPr>
        <p:spPr>
          <a:xfrm>
            <a:off x="1508774" y="41892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61" name="Rectangle 760"/>
          <p:cNvSpPr/>
          <p:nvPr/>
        </p:nvSpPr>
        <p:spPr>
          <a:xfrm>
            <a:off x="922030" y="40215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62" name="Rectangle 761"/>
          <p:cNvSpPr/>
          <p:nvPr/>
        </p:nvSpPr>
        <p:spPr>
          <a:xfrm>
            <a:off x="1257313" y="40215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63" name="Rectangle 762"/>
          <p:cNvSpPr/>
          <p:nvPr/>
        </p:nvSpPr>
        <p:spPr>
          <a:xfrm>
            <a:off x="1844053" y="41892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64" name="Rectangle 763"/>
          <p:cNvSpPr/>
          <p:nvPr/>
        </p:nvSpPr>
        <p:spPr>
          <a:xfrm>
            <a:off x="2011693" y="41892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65" name="Rectangle 764"/>
          <p:cNvSpPr/>
          <p:nvPr/>
        </p:nvSpPr>
        <p:spPr>
          <a:xfrm>
            <a:off x="1592591" y="402159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66" name="Rectangle 765"/>
          <p:cNvSpPr/>
          <p:nvPr/>
        </p:nvSpPr>
        <p:spPr>
          <a:xfrm>
            <a:off x="1760231" y="402159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67" name="Rectangle 766"/>
          <p:cNvSpPr/>
          <p:nvPr/>
        </p:nvSpPr>
        <p:spPr>
          <a:xfrm>
            <a:off x="1927871" y="402159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68" name="Rectangle 767"/>
          <p:cNvSpPr/>
          <p:nvPr/>
        </p:nvSpPr>
        <p:spPr>
          <a:xfrm>
            <a:off x="2346974" y="41892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69" name="Rectangle 768"/>
          <p:cNvSpPr/>
          <p:nvPr/>
        </p:nvSpPr>
        <p:spPr>
          <a:xfrm>
            <a:off x="2849889" y="41892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70" name="Rectangle 769"/>
          <p:cNvSpPr/>
          <p:nvPr/>
        </p:nvSpPr>
        <p:spPr>
          <a:xfrm>
            <a:off x="2682250" y="41892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71" name="Rectangle 770"/>
          <p:cNvSpPr/>
          <p:nvPr/>
        </p:nvSpPr>
        <p:spPr>
          <a:xfrm>
            <a:off x="2263152" y="40215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72" name="Rectangle 771"/>
          <p:cNvSpPr/>
          <p:nvPr/>
        </p:nvSpPr>
        <p:spPr>
          <a:xfrm>
            <a:off x="2430793" y="40215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73" name="Rectangle 772"/>
          <p:cNvSpPr/>
          <p:nvPr/>
        </p:nvSpPr>
        <p:spPr>
          <a:xfrm>
            <a:off x="2766068" y="402159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74" name="Rectangle 773"/>
          <p:cNvSpPr/>
          <p:nvPr/>
        </p:nvSpPr>
        <p:spPr>
          <a:xfrm>
            <a:off x="2598429" y="40215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75" name="Rectangle 774"/>
          <p:cNvSpPr/>
          <p:nvPr/>
        </p:nvSpPr>
        <p:spPr>
          <a:xfrm>
            <a:off x="251467" y="40215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78" name="Rectangle 777"/>
          <p:cNvSpPr/>
          <p:nvPr/>
        </p:nvSpPr>
        <p:spPr>
          <a:xfrm>
            <a:off x="335289" y="41892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79" name="Rectangle 778"/>
          <p:cNvSpPr/>
          <p:nvPr/>
        </p:nvSpPr>
        <p:spPr>
          <a:xfrm rot="10800000">
            <a:off x="2682245" y="58656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80" name="Rectangle 779"/>
          <p:cNvSpPr/>
          <p:nvPr/>
        </p:nvSpPr>
        <p:spPr>
          <a:xfrm rot="10800000">
            <a:off x="2346968" y="58656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81" name="Rectangle 780"/>
          <p:cNvSpPr/>
          <p:nvPr/>
        </p:nvSpPr>
        <p:spPr>
          <a:xfrm rot="10800000">
            <a:off x="2514608" y="58656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82" name="Rectangle 781"/>
          <p:cNvSpPr/>
          <p:nvPr/>
        </p:nvSpPr>
        <p:spPr>
          <a:xfrm rot="10800000">
            <a:off x="2011688" y="58656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83" name="Rectangle 782"/>
          <p:cNvSpPr/>
          <p:nvPr/>
        </p:nvSpPr>
        <p:spPr>
          <a:xfrm rot="10800000">
            <a:off x="1844054" y="58656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84" name="Rectangle 783"/>
          <p:cNvSpPr/>
          <p:nvPr/>
        </p:nvSpPr>
        <p:spPr>
          <a:xfrm rot="10800000">
            <a:off x="1508774" y="58656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85" name="Rectangle 784"/>
          <p:cNvSpPr/>
          <p:nvPr/>
        </p:nvSpPr>
        <p:spPr>
          <a:xfrm rot="10800000">
            <a:off x="1341134" y="58656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86" name="Rectangle 785"/>
          <p:cNvSpPr/>
          <p:nvPr/>
        </p:nvSpPr>
        <p:spPr>
          <a:xfrm rot="10800000">
            <a:off x="1173493" y="58656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87" name="Rectangle 786"/>
          <p:cNvSpPr/>
          <p:nvPr/>
        </p:nvSpPr>
        <p:spPr>
          <a:xfrm rot="10800000">
            <a:off x="335287" y="58656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88" name="Rectangle 787"/>
          <p:cNvSpPr/>
          <p:nvPr/>
        </p:nvSpPr>
        <p:spPr>
          <a:xfrm rot="10800000">
            <a:off x="502927" y="58656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90" name="Rectangle 789"/>
          <p:cNvSpPr/>
          <p:nvPr/>
        </p:nvSpPr>
        <p:spPr>
          <a:xfrm>
            <a:off x="502929" y="351867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91" name="Rectangle 790"/>
          <p:cNvSpPr/>
          <p:nvPr/>
        </p:nvSpPr>
        <p:spPr>
          <a:xfrm>
            <a:off x="838208" y="351867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92" name="Rectangle 791"/>
          <p:cNvSpPr/>
          <p:nvPr/>
        </p:nvSpPr>
        <p:spPr>
          <a:xfrm>
            <a:off x="670567" y="351867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93" name="Rectangle 792"/>
          <p:cNvSpPr/>
          <p:nvPr/>
        </p:nvSpPr>
        <p:spPr>
          <a:xfrm>
            <a:off x="1005852" y="351867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94" name="Rectangle 793"/>
          <p:cNvSpPr/>
          <p:nvPr/>
        </p:nvSpPr>
        <p:spPr>
          <a:xfrm>
            <a:off x="1173493" y="351867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95" name="Rectangle 794"/>
          <p:cNvSpPr/>
          <p:nvPr/>
        </p:nvSpPr>
        <p:spPr>
          <a:xfrm>
            <a:off x="1341134" y="351867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96" name="Rectangle 795"/>
          <p:cNvSpPr/>
          <p:nvPr/>
        </p:nvSpPr>
        <p:spPr>
          <a:xfrm>
            <a:off x="1676413" y="3518679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97" name="Rectangle 796"/>
          <p:cNvSpPr/>
          <p:nvPr/>
        </p:nvSpPr>
        <p:spPr>
          <a:xfrm>
            <a:off x="1844053" y="3518679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98" name="Rectangle 797"/>
          <p:cNvSpPr/>
          <p:nvPr/>
        </p:nvSpPr>
        <p:spPr>
          <a:xfrm>
            <a:off x="2011693" y="3518679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99" name="Rectangle 798"/>
          <p:cNvSpPr/>
          <p:nvPr/>
        </p:nvSpPr>
        <p:spPr>
          <a:xfrm>
            <a:off x="2346974" y="3518679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00" name="Rectangle 799"/>
          <p:cNvSpPr/>
          <p:nvPr/>
        </p:nvSpPr>
        <p:spPr>
          <a:xfrm>
            <a:off x="2514614" y="3518679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01" name="Rectangle 800"/>
          <p:cNvSpPr/>
          <p:nvPr/>
        </p:nvSpPr>
        <p:spPr>
          <a:xfrm>
            <a:off x="2849890" y="3518679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02" name="Rectangle 801"/>
          <p:cNvSpPr/>
          <p:nvPr/>
        </p:nvSpPr>
        <p:spPr>
          <a:xfrm>
            <a:off x="2682251" y="3518679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04" name="Rectangle 803"/>
          <p:cNvSpPr/>
          <p:nvPr/>
        </p:nvSpPr>
        <p:spPr>
          <a:xfrm>
            <a:off x="335289" y="351867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05" name="Rectangle 804"/>
          <p:cNvSpPr/>
          <p:nvPr/>
        </p:nvSpPr>
        <p:spPr>
          <a:xfrm rot="10800000">
            <a:off x="2682250" y="55303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06" name="Rectangle 805"/>
          <p:cNvSpPr/>
          <p:nvPr/>
        </p:nvSpPr>
        <p:spPr>
          <a:xfrm rot="10800000">
            <a:off x="2179334" y="55303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07" name="Rectangle 806"/>
          <p:cNvSpPr/>
          <p:nvPr/>
        </p:nvSpPr>
        <p:spPr>
          <a:xfrm rot="10800000">
            <a:off x="1844054" y="55303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08" name="Rectangle 807"/>
          <p:cNvSpPr/>
          <p:nvPr/>
        </p:nvSpPr>
        <p:spPr>
          <a:xfrm rot="10800000">
            <a:off x="1341134" y="55303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09" name="Rectangle 808"/>
          <p:cNvSpPr/>
          <p:nvPr/>
        </p:nvSpPr>
        <p:spPr>
          <a:xfrm rot="10800000">
            <a:off x="1005851" y="55303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10" name="Rectangle 809"/>
          <p:cNvSpPr/>
          <p:nvPr/>
        </p:nvSpPr>
        <p:spPr>
          <a:xfrm rot="10800000">
            <a:off x="838209" y="55303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11" name="Rectangle 810"/>
          <p:cNvSpPr/>
          <p:nvPr/>
        </p:nvSpPr>
        <p:spPr>
          <a:xfrm rot="10800000">
            <a:off x="670569" y="55303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12" name="Rectangle 811"/>
          <p:cNvSpPr/>
          <p:nvPr/>
        </p:nvSpPr>
        <p:spPr>
          <a:xfrm rot="10800000">
            <a:off x="502927" y="55303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13" name="Rectangle 812"/>
          <p:cNvSpPr/>
          <p:nvPr/>
        </p:nvSpPr>
        <p:spPr>
          <a:xfrm rot="10800000">
            <a:off x="2849890" y="55303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15" name="Rectangle 814"/>
          <p:cNvSpPr/>
          <p:nvPr/>
        </p:nvSpPr>
        <p:spPr>
          <a:xfrm rot="10800000">
            <a:off x="2598429" y="53627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16" name="Rectangle 815"/>
          <p:cNvSpPr/>
          <p:nvPr/>
        </p:nvSpPr>
        <p:spPr>
          <a:xfrm rot="10800000">
            <a:off x="2263149" y="53627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17" name="Rectangle 816"/>
          <p:cNvSpPr/>
          <p:nvPr/>
        </p:nvSpPr>
        <p:spPr>
          <a:xfrm rot="10800000">
            <a:off x="1592589" y="53627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18" name="Rectangle 817"/>
          <p:cNvSpPr/>
          <p:nvPr/>
        </p:nvSpPr>
        <p:spPr>
          <a:xfrm rot="10800000">
            <a:off x="1760229" y="53627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19" name="Rectangle 818"/>
          <p:cNvSpPr/>
          <p:nvPr/>
        </p:nvSpPr>
        <p:spPr>
          <a:xfrm rot="10800000">
            <a:off x="1257308" y="53627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20" name="Rectangle 819"/>
          <p:cNvSpPr/>
          <p:nvPr/>
        </p:nvSpPr>
        <p:spPr>
          <a:xfrm rot="10800000">
            <a:off x="922026" y="53627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21" name="Rectangle 820"/>
          <p:cNvSpPr/>
          <p:nvPr/>
        </p:nvSpPr>
        <p:spPr>
          <a:xfrm rot="10800000">
            <a:off x="1089667" y="53627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22" name="Rectangle 821"/>
          <p:cNvSpPr/>
          <p:nvPr/>
        </p:nvSpPr>
        <p:spPr>
          <a:xfrm rot="10800000">
            <a:off x="754384" y="53627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23" name="Rectangle 822"/>
          <p:cNvSpPr/>
          <p:nvPr/>
        </p:nvSpPr>
        <p:spPr>
          <a:xfrm rot="10800000">
            <a:off x="586744" y="53627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24" name="Rectangle 823"/>
          <p:cNvSpPr/>
          <p:nvPr/>
        </p:nvSpPr>
        <p:spPr>
          <a:xfrm rot="10800000">
            <a:off x="251462" y="53627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27" name="Rectangle 826"/>
          <p:cNvSpPr/>
          <p:nvPr/>
        </p:nvSpPr>
        <p:spPr>
          <a:xfrm rot="10800000">
            <a:off x="2346974" y="51950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28" name="Rectangle 827"/>
          <p:cNvSpPr/>
          <p:nvPr/>
        </p:nvSpPr>
        <p:spPr>
          <a:xfrm rot="10800000">
            <a:off x="2514614" y="51950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29" name="Rectangle 828"/>
          <p:cNvSpPr/>
          <p:nvPr/>
        </p:nvSpPr>
        <p:spPr>
          <a:xfrm rot="10800000">
            <a:off x="2179334" y="51950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30" name="Rectangle 829"/>
          <p:cNvSpPr/>
          <p:nvPr/>
        </p:nvSpPr>
        <p:spPr>
          <a:xfrm rot="10800000">
            <a:off x="1844054" y="51950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31" name="Rectangle 830"/>
          <p:cNvSpPr/>
          <p:nvPr/>
        </p:nvSpPr>
        <p:spPr>
          <a:xfrm rot="10800000">
            <a:off x="1508774" y="51950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32" name="Rectangle 831"/>
          <p:cNvSpPr/>
          <p:nvPr/>
        </p:nvSpPr>
        <p:spPr>
          <a:xfrm rot="10800000">
            <a:off x="1341134" y="51950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33" name="Rectangle 832"/>
          <p:cNvSpPr/>
          <p:nvPr/>
        </p:nvSpPr>
        <p:spPr>
          <a:xfrm rot="10800000">
            <a:off x="1173493" y="51950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34" name="Rectangle 833"/>
          <p:cNvSpPr/>
          <p:nvPr/>
        </p:nvSpPr>
        <p:spPr>
          <a:xfrm rot="10800000">
            <a:off x="838209" y="51950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35" name="Rectangle 834"/>
          <p:cNvSpPr/>
          <p:nvPr/>
        </p:nvSpPr>
        <p:spPr>
          <a:xfrm rot="10800000">
            <a:off x="670569" y="51950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36" name="Rectangle 835"/>
          <p:cNvSpPr/>
          <p:nvPr/>
        </p:nvSpPr>
        <p:spPr>
          <a:xfrm rot="10800000">
            <a:off x="335287" y="51950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38" name="Rectangle 837"/>
          <p:cNvSpPr/>
          <p:nvPr/>
        </p:nvSpPr>
        <p:spPr>
          <a:xfrm rot="10800000">
            <a:off x="2430788" y="50274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39" name="Rectangle 838"/>
          <p:cNvSpPr/>
          <p:nvPr/>
        </p:nvSpPr>
        <p:spPr>
          <a:xfrm rot="10800000">
            <a:off x="2095508" y="50274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40" name="Rectangle 839"/>
          <p:cNvSpPr/>
          <p:nvPr/>
        </p:nvSpPr>
        <p:spPr>
          <a:xfrm rot="10800000">
            <a:off x="1927868" y="50274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41" name="Rectangle 840"/>
          <p:cNvSpPr/>
          <p:nvPr/>
        </p:nvSpPr>
        <p:spPr>
          <a:xfrm rot="10800000">
            <a:off x="1592588" y="50274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42" name="Rectangle 841"/>
          <p:cNvSpPr/>
          <p:nvPr/>
        </p:nvSpPr>
        <p:spPr>
          <a:xfrm rot="10800000">
            <a:off x="1257308" y="50274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43" name="Rectangle 842"/>
          <p:cNvSpPr/>
          <p:nvPr/>
        </p:nvSpPr>
        <p:spPr>
          <a:xfrm rot="10800000">
            <a:off x="1089667" y="50274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44" name="Rectangle 843"/>
          <p:cNvSpPr/>
          <p:nvPr/>
        </p:nvSpPr>
        <p:spPr>
          <a:xfrm rot="10800000">
            <a:off x="754384" y="50274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45" name="Rectangle 844"/>
          <p:cNvSpPr/>
          <p:nvPr/>
        </p:nvSpPr>
        <p:spPr>
          <a:xfrm rot="10800000">
            <a:off x="251462" y="50274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46" name="Rectangle 845"/>
          <p:cNvSpPr/>
          <p:nvPr/>
        </p:nvSpPr>
        <p:spPr>
          <a:xfrm rot="10800000">
            <a:off x="419104" y="50274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49" name="Rectangle 848"/>
          <p:cNvSpPr/>
          <p:nvPr/>
        </p:nvSpPr>
        <p:spPr>
          <a:xfrm>
            <a:off x="502928" y="45245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50" name="Rectangle 849"/>
          <p:cNvSpPr/>
          <p:nvPr/>
        </p:nvSpPr>
        <p:spPr>
          <a:xfrm>
            <a:off x="586748" y="43568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51" name="Rectangle 850"/>
          <p:cNvSpPr/>
          <p:nvPr/>
        </p:nvSpPr>
        <p:spPr>
          <a:xfrm>
            <a:off x="1005853" y="45245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52" name="Rectangle 851"/>
          <p:cNvSpPr/>
          <p:nvPr/>
        </p:nvSpPr>
        <p:spPr>
          <a:xfrm>
            <a:off x="1508774" y="45245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53" name="Rectangle 852"/>
          <p:cNvSpPr/>
          <p:nvPr/>
        </p:nvSpPr>
        <p:spPr>
          <a:xfrm>
            <a:off x="1341134" y="45245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54" name="Rectangle 853"/>
          <p:cNvSpPr/>
          <p:nvPr/>
        </p:nvSpPr>
        <p:spPr>
          <a:xfrm>
            <a:off x="922029" y="43568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55" name="Rectangle 854"/>
          <p:cNvSpPr/>
          <p:nvPr/>
        </p:nvSpPr>
        <p:spPr>
          <a:xfrm>
            <a:off x="1089670" y="43568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56" name="Rectangle 855"/>
          <p:cNvSpPr/>
          <p:nvPr/>
        </p:nvSpPr>
        <p:spPr>
          <a:xfrm>
            <a:off x="1257311" y="43568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57" name="Rectangle 856"/>
          <p:cNvSpPr/>
          <p:nvPr/>
        </p:nvSpPr>
        <p:spPr>
          <a:xfrm>
            <a:off x="1676414" y="45245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58" name="Rectangle 857"/>
          <p:cNvSpPr/>
          <p:nvPr/>
        </p:nvSpPr>
        <p:spPr>
          <a:xfrm>
            <a:off x="2179334" y="45245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59" name="Rectangle 858"/>
          <p:cNvSpPr/>
          <p:nvPr/>
        </p:nvSpPr>
        <p:spPr>
          <a:xfrm>
            <a:off x="1760231" y="43568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60" name="Rectangle 859"/>
          <p:cNvSpPr/>
          <p:nvPr/>
        </p:nvSpPr>
        <p:spPr>
          <a:xfrm>
            <a:off x="2095512" y="43568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61" name="Rectangle 860"/>
          <p:cNvSpPr/>
          <p:nvPr/>
        </p:nvSpPr>
        <p:spPr>
          <a:xfrm>
            <a:off x="1927871" y="43568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62" name="Rectangle 861"/>
          <p:cNvSpPr/>
          <p:nvPr/>
        </p:nvSpPr>
        <p:spPr>
          <a:xfrm>
            <a:off x="2346975" y="45245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63" name="Rectangle 862"/>
          <p:cNvSpPr/>
          <p:nvPr/>
        </p:nvSpPr>
        <p:spPr>
          <a:xfrm>
            <a:off x="2514615" y="45245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64" name="Rectangle 863"/>
          <p:cNvSpPr/>
          <p:nvPr/>
        </p:nvSpPr>
        <p:spPr>
          <a:xfrm>
            <a:off x="2849890" y="45245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65" name="Rectangle 864"/>
          <p:cNvSpPr/>
          <p:nvPr/>
        </p:nvSpPr>
        <p:spPr>
          <a:xfrm>
            <a:off x="2682252" y="45245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66" name="Rectangle 865"/>
          <p:cNvSpPr/>
          <p:nvPr/>
        </p:nvSpPr>
        <p:spPr>
          <a:xfrm>
            <a:off x="2263152" y="43568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67" name="Rectangle 866"/>
          <p:cNvSpPr/>
          <p:nvPr/>
        </p:nvSpPr>
        <p:spPr>
          <a:xfrm>
            <a:off x="2766068" y="43568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68" name="Rectangle 867"/>
          <p:cNvSpPr/>
          <p:nvPr/>
        </p:nvSpPr>
        <p:spPr>
          <a:xfrm>
            <a:off x="2598429" y="43568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69" name="Rectangle 868"/>
          <p:cNvSpPr/>
          <p:nvPr/>
        </p:nvSpPr>
        <p:spPr>
          <a:xfrm>
            <a:off x="251466" y="43568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72" name="Rectangle 871"/>
          <p:cNvSpPr/>
          <p:nvPr/>
        </p:nvSpPr>
        <p:spPr>
          <a:xfrm rot="10800000">
            <a:off x="2514614" y="48597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73" name="Rectangle 872"/>
          <p:cNvSpPr/>
          <p:nvPr/>
        </p:nvSpPr>
        <p:spPr>
          <a:xfrm rot="10800000">
            <a:off x="2179334" y="48597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74" name="Rectangle 873"/>
          <p:cNvSpPr/>
          <p:nvPr/>
        </p:nvSpPr>
        <p:spPr>
          <a:xfrm rot="10800000">
            <a:off x="2011694" y="48597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75" name="Rectangle 874"/>
          <p:cNvSpPr/>
          <p:nvPr/>
        </p:nvSpPr>
        <p:spPr>
          <a:xfrm rot="10800000">
            <a:off x="1844054" y="48597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76" name="Rectangle 875"/>
          <p:cNvSpPr/>
          <p:nvPr/>
        </p:nvSpPr>
        <p:spPr>
          <a:xfrm rot="10800000">
            <a:off x="1341134" y="48598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77" name="Rectangle 876"/>
          <p:cNvSpPr/>
          <p:nvPr/>
        </p:nvSpPr>
        <p:spPr>
          <a:xfrm rot="10800000">
            <a:off x="1005851" y="48598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78" name="Rectangle 877"/>
          <p:cNvSpPr/>
          <p:nvPr/>
        </p:nvSpPr>
        <p:spPr>
          <a:xfrm rot="10800000">
            <a:off x="1173493" y="48598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79" name="Rectangle 878"/>
          <p:cNvSpPr/>
          <p:nvPr/>
        </p:nvSpPr>
        <p:spPr>
          <a:xfrm rot="10800000">
            <a:off x="335287" y="48598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82" name="Rectangle 881"/>
          <p:cNvSpPr/>
          <p:nvPr/>
        </p:nvSpPr>
        <p:spPr>
          <a:xfrm rot="10800000">
            <a:off x="2598428" y="46921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83" name="Rectangle 882"/>
          <p:cNvSpPr/>
          <p:nvPr/>
        </p:nvSpPr>
        <p:spPr>
          <a:xfrm rot="10800000">
            <a:off x="2430792" y="46921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84" name="Rectangle 883"/>
          <p:cNvSpPr/>
          <p:nvPr/>
        </p:nvSpPr>
        <p:spPr>
          <a:xfrm rot="10800000">
            <a:off x="2095510" y="46921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85" name="Rectangle 884"/>
          <p:cNvSpPr/>
          <p:nvPr/>
        </p:nvSpPr>
        <p:spPr>
          <a:xfrm rot="10800000">
            <a:off x="1592589" y="46921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86" name="Rectangle 885"/>
          <p:cNvSpPr/>
          <p:nvPr/>
        </p:nvSpPr>
        <p:spPr>
          <a:xfrm rot="10800000">
            <a:off x="1760230" y="46921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87" name="Rectangle 886"/>
          <p:cNvSpPr/>
          <p:nvPr/>
        </p:nvSpPr>
        <p:spPr>
          <a:xfrm rot="10800000">
            <a:off x="1424948" y="46921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88" name="Rectangle 887"/>
          <p:cNvSpPr/>
          <p:nvPr/>
        </p:nvSpPr>
        <p:spPr>
          <a:xfrm rot="10800000">
            <a:off x="1257309" y="46921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89" name="Rectangle 888"/>
          <p:cNvSpPr/>
          <p:nvPr/>
        </p:nvSpPr>
        <p:spPr>
          <a:xfrm rot="10800000">
            <a:off x="922028" y="46921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90" name="Rectangle 889"/>
          <p:cNvSpPr/>
          <p:nvPr/>
        </p:nvSpPr>
        <p:spPr>
          <a:xfrm rot="10800000">
            <a:off x="1089669" y="46921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91" name="Rectangle 890"/>
          <p:cNvSpPr/>
          <p:nvPr/>
        </p:nvSpPr>
        <p:spPr>
          <a:xfrm rot="10800000">
            <a:off x="754386" y="46921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92" name="Rectangle 891"/>
          <p:cNvSpPr/>
          <p:nvPr/>
        </p:nvSpPr>
        <p:spPr>
          <a:xfrm rot="10800000">
            <a:off x="586746" y="46921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93" name="Rectangle 892"/>
          <p:cNvSpPr/>
          <p:nvPr/>
        </p:nvSpPr>
        <p:spPr>
          <a:xfrm rot="10800000">
            <a:off x="251464" y="46921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94" name="Rectangle 893"/>
          <p:cNvSpPr/>
          <p:nvPr/>
        </p:nvSpPr>
        <p:spPr>
          <a:xfrm rot="10800000">
            <a:off x="419106" y="46921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96" name="Rectangle 895"/>
          <p:cNvSpPr/>
          <p:nvPr/>
        </p:nvSpPr>
        <p:spPr>
          <a:xfrm rot="10800000">
            <a:off x="670569" y="48598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97" name="Rectangle 896"/>
          <p:cNvSpPr/>
          <p:nvPr/>
        </p:nvSpPr>
        <p:spPr>
          <a:xfrm rot="10800000">
            <a:off x="838209" y="48598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98" name="Rectangle 897"/>
          <p:cNvSpPr/>
          <p:nvPr/>
        </p:nvSpPr>
        <p:spPr>
          <a:xfrm rot="10800000">
            <a:off x="586744" y="50274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99" name="Rectangle 898"/>
          <p:cNvSpPr/>
          <p:nvPr/>
        </p:nvSpPr>
        <p:spPr>
          <a:xfrm rot="10800000">
            <a:off x="502927" y="51950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00" name="Rectangle 899"/>
          <p:cNvSpPr/>
          <p:nvPr/>
        </p:nvSpPr>
        <p:spPr>
          <a:xfrm rot="10800000">
            <a:off x="922026" y="50274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01" name="Rectangle 900"/>
          <p:cNvSpPr/>
          <p:nvPr/>
        </p:nvSpPr>
        <p:spPr>
          <a:xfrm rot="10800000">
            <a:off x="1005851" y="51950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02" name="Rectangle 901"/>
          <p:cNvSpPr/>
          <p:nvPr/>
        </p:nvSpPr>
        <p:spPr>
          <a:xfrm rot="10800000">
            <a:off x="419104" y="53627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03" name="Rectangle 902"/>
          <p:cNvSpPr/>
          <p:nvPr/>
        </p:nvSpPr>
        <p:spPr>
          <a:xfrm rot="10800000">
            <a:off x="335287" y="55303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04" name="Rectangle 903"/>
          <p:cNvSpPr/>
          <p:nvPr/>
        </p:nvSpPr>
        <p:spPr>
          <a:xfrm rot="10800000">
            <a:off x="419104" y="56980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05" name="Rectangle 904"/>
          <p:cNvSpPr/>
          <p:nvPr/>
        </p:nvSpPr>
        <p:spPr>
          <a:xfrm>
            <a:off x="2430795" y="36863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07" name="Rectangle 906"/>
          <p:cNvSpPr/>
          <p:nvPr/>
        </p:nvSpPr>
        <p:spPr>
          <a:xfrm>
            <a:off x="2598432" y="36863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08" name="Rectangle 907"/>
          <p:cNvSpPr/>
          <p:nvPr/>
        </p:nvSpPr>
        <p:spPr>
          <a:xfrm>
            <a:off x="2346975" y="38539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09" name="Rectangle 908"/>
          <p:cNvSpPr/>
          <p:nvPr/>
        </p:nvSpPr>
        <p:spPr>
          <a:xfrm>
            <a:off x="2682252" y="38539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10" name="Rectangle 909"/>
          <p:cNvSpPr/>
          <p:nvPr/>
        </p:nvSpPr>
        <p:spPr>
          <a:xfrm>
            <a:off x="2095512" y="40215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11" name="Rectangle 910"/>
          <p:cNvSpPr/>
          <p:nvPr/>
        </p:nvSpPr>
        <p:spPr>
          <a:xfrm>
            <a:off x="2179333" y="41892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12" name="Rectangle 911"/>
          <p:cNvSpPr/>
          <p:nvPr/>
        </p:nvSpPr>
        <p:spPr>
          <a:xfrm>
            <a:off x="1089671" y="335103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13" name="Rectangle 912"/>
          <p:cNvSpPr/>
          <p:nvPr/>
        </p:nvSpPr>
        <p:spPr>
          <a:xfrm>
            <a:off x="922030" y="335103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14" name="Rectangle 913"/>
          <p:cNvSpPr/>
          <p:nvPr/>
        </p:nvSpPr>
        <p:spPr>
          <a:xfrm rot="10800000">
            <a:off x="922026" y="56980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15" name="Rectangle 914"/>
          <p:cNvSpPr/>
          <p:nvPr/>
        </p:nvSpPr>
        <p:spPr>
          <a:xfrm rot="10800000">
            <a:off x="1173493" y="55303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16" name="Rectangle 915"/>
          <p:cNvSpPr/>
          <p:nvPr/>
        </p:nvSpPr>
        <p:spPr>
          <a:xfrm rot="10800000">
            <a:off x="838209" y="58656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17" name="Rectangle 916"/>
          <p:cNvSpPr/>
          <p:nvPr/>
        </p:nvSpPr>
        <p:spPr>
          <a:xfrm rot="10800000">
            <a:off x="1089667" y="56980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18" name="Rectangle 917"/>
          <p:cNvSpPr/>
          <p:nvPr/>
        </p:nvSpPr>
        <p:spPr>
          <a:xfrm rot="10800000">
            <a:off x="1257308" y="56980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19" name="Rectangle 918"/>
          <p:cNvSpPr/>
          <p:nvPr/>
        </p:nvSpPr>
        <p:spPr>
          <a:xfrm rot="10800000">
            <a:off x="1005851" y="58656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20" name="Rectangle 919"/>
          <p:cNvSpPr/>
          <p:nvPr/>
        </p:nvSpPr>
        <p:spPr>
          <a:xfrm>
            <a:off x="2263151" y="335103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21" name="Rectangle 920"/>
          <p:cNvSpPr/>
          <p:nvPr/>
        </p:nvSpPr>
        <p:spPr>
          <a:xfrm>
            <a:off x="2179333" y="3518679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22" name="Rectangle 921"/>
          <p:cNvSpPr/>
          <p:nvPr/>
        </p:nvSpPr>
        <p:spPr>
          <a:xfrm>
            <a:off x="2514614" y="41892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23" name="Rectangle 922"/>
          <p:cNvSpPr/>
          <p:nvPr/>
        </p:nvSpPr>
        <p:spPr>
          <a:xfrm>
            <a:off x="2430793" y="43568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24" name="Rectangle 923"/>
          <p:cNvSpPr/>
          <p:nvPr/>
        </p:nvSpPr>
        <p:spPr>
          <a:xfrm rot="10800000">
            <a:off x="2179328" y="58656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25" name="Rectangle 924"/>
          <p:cNvSpPr/>
          <p:nvPr/>
        </p:nvSpPr>
        <p:spPr>
          <a:xfrm rot="10800000">
            <a:off x="2682250" y="48597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26" name="Rectangle 925"/>
          <p:cNvSpPr/>
          <p:nvPr/>
        </p:nvSpPr>
        <p:spPr>
          <a:xfrm rot="10800000">
            <a:off x="2598428" y="50274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27" name="Rectangle 926"/>
          <p:cNvSpPr/>
          <p:nvPr/>
        </p:nvSpPr>
        <p:spPr>
          <a:xfrm>
            <a:off x="419109" y="40215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28" name="Rectangle 927"/>
          <p:cNvSpPr/>
          <p:nvPr/>
        </p:nvSpPr>
        <p:spPr>
          <a:xfrm>
            <a:off x="502928" y="41892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29" name="Rectangle 928"/>
          <p:cNvSpPr/>
          <p:nvPr/>
        </p:nvSpPr>
        <p:spPr>
          <a:xfrm>
            <a:off x="419108" y="43568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30" name="Rectangle 929"/>
          <p:cNvSpPr/>
          <p:nvPr/>
        </p:nvSpPr>
        <p:spPr>
          <a:xfrm>
            <a:off x="335289" y="45245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33" name="Rectangle 932"/>
          <p:cNvSpPr/>
          <p:nvPr/>
        </p:nvSpPr>
        <p:spPr>
          <a:xfrm rot="10800000">
            <a:off x="2682250" y="51950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37" name="Rectangle 936"/>
          <p:cNvSpPr/>
          <p:nvPr/>
        </p:nvSpPr>
        <p:spPr>
          <a:xfrm rot="10800000">
            <a:off x="2430789" y="53627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38" name="Rectangle 937"/>
          <p:cNvSpPr/>
          <p:nvPr/>
        </p:nvSpPr>
        <p:spPr>
          <a:xfrm rot="10800000">
            <a:off x="2346974" y="55303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39" name="Rectangle 938"/>
          <p:cNvSpPr/>
          <p:nvPr/>
        </p:nvSpPr>
        <p:spPr>
          <a:xfrm rot="10800000">
            <a:off x="2514614" y="55303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40" name="Rectangle 939"/>
          <p:cNvSpPr/>
          <p:nvPr/>
        </p:nvSpPr>
        <p:spPr>
          <a:xfrm rot="10800000">
            <a:off x="2430792" y="56979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41" name="Rectangle 940"/>
          <p:cNvSpPr/>
          <p:nvPr/>
        </p:nvSpPr>
        <p:spPr>
          <a:xfrm rot="10800000">
            <a:off x="2011694" y="51950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42" name="Rectangle 941"/>
          <p:cNvSpPr/>
          <p:nvPr/>
        </p:nvSpPr>
        <p:spPr>
          <a:xfrm rot="10800000">
            <a:off x="2095509" y="53627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43" name="Rectangle 942"/>
          <p:cNvSpPr/>
          <p:nvPr/>
        </p:nvSpPr>
        <p:spPr>
          <a:xfrm rot="10800000">
            <a:off x="1927869" y="53627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44" name="Rectangle 943"/>
          <p:cNvSpPr/>
          <p:nvPr/>
        </p:nvSpPr>
        <p:spPr>
          <a:xfrm rot="10800000">
            <a:off x="2011694" y="55303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45" name="Rectangle 944"/>
          <p:cNvSpPr/>
          <p:nvPr/>
        </p:nvSpPr>
        <p:spPr>
          <a:xfrm rot="10800000">
            <a:off x="1760231" y="56979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47" name="Rectangle 946"/>
          <p:cNvSpPr/>
          <p:nvPr/>
        </p:nvSpPr>
        <p:spPr>
          <a:xfrm rot="10800000">
            <a:off x="670569" y="58656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48" name="Rectangle 947"/>
          <p:cNvSpPr/>
          <p:nvPr/>
        </p:nvSpPr>
        <p:spPr>
          <a:xfrm>
            <a:off x="1424952" y="335103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49" name="Rectangle 948"/>
          <p:cNvSpPr/>
          <p:nvPr/>
        </p:nvSpPr>
        <p:spPr>
          <a:xfrm>
            <a:off x="2095511" y="335103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50" name="Rectangle 949"/>
          <p:cNvSpPr/>
          <p:nvPr/>
        </p:nvSpPr>
        <p:spPr>
          <a:xfrm>
            <a:off x="2430791" y="335103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51" name="Rectangle 950"/>
          <p:cNvSpPr/>
          <p:nvPr/>
        </p:nvSpPr>
        <p:spPr>
          <a:xfrm>
            <a:off x="1089674" y="36863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52" name="Rectangle 951"/>
          <p:cNvSpPr/>
          <p:nvPr/>
        </p:nvSpPr>
        <p:spPr>
          <a:xfrm>
            <a:off x="1424955" y="36863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53" name="Rectangle 952"/>
          <p:cNvSpPr/>
          <p:nvPr/>
        </p:nvSpPr>
        <p:spPr>
          <a:xfrm>
            <a:off x="586749" y="36863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54" name="Rectangle 953"/>
          <p:cNvSpPr/>
          <p:nvPr/>
        </p:nvSpPr>
        <p:spPr>
          <a:xfrm>
            <a:off x="754388" y="36863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55" name="Rectangle 954"/>
          <p:cNvSpPr/>
          <p:nvPr/>
        </p:nvSpPr>
        <p:spPr>
          <a:xfrm>
            <a:off x="670568" y="38539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56" name="Rectangle 955"/>
          <p:cNvSpPr/>
          <p:nvPr/>
        </p:nvSpPr>
        <p:spPr>
          <a:xfrm>
            <a:off x="1005853" y="38539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57" name="Rectangle 956"/>
          <p:cNvSpPr/>
          <p:nvPr/>
        </p:nvSpPr>
        <p:spPr>
          <a:xfrm>
            <a:off x="1173494" y="38539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58" name="Rectangle 957"/>
          <p:cNvSpPr/>
          <p:nvPr/>
        </p:nvSpPr>
        <p:spPr>
          <a:xfrm>
            <a:off x="1089671" y="40215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59" name="Rectangle 958"/>
          <p:cNvSpPr/>
          <p:nvPr/>
        </p:nvSpPr>
        <p:spPr>
          <a:xfrm>
            <a:off x="1424953" y="40215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60" name="Rectangle 959"/>
          <p:cNvSpPr/>
          <p:nvPr/>
        </p:nvSpPr>
        <p:spPr>
          <a:xfrm>
            <a:off x="838210" y="41892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61" name="Rectangle 960"/>
          <p:cNvSpPr/>
          <p:nvPr/>
        </p:nvSpPr>
        <p:spPr>
          <a:xfrm>
            <a:off x="754387" y="43568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62" name="Rectangle 961"/>
          <p:cNvSpPr/>
          <p:nvPr/>
        </p:nvSpPr>
        <p:spPr>
          <a:xfrm>
            <a:off x="1341135" y="41892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63" name="Rectangle 962"/>
          <p:cNvSpPr/>
          <p:nvPr/>
        </p:nvSpPr>
        <p:spPr>
          <a:xfrm>
            <a:off x="1424951" y="43568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64" name="Rectangle 963"/>
          <p:cNvSpPr/>
          <p:nvPr/>
        </p:nvSpPr>
        <p:spPr>
          <a:xfrm>
            <a:off x="838210" y="45245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65" name="Rectangle 964"/>
          <p:cNvSpPr/>
          <p:nvPr/>
        </p:nvSpPr>
        <p:spPr>
          <a:xfrm>
            <a:off x="1173494" y="45245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66" name="Rectangle 965"/>
          <p:cNvSpPr/>
          <p:nvPr/>
        </p:nvSpPr>
        <p:spPr>
          <a:xfrm>
            <a:off x="1676414" y="41892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67" name="Rectangle 966"/>
          <p:cNvSpPr/>
          <p:nvPr/>
        </p:nvSpPr>
        <p:spPr>
          <a:xfrm>
            <a:off x="1592590" y="43568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68" name="Rectangle 967"/>
          <p:cNvSpPr/>
          <p:nvPr/>
        </p:nvSpPr>
        <p:spPr>
          <a:xfrm>
            <a:off x="1508774" y="3518679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69" name="Rectangle 968"/>
          <p:cNvSpPr/>
          <p:nvPr/>
        </p:nvSpPr>
        <p:spPr>
          <a:xfrm>
            <a:off x="1592593" y="36863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70" name="Rectangle 969"/>
          <p:cNvSpPr/>
          <p:nvPr/>
        </p:nvSpPr>
        <p:spPr>
          <a:xfrm>
            <a:off x="1676414" y="38539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71" name="Rectangle 970"/>
          <p:cNvSpPr/>
          <p:nvPr/>
        </p:nvSpPr>
        <p:spPr>
          <a:xfrm>
            <a:off x="2011694" y="45245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72" name="Rectangle 971"/>
          <p:cNvSpPr/>
          <p:nvPr/>
        </p:nvSpPr>
        <p:spPr>
          <a:xfrm rot="10800000">
            <a:off x="2263150" y="46921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73" name="Rectangle 972"/>
          <p:cNvSpPr/>
          <p:nvPr/>
        </p:nvSpPr>
        <p:spPr>
          <a:xfrm rot="10800000">
            <a:off x="1927870" y="46921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74" name="Rectangle 973"/>
          <p:cNvSpPr/>
          <p:nvPr/>
        </p:nvSpPr>
        <p:spPr>
          <a:xfrm>
            <a:off x="670572" y="45245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75" name="Rectangle 974"/>
          <p:cNvSpPr/>
          <p:nvPr/>
        </p:nvSpPr>
        <p:spPr>
          <a:xfrm>
            <a:off x="1844054" y="45245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76" name="Rectangle 975"/>
          <p:cNvSpPr/>
          <p:nvPr/>
        </p:nvSpPr>
        <p:spPr>
          <a:xfrm rot="10800000">
            <a:off x="1424948" y="50274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77" name="Rectangle 976"/>
          <p:cNvSpPr/>
          <p:nvPr/>
        </p:nvSpPr>
        <p:spPr>
          <a:xfrm rot="10800000">
            <a:off x="1508774" y="48597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78" name="Rectangle 977"/>
          <p:cNvSpPr/>
          <p:nvPr/>
        </p:nvSpPr>
        <p:spPr>
          <a:xfrm rot="10800000">
            <a:off x="1676414" y="58656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79" name="Rectangle 978"/>
          <p:cNvSpPr/>
          <p:nvPr/>
        </p:nvSpPr>
        <p:spPr>
          <a:xfrm rot="10800000">
            <a:off x="1676414" y="51950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80" name="Rectangle 979"/>
          <p:cNvSpPr/>
          <p:nvPr/>
        </p:nvSpPr>
        <p:spPr>
          <a:xfrm rot="10800000">
            <a:off x="1424948" y="53627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81" name="Rectangle 980"/>
          <p:cNvSpPr/>
          <p:nvPr/>
        </p:nvSpPr>
        <p:spPr>
          <a:xfrm rot="10800000">
            <a:off x="1676414" y="48597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82" name="Rectangle 981"/>
          <p:cNvSpPr/>
          <p:nvPr/>
        </p:nvSpPr>
        <p:spPr>
          <a:xfrm rot="10800000">
            <a:off x="1760228" y="50274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83" name="Rectangle 982"/>
          <p:cNvSpPr/>
          <p:nvPr/>
        </p:nvSpPr>
        <p:spPr>
          <a:xfrm rot="10800000">
            <a:off x="1676414" y="55303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84" name="Rectangle 983"/>
          <p:cNvSpPr/>
          <p:nvPr/>
        </p:nvSpPr>
        <p:spPr>
          <a:xfrm rot="10800000">
            <a:off x="1508774" y="55303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85" name="Rectangle 984"/>
          <p:cNvSpPr/>
          <p:nvPr/>
        </p:nvSpPr>
        <p:spPr>
          <a:xfrm rot="10800000">
            <a:off x="1592591" y="56979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86" name="Rectangle 985"/>
          <p:cNvSpPr/>
          <p:nvPr/>
        </p:nvSpPr>
        <p:spPr>
          <a:xfrm rot="10800000">
            <a:off x="2346974" y="48597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87" name="Rectangle 986"/>
          <p:cNvSpPr/>
          <p:nvPr/>
        </p:nvSpPr>
        <p:spPr>
          <a:xfrm rot="10800000">
            <a:off x="2263148" y="50274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88" name="Rectangle 987"/>
          <p:cNvSpPr/>
          <p:nvPr/>
        </p:nvSpPr>
        <p:spPr>
          <a:xfrm>
            <a:off x="3101358" y="335103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89" name="Rectangle 988"/>
          <p:cNvSpPr/>
          <p:nvPr/>
        </p:nvSpPr>
        <p:spPr>
          <a:xfrm>
            <a:off x="3436639" y="335103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90" name="Rectangle 989"/>
          <p:cNvSpPr/>
          <p:nvPr/>
        </p:nvSpPr>
        <p:spPr>
          <a:xfrm>
            <a:off x="3268998" y="335103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06" name="Rectangle 1005"/>
          <p:cNvSpPr/>
          <p:nvPr/>
        </p:nvSpPr>
        <p:spPr>
          <a:xfrm>
            <a:off x="3939563" y="335103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07" name="Rectangle 1006"/>
          <p:cNvSpPr/>
          <p:nvPr/>
        </p:nvSpPr>
        <p:spPr>
          <a:xfrm>
            <a:off x="4274842" y="335103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08" name="Rectangle 1007"/>
          <p:cNvSpPr/>
          <p:nvPr/>
        </p:nvSpPr>
        <p:spPr>
          <a:xfrm>
            <a:off x="4442482" y="335103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09" name="Rectangle 1008"/>
          <p:cNvSpPr/>
          <p:nvPr/>
        </p:nvSpPr>
        <p:spPr>
          <a:xfrm>
            <a:off x="4610122" y="335103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10" name="Rectangle 1009"/>
          <p:cNvSpPr/>
          <p:nvPr/>
        </p:nvSpPr>
        <p:spPr>
          <a:xfrm>
            <a:off x="5448318" y="335103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11" name="Rectangle 1010"/>
          <p:cNvSpPr/>
          <p:nvPr/>
        </p:nvSpPr>
        <p:spPr>
          <a:xfrm>
            <a:off x="5280679" y="335103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12" name="Rectangle 1011"/>
          <p:cNvSpPr/>
          <p:nvPr/>
        </p:nvSpPr>
        <p:spPr>
          <a:xfrm>
            <a:off x="2933718" y="335103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13" name="Rectangle 1012"/>
          <p:cNvSpPr/>
          <p:nvPr/>
        </p:nvSpPr>
        <p:spPr>
          <a:xfrm>
            <a:off x="5615958" y="3351038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14" name="Rectangle 1013"/>
          <p:cNvSpPr/>
          <p:nvPr/>
        </p:nvSpPr>
        <p:spPr>
          <a:xfrm rot="10800000">
            <a:off x="5280680" y="56979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15" name="Rectangle 1014"/>
          <p:cNvSpPr/>
          <p:nvPr/>
        </p:nvSpPr>
        <p:spPr>
          <a:xfrm rot="10800000">
            <a:off x="4945404" y="56979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16" name="Rectangle 1015"/>
          <p:cNvSpPr/>
          <p:nvPr/>
        </p:nvSpPr>
        <p:spPr>
          <a:xfrm rot="10800000">
            <a:off x="4777764" y="56979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17" name="Rectangle 1016"/>
          <p:cNvSpPr/>
          <p:nvPr/>
        </p:nvSpPr>
        <p:spPr>
          <a:xfrm rot="10800000">
            <a:off x="4610124" y="56979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18" name="Rectangle 1017"/>
          <p:cNvSpPr/>
          <p:nvPr/>
        </p:nvSpPr>
        <p:spPr>
          <a:xfrm rot="10800000">
            <a:off x="4107204" y="569799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19" name="Rectangle 1018"/>
          <p:cNvSpPr/>
          <p:nvPr/>
        </p:nvSpPr>
        <p:spPr>
          <a:xfrm rot="10800000">
            <a:off x="3436635" y="56980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20" name="Rectangle 1019"/>
          <p:cNvSpPr/>
          <p:nvPr/>
        </p:nvSpPr>
        <p:spPr>
          <a:xfrm rot="10800000">
            <a:off x="3268995" y="56980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21" name="Rectangle 1020"/>
          <p:cNvSpPr/>
          <p:nvPr/>
        </p:nvSpPr>
        <p:spPr>
          <a:xfrm rot="10800000">
            <a:off x="2933713" y="56980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22" name="Rectangle 1021"/>
          <p:cNvSpPr/>
          <p:nvPr/>
        </p:nvSpPr>
        <p:spPr>
          <a:xfrm rot="10800000">
            <a:off x="5615961" y="5697998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23" name="Rectangle 1022"/>
          <p:cNvSpPr/>
          <p:nvPr/>
        </p:nvSpPr>
        <p:spPr>
          <a:xfrm>
            <a:off x="3185179" y="38539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24" name="Rectangle 1023"/>
          <p:cNvSpPr/>
          <p:nvPr/>
        </p:nvSpPr>
        <p:spPr>
          <a:xfrm>
            <a:off x="3520460" y="38539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25" name="Rectangle 1024"/>
          <p:cNvSpPr/>
          <p:nvPr/>
        </p:nvSpPr>
        <p:spPr>
          <a:xfrm>
            <a:off x="3101360" y="36863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26" name="Rectangle 1025"/>
          <p:cNvSpPr/>
          <p:nvPr/>
        </p:nvSpPr>
        <p:spPr>
          <a:xfrm>
            <a:off x="4191026" y="38539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27" name="Rectangle 1026"/>
          <p:cNvSpPr/>
          <p:nvPr/>
        </p:nvSpPr>
        <p:spPr>
          <a:xfrm>
            <a:off x="4023386" y="38539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28" name="Rectangle 1027"/>
          <p:cNvSpPr/>
          <p:nvPr/>
        </p:nvSpPr>
        <p:spPr>
          <a:xfrm>
            <a:off x="3604281" y="36863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29" name="Rectangle 1028"/>
          <p:cNvSpPr/>
          <p:nvPr/>
        </p:nvSpPr>
        <p:spPr>
          <a:xfrm>
            <a:off x="3939566" y="36863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30" name="Rectangle 1029"/>
          <p:cNvSpPr/>
          <p:nvPr/>
        </p:nvSpPr>
        <p:spPr>
          <a:xfrm>
            <a:off x="4526305" y="38539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31" name="Rectangle 1030"/>
          <p:cNvSpPr/>
          <p:nvPr/>
        </p:nvSpPr>
        <p:spPr>
          <a:xfrm>
            <a:off x="4861585" y="38539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32" name="Rectangle 1031"/>
          <p:cNvSpPr/>
          <p:nvPr/>
        </p:nvSpPr>
        <p:spPr>
          <a:xfrm>
            <a:off x="4693945" y="38539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33" name="Rectangle 1032"/>
          <p:cNvSpPr/>
          <p:nvPr/>
        </p:nvSpPr>
        <p:spPr>
          <a:xfrm>
            <a:off x="4442485" y="36863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34" name="Rectangle 1033"/>
          <p:cNvSpPr/>
          <p:nvPr/>
        </p:nvSpPr>
        <p:spPr>
          <a:xfrm>
            <a:off x="4777765" y="36863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35" name="Rectangle 1034"/>
          <p:cNvSpPr/>
          <p:nvPr/>
        </p:nvSpPr>
        <p:spPr>
          <a:xfrm>
            <a:off x="4610125" y="36863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36" name="Rectangle 1035"/>
          <p:cNvSpPr/>
          <p:nvPr/>
        </p:nvSpPr>
        <p:spPr>
          <a:xfrm>
            <a:off x="5196866" y="38539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37" name="Rectangle 1036"/>
          <p:cNvSpPr/>
          <p:nvPr/>
        </p:nvSpPr>
        <p:spPr>
          <a:xfrm>
            <a:off x="5532141" y="38539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38" name="Rectangle 1037"/>
          <p:cNvSpPr/>
          <p:nvPr/>
        </p:nvSpPr>
        <p:spPr>
          <a:xfrm>
            <a:off x="4945405" y="36863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39" name="Rectangle 1038"/>
          <p:cNvSpPr/>
          <p:nvPr/>
        </p:nvSpPr>
        <p:spPr>
          <a:xfrm>
            <a:off x="2933718" y="36863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40" name="Rectangle 1039"/>
          <p:cNvSpPr/>
          <p:nvPr/>
        </p:nvSpPr>
        <p:spPr>
          <a:xfrm>
            <a:off x="5615961" y="3686319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41" name="Rectangle 1040"/>
          <p:cNvSpPr/>
          <p:nvPr/>
        </p:nvSpPr>
        <p:spPr>
          <a:xfrm>
            <a:off x="5699781" y="3853959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42" name="Rectangle 1041"/>
          <p:cNvSpPr/>
          <p:nvPr/>
        </p:nvSpPr>
        <p:spPr>
          <a:xfrm>
            <a:off x="3017540" y="38539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43" name="Rectangle 1042"/>
          <p:cNvSpPr/>
          <p:nvPr/>
        </p:nvSpPr>
        <p:spPr>
          <a:xfrm>
            <a:off x="3352823" y="41892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44" name="Rectangle 1043"/>
          <p:cNvSpPr/>
          <p:nvPr/>
        </p:nvSpPr>
        <p:spPr>
          <a:xfrm>
            <a:off x="3436639" y="40215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45" name="Rectangle 1044"/>
          <p:cNvSpPr/>
          <p:nvPr/>
        </p:nvSpPr>
        <p:spPr>
          <a:xfrm>
            <a:off x="3269000" y="40215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46" name="Rectangle 1045"/>
          <p:cNvSpPr/>
          <p:nvPr/>
        </p:nvSpPr>
        <p:spPr>
          <a:xfrm>
            <a:off x="3688104" y="41892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47" name="Rectangle 1046"/>
          <p:cNvSpPr/>
          <p:nvPr/>
        </p:nvSpPr>
        <p:spPr>
          <a:xfrm>
            <a:off x="3855745" y="41892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48" name="Rectangle 1047"/>
          <p:cNvSpPr/>
          <p:nvPr/>
        </p:nvSpPr>
        <p:spPr>
          <a:xfrm>
            <a:off x="4191025" y="41892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49" name="Rectangle 1048"/>
          <p:cNvSpPr/>
          <p:nvPr/>
        </p:nvSpPr>
        <p:spPr>
          <a:xfrm>
            <a:off x="3604281" y="40215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50" name="Rectangle 1049"/>
          <p:cNvSpPr/>
          <p:nvPr/>
        </p:nvSpPr>
        <p:spPr>
          <a:xfrm>
            <a:off x="3939564" y="40215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51" name="Rectangle 1050"/>
          <p:cNvSpPr/>
          <p:nvPr/>
        </p:nvSpPr>
        <p:spPr>
          <a:xfrm>
            <a:off x="4526304" y="41892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52" name="Rectangle 1051"/>
          <p:cNvSpPr/>
          <p:nvPr/>
        </p:nvSpPr>
        <p:spPr>
          <a:xfrm>
            <a:off x="4693944" y="41892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53" name="Rectangle 1052"/>
          <p:cNvSpPr/>
          <p:nvPr/>
        </p:nvSpPr>
        <p:spPr>
          <a:xfrm>
            <a:off x="4274843" y="402159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54" name="Rectangle 1053"/>
          <p:cNvSpPr/>
          <p:nvPr/>
        </p:nvSpPr>
        <p:spPr>
          <a:xfrm>
            <a:off x="4442483" y="402159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55" name="Rectangle 1054"/>
          <p:cNvSpPr/>
          <p:nvPr/>
        </p:nvSpPr>
        <p:spPr>
          <a:xfrm>
            <a:off x="4610123" y="402159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56" name="Rectangle 1055"/>
          <p:cNvSpPr/>
          <p:nvPr/>
        </p:nvSpPr>
        <p:spPr>
          <a:xfrm>
            <a:off x="5029225" y="41892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57" name="Rectangle 1056"/>
          <p:cNvSpPr/>
          <p:nvPr/>
        </p:nvSpPr>
        <p:spPr>
          <a:xfrm>
            <a:off x="5532140" y="41892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58" name="Rectangle 1057"/>
          <p:cNvSpPr/>
          <p:nvPr/>
        </p:nvSpPr>
        <p:spPr>
          <a:xfrm>
            <a:off x="5364501" y="41892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59" name="Rectangle 1058"/>
          <p:cNvSpPr/>
          <p:nvPr/>
        </p:nvSpPr>
        <p:spPr>
          <a:xfrm>
            <a:off x="4945403" y="40215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60" name="Rectangle 1059"/>
          <p:cNvSpPr/>
          <p:nvPr/>
        </p:nvSpPr>
        <p:spPr>
          <a:xfrm>
            <a:off x="5113044" y="40215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61" name="Rectangle 1060"/>
          <p:cNvSpPr/>
          <p:nvPr/>
        </p:nvSpPr>
        <p:spPr>
          <a:xfrm>
            <a:off x="5448319" y="402159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62" name="Rectangle 1061"/>
          <p:cNvSpPr/>
          <p:nvPr/>
        </p:nvSpPr>
        <p:spPr>
          <a:xfrm>
            <a:off x="5280680" y="40215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63" name="Rectangle 1062"/>
          <p:cNvSpPr/>
          <p:nvPr/>
        </p:nvSpPr>
        <p:spPr>
          <a:xfrm>
            <a:off x="2933718" y="40215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64" name="Rectangle 1063"/>
          <p:cNvSpPr/>
          <p:nvPr/>
        </p:nvSpPr>
        <p:spPr>
          <a:xfrm>
            <a:off x="5615959" y="4021599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65" name="Rectangle 1064"/>
          <p:cNvSpPr/>
          <p:nvPr/>
        </p:nvSpPr>
        <p:spPr>
          <a:xfrm>
            <a:off x="5699780" y="4189239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66" name="Rectangle 1065"/>
          <p:cNvSpPr/>
          <p:nvPr/>
        </p:nvSpPr>
        <p:spPr>
          <a:xfrm>
            <a:off x="3017540" y="41892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67" name="Rectangle 1066"/>
          <p:cNvSpPr/>
          <p:nvPr/>
        </p:nvSpPr>
        <p:spPr>
          <a:xfrm rot="10800000">
            <a:off x="5364496" y="58656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68" name="Rectangle 1067"/>
          <p:cNvSpPr/>
          <p:nvPr/>
        </p:nvSpPr>
        <p:spPr>
          <a:xfrm rot="10800000">
            <a:off x="5029219" y="58656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69" name="Rectangle 1068"/>
          <p:cNvSpPr/>
          <p:nvPr/>
        </p:nvSpPr>
        <p:spPr>
          <a:xfrm rot="10800000">
            <a:off x="5196859" y="58656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70" name="Rectangle 1069"/>
          <p:cNvSpPr/>
          <p:nvPr/>
        </p:nvSpPr>
        <p:spPr>
          <a:xfrm rot="10800000">
            <a:off x="4693939" y="58656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71" name="Rectangle 1070"/>
          <p:cNvSpPr/>
          <p:nvPr/>
        </p:nvSpPr>
        <p:spPr>
          <a:xfrm rot="10800000">
            <a:off x="4526305" y="58656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72" name="Rectangle 1071"/>
          <p:cNvSpPr/>
          <p:nvPr/>
        </p:nvSpPr>
        <p:spPr>
          <a:xfrm rot="10800000">
            <a:off x="4191025" y="58656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73" name="Rectangle 1072"/>
          <p:cNvSpPr/>
          <p:nvPr/>
        </p:nvSpPr>
        <p:spPr>
          <a:xfrm rot="10800000">
            <a:off x="4023385" y="58656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74" name="Rectangle 1073"/>
          <p:cNvSpPr/>
          <p:nvPr/>
        </p:nvSpPr>
        <p:spPr>
          <a:xfrm rot="10800000">
            <a:off x="3855744" y="58656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75" name="Rectangle 1074"/>
          <p:cNvSpPr/>
          <p:nvPr/>
        </p:nvSpPr>
        <p:spPr>
          <a:xfrm rot="10800000">
            <a:off x="3017538" y="58656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76" name="Rectangle 1075"/>
          <p:cNvSpPr/>
          <p:nvPr/>
        </p:nvSpPr>
        <p:spPr>
          <a:xfrm rot="10800000">
            <a:off x="3185178" y="58656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77" name="Rectangle 1076"/>
          <p:cNvSpPr/>
          <p:nvPr/>
        </p:nvSpPr>
        <p:spPr>
          <a:xfrm rot="10800000">
            <a:off x="5699777" y="5865638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78" name="Rectangle 1077"/>
          <p:cNvSpPr/>
          <p:nvPr/>
        </p:nvSpPr>
        <p:spPr>
          <a:xfrm>
            <a:off x="3185180" y="351867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79" name="Rectangle 1078"/>
          <p:cNvSpPr/>
          <p:nvPr/>
        </p:nvSpPr>
        <p:spPr>
          <a:xfrm>
            <a:off x="3520459" y="351867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80" name="Rectangle 1079"/>
          <p:cNvSpPr/>
          <p:nvPr/>
        </p:nvSpPr>
        <p:spPr>
          <a:xfrm>
            <a:off x="3352818" y="351867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81" name="Rectangle 1080"/>
          <p:cNvSpPr/>
          <p:nvPr/>
        </p:nvSpPr>
        <p:spPr>
          <a:xfrm>
            <a:off x="3688103" y="351867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82" name="Rectangle 1081"/>
          <p:cNvSpPr/>
          <p:nvPr/>
        </p:nvSpPr>
        <p:spPr>
          <a:xfrm>
            <a:off x="3855744" y="351867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83" name="Rectangle 1082"/>
          <p:cNvSpPr/>
          <p:nvPr/>
        </p:nvSpPr>
        <p:spPr>
          <a:xfrm>
            <a:off x="4023385" y="351867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84" name="Rectangle 1083"/>
          <p:cNvSpPr/>
          <p:nvPr/>
        </p:nvSpPr>
        <p:spPr>
          <a:xfrm>
            <a:off x="4358664" y="3518679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85" name="Rectangle 1084"/>
          <p:cNvSpPr/>
          <p:nvPr/>
        </p:nvSpPr>
        <p:spPr>
          <a:xfrm>
            <a:off x="4526304" y="3518679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86" name="Rectangle 1085"/>
          <p:cNvSpPr/>
          <p:nvPr/>
        </p:nvSpPr>
        <p:spPr>
          <a:xfrm>
            <a:off x="4693944" y="3518679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87" name="Rectangle 1086"/>
          <p:cNvSpPr/>
          <p:nvPr/>
        </p:nvSpPr>
        <p:spPr>
          <a:xfrm>
            <a:off x="5029225" y="3518679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88" name="Rectangle 1087"/>
          <p:cNvSpPr/>
          <p:nvPr/>
        </p:nvSpPr>
        <p:spPr>
          <a:xfrm>
            <a:off x="5196865" y="3518679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89" name="Rectangle 1088"/>
          <p:cNvSpPr/>
          <p:nvPr/>
        </p:nvSpPr>
        <p:spPr>
          <a:xfrm>
            <a:off x="5532141" y="3518679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90" name="Rectangle 1089"/>
          <p:cNvSpPr/>
          <p:nvPr/>
        </p:nvSpPr>
        <p:spPr>
          <a:xfrm>
            <a:off x="5364502" y="3518679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91" name="Rectangle 1090"/>
          <p:cNvSpPr/>
          <p:nvPr/>
        </p:nvSpPr>
        <p:spPr>
          <a:xfrm>
            <a:off x="5699781" y="3518679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92" name="Rectangle 1091"/>
          <p:cNvSpPr/>
          <p:nvPr/>
        </p:nvSpPr>
        <p:spPr>
          <a:xfrm>
            <a:off x="3017540" y="351867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93" name="Rectangle 1092"/>
          <p:cNvSpPr/>
          <p:nvPr/>
        </p:nvSpPr>
        <p:spPr>
          <a:xfrm rot="10800000">
            <a:off x="5364501" y="55303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94" name="Rectangle 1093"/>
          <p:cNvSpPr/>
          <p:nvPr/>
        </p:nvSpPr>
        <p:spPr>
          <a:xfrm rot="10800000">
            <a:off x="4861585" y="55303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95" name="Rectangle 1094"/>
          <p:cNvSpPr/>
          <p:nvPr/>
        </p:nvSpPr>
        <p:spPr>
          <a:xfrm rot="10800000">
            <a:off x="4526305" y="55303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96" name="Rectangle 1095"/>
          <p:cNvSpPr/>
          <p:nvPr/>
        </p:nvSpPr>
        <p:spPr>
          <a:xfrm rot="10800000">
            <a:off x="4023385" y="55303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97" name="Rectangle 1096"/>
          <p:cNvSpPr/>
          <p:nvPr/>
        </p:nvSpPr>
        <p:spPr>
          <a:xfrm rot="10800000">
            <a:off x="3688103" y="55303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98" name="Rectangle 1097"/>
          <p:cNvSpPr/>
          <p:nvPr/>
        </p:nvSpPr>
        <p:spPr>
          <a:xfrm rot="10800000">
            <a:off x="3520460" y="55303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99" name="Rectangle 1098"/>
          <p:cNvSpPr/>
          <p:nvPr/>
        </p:nvSpPr>
        <p:spPr>
          <a:xfrm rot="10800000">
            <a:off x="3352820" y="55303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00" name="Rectangle 1099"/>
          <p:cNvSpPr/>
          <p:nvPr/>
        </p:nvSpPr>
        <p:spPr>
          <a:xfrm rot="10800000">
            <a:off x="3185178" y="55303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01" name="Rectangle 1100"/>
          <p:cNvSpPr/>
          <p:nvPr/>
        </p:nvSpPr>
        <p:spPr>
          <a:xfrm rot="10800000">
            <a:off x="5532141" y="55303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02" name="Rectangle 1101"/>
          <p:cNvSpPr/>
          <p:nvPr/>
        </p:nvSpPr>
        <p:spPr>
          <a:xfrm rot="10800000">
            <a:off x="5699783" y="5530358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03" name="Rectangle 1102"/>
          <p:cNvSpPr/>
          <p:nvPr/>
        </p:nvSpPr>
        <p:spPr>
          <a:xfrm rot="10800000">
            <a:off x="5280680" y="53627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04" name="Rectangle 1103"/>
          <p:cNvSpPr/>
          <p:nvPr/>
        </p:nvSpPr>
        <p:spPr>
          <a:xfrm rot="10800000">
            <a:off x="4945400" y="53627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05" name="Rectangle 1104"/>
          <p:cNvSpPr/>
          <p:nvPr/>
        </p:nvSpPr>
        <p:spPr>
          <a:xfrm rot="10800000">
            <a:off x="4274840" y="53627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06" name="Rectangle 1105"/>
          <p:cNvSpPr/>
          <p:nvPr/>
        </p:nvSpPr>
        <p:spPr>
          <a:xfrm rot="10800000">
            <a:off x="4442480" y="53627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07" name="Rectangle 1106"/>
          <p:cNvSpPr/>
          <p:nvPr/>
        </p:nvSpPr>
        <p:spPr>
          <a:xfrm rot="10800000">
            <a:off x="3939559" y="53627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08" name="Rectangle 1107"/>
          <p:cNvSpPr/>
          <p:nvPr/>
        </p:nvSpPr>
        <p:spPr>
          <a:xfrm rot="10800000">
            <a:off x="3604277" y="53627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09" name="Rectangle 1108"/>
          <p:cNvSpPr/>
          <p:nvPr/>
        </p:nvSpPr>
        <p:spPr>
          <a:xfrm rot="10800000">
            <a:off x="3771918" y="53627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10" name="Rectangle 1109"/>
          <p:cNvSpPr/>
          <p:nvPr/>
        </p:nvSpPr>
        <p:spPr>
          <a:xfrm rot="10800000">
            <a:off x="3436635" y="53627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11" name="Rectangle 1110"/>
          <p:cNvSpPr/>
          <p:nvPr/>
        </p:nvSpPr>
        <p:spPr>
          <a:xfrm rot="10800000">
            <a:off x="3268995" y="53627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12" name="Rectangle 1111"/>
          <p:cNvSpPr/>
          <p:nvPr/>
        </p:nvSpPr>
        <p:spPr>
          <a:xfrm rot="10800000">
            <a:off x="2933713" y="53627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13" name="Rectangle 1112"/>
          <p:cNvSpPr/>
          <p:nvPr/>
        </p:nvSpPr>
        <p:spPr>
          <a:xfrm rot="10800000">
            <a:off x="5615956" y="5362718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14" name="Rectangle 1113"/>
          <p:cNvSpPr/>
          <p:nvPr/>
        </p:nvSpPr>
        <p:spPr>
          <a:xfrm rot="10800000">
            <a:off x="5448317" y="53627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15" name="Rectangle 1114"/>
          <p:cNvSpPr/>
          <p:nvPr/>
        </p:nvSpPr>
        <p:spPr>
          <a:xfrm rot="10800000">
            <a:off x="5029225" y="51950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16" name="Rectangle 1115"/>
          <p:cNvSpPr/>
          <p:nvPr/>
        </p:nvSpPr>
        <p:spPr>
          <a:xfrm rot="10800000">
            <a:off x="5196865" y="51950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17" name="Rectangle 1116"/>
          <p:cNvSpPr/>
          <p:nvPr/>
        </p:nvSpPr>
        <p:spPr>
          <a:xfrm rot="10800000">
            <a:off x="4861585" y="51950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18" name="Rectangle 1117"/>
          <p:cNvSpPr/>
          <p:nvPr/>
        </p:nvSpPr>
        <p:spPr>
          <a:xfrm rot="10800000">
            <a:off x="4526305" y="51950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19" name="Rectangle 1118"/>
          <p:cNvSpPr/>
          <p:nvPr/>
        </p:nvSpPr>
        <p:spPr>
          <a:xfrm rot="10800000">
            <a:off x="4191025" y="51950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20" name="Rectangle 1119"/>
          <p:cNvSpPr/>
          <p:nvPr/>
        </p:nvSpPr>
        <p:spPr>
          <a:xfrm rot="10800000">
            <a:off x="4023385" y="51950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21" name="Rectangle 1120"/>
          <p:cNvSpPr/>
          <p:nvPr/>
        </p:nvSpPr>
        <p:spPr>
          <a:xfrm rot="10800000">
            <a:off x="3855744" y="51950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22" name="Rectangle 1121"/>
          <p:cNvSpPr/>
          <p:nvPr/>
        </p:nvSpPr>
        <p:spPr>
          <a:xfrm rot="10800000">
            <a:off x="3520460" y="51950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23" name="Rectangle 1122"/>
          <p:cNvSpPr/>
          <p:nvPr/>
        </p:nvSpPr>
        <p:spPr>
          <a:xfrm rot="10800000">
            <a:off x="3352820" y="51950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24" name="Rectangle 1123"/>
          <p:cNvSpPr/>
          <p:nvPr/>
        </p:nvSpPr>
        <p:spPr>
          <a:xfrm rot="10800000">
            <a:off x="3017538" y="51950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25" name="Rectangle 1124"/>
          <p:cNvSpPr/>
          <p:nvPr/>
        </p:nvSpPr>
        <p:spPr>
          <a:xfrm rot="10800000">
            <a:off x="5699783" y="5195078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26" name="Rectangle 1125"/>
          <p:cNvSpPr/>
          <p:nvPr/>
        </p:nvSpPr>
        <p:spPr>
          <a:xfrm rot="10800000">
            <a:off x="5113039" y="50274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27" name="Rectangle 1126"/>
          <p:cNvSpPr/>
          <p:nvPr/>
        </p:nvSpPr>
        <p:spPr>
          <a:xfrm rot="10800000">
            <a:off x="4777759" y="50274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28" name="Rectangle 1127"/>
          <p:cNvSpPr/>
          <p:nvPr/>
        </p:nvSpPr>
        <p:spPr>
          <a:xfrm rot="10800000">
            <a:off x="4610119" y="50274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29" name="Rectangle 1128"/>
          <p:cNvSpPr/>
          <p:nvPr/>
        </p:nvSpPr>
        <p:spPr>
          <a:xfrm rot="10800000">
            <a:off x="4274839" y="50274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30" name="Rectangle 1129"/>
          <p:cNvSpPr/>
          <p:nvPr/>
        </p:nvSpPr>
        <p:spPr>
          <a:xfrm rot="10800000">
            <a:off x="3939559" y="50274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31" name="Rectangle 1130"/>
          <p:cNvSpPr/>
          <p:nvPr/>
        </p:nvSpPr>
        <p:spPr>
          <a:xfrm rot="10800000">
            <a:off x="3771918" y="50274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32" name="Rectangle 1131"/>
          <p:cNvSpPr/>
          <p:nvPr/>
        </p:nvSpPr>
        <p:spPr>
          <a:xfrm rot="10800000">
            <a:off x="3436635" y="50274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33" name="Rectangle 1132"/>
          <p:cNvSpPr/>
          <p:nvPr/>
        </p:nvSpPr>
        <p:spPr>
          <a:xfrm rot="10800000">
            <a:off x="2933713" y="50274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34" name="Rectangle 1133"/>
          <p:cNvSpPr/>
          <p:nvPr/>
        </p:nvSpPr>
        <p:spPr>
          <a:xfrm rot="10800000">
            <a:off x="3101355" y="50274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35" name="Rectangle 1134"/>
          <p:cNvSpPr/>
          <p:nvPr/>
        </p:nvSpPr>
        <p:spPr>
          <a:xfrm rot="10800000">
            <a:off x="5615956" y="5027438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36" name="Rectangle 1135"/>
          <p:cNvSpPr/>
          <p:nvPr/>
        </p:nvSpPr>
        <p:spPr>
          <a:xfrm rot="10800000">
            <a:off x="5448316" y="50274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37" name="Rectangle 1136"/>
          <p:cNvSpPr/>
          <p:nvPr/>
        </p:nvSpPr>
        <p:spPr>
          <a:xfrm>
            <a:off x="3185179" y="45245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38" name="Rectangle 1137"/>
          <p:cNvSpPr/>
          <p:nvPr/>
        </p:nvSpPr>
        <p:spPr>
          <a:xfrm>
            <a:off x="3268999" y="43568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39" name="Rectangle 1138"/>
          <p:cNvSpPr/>
          <p:nvPr/>
        </p:nvSpPr>
        <p:spPr>
          <a:xfrm>
            <a:off x="3688104" y="45245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40" name="Rectangle 1139"/>
          <p:cNvSpPr/>
          <p:nvPr/>
        </p:nvSpPr>
        <p:spPr>
          <a:xfrm>
            <a:off x="4191025" y="45245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41" name="Rectangle 1140"/>
          <p:cNvSpPr/>
          <p:nvPr/>
        </p:nvSpPr>
        <p:spPr>
          <a:xfrm>
            <a:off x="4023385" y="45245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42" name="Rectangle 1141"/>
          <p:cNvSpPr/>
          <p:nvPr/>
        </p:nvSpPr>
        <p:spPr>
          <a:xfrm>
            <a:off x="3604280" y="43568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43" name="Rectangle 1142"/>
          <p:cNvSpPr/>
          <p:nvPr/>
        </p:nvSpPr>
        <p:spPr>
          <a:xfrm>
            <a:off x="3771921" y="43568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44" name="Rectangle 1143"/>
          <p:cNvSpPr/>
          <p:nvPr/>
        </p:nvSpPr>
        <p:spPr>
          <a:xfrm>
            <a:off x="3939563" y="43568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45" name="Rectangle 1144"/>
          <p:cNvSpPr/>
          <p:nvPr/>
        </p:nvSpPr>
        <p:spPr>
          <a:xfrm>
            <a:off x="4358665" y="45245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46" name="Rectangle 1145"/>
          <p:cNvSpPr/>
          <p:nvPr/>
        </p:nvSpPr>
        <p:spPr>
          <a:xfrm>
            <a:off x="4861585" y="45245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47" name="Rectangle 1146"/>
          <p:cNvSpPr/>
          <p:nvPr/>
        </p:nvSpPr>
        <p:spPr>
          <a:xfrm>
            <a:off x="4442483" y="43568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48" name="Rectangle 1147"/>
          <p:cNvSpPr/>
          <p:nvPr/>
        </p:nvSpPr>
        <p:spPr>
          <a:xfrm>
            <a:off x="4777763" y="43568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49" name="Rectangle 1148"/>
          <p:cNvSpPr/>
          <p:nvPr/>
        </p:nvSpPr>
        <p:spPr>
          <a:xfrm>
            <a:off x="4610123" y="43568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50" name="Rectangle 1149"/>
          <p:cNvSpPr/>
          <p:nvPr/>
        </p:nvSpPr>
        <p:spPr>
          <a:xfrm>
            <a:off x="5029226" y="45245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51" name="Rectangle 1150"/>
          <p:cNvSpPr/>
          <p:nvPr/>
        </p:nvSpPr>
        <p:spPr>
          <a:xfrm>
            <a:off x="5196866" y="45245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52" name="Rectangle 1151"/>
          <p:cNvSpPr/>
          <p:nvPr/>
        </p:nvSpPr>
        <p:spPr>
          <a:xfrm>
            <a:off x="5532141" y="45245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53" name="Rectangle 1152"/>
          <p:cNvSpPr/>
          <p:nvPr/>
        </p:nvSpPr>
        <p:spPr>
          <a:xfrm>
            <a:off x="5364503" y="45245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54" name="Rectangle 1153"/>
          <p:cNvSpPr/>
          <p:nvPr/>
        </p:nvSpPr>
        <p:spPr>
          <a:xfrm>
            <a:off x="4945403" y="43568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55" name="Rectangle 1154"/>
          <p:cNvSpPr/>
          <p:nvPr/>
        </p:nvSpPr>
        <p:spPr>
          <a:xfrm>
            <a:off x="5448319" y="43568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56" name="Rectangle 1155"/>
          <p:cNvSpPr/>
          <p:nvPr/>
        </p:nvSpPr>
        <p:spPr>
          <a:xfrm>
            <a:off x="5280680" y="43568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57" name="Rectangle 1156"/>
          <p:cNvSpPr/>
          <p:nvPr/>
        </p:nvSpPr>
        <p:spPr>
          <a:xfrm>
            <a:off x="2933717" y="43568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58" name="Rectangle 1157"/>
          <p:cNvSpPr/>
          <p:nvPr/>
        </p:nvSpPr>
        <p:spPr>
          <a:xfrm>
            <a:off x="5615959" y="4356879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59" name="Rectangle 1158"/>
          <p:cNvSpPr/>
          <p:nvPr/>
        </p:nvSpPr>
        <p:spPr>
          <a:xfrm>
            <a:off x="5699781" y="4524518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60" name="Rectangle 1159"/>
          <p:cNvSpPr/>
          <p:nvPr/>
        </p:nvSpPr>
        <p:spPr>
          <a:xfrm rot="10800000">
            <a:off x="5196865" y="48597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61" name="Rectangle 1160"/>
          <p:cNvSpPr/>
          <p:nvPr/>
        </p:nvSpPr>
        <p:spPr>
          <a:xfrm rot="10800000">
            <a:off x="4861585" y="48597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62" name="Rectangle 1161"/>
          <p:cNvSpPr/>
          <p:nvPr/>
        </p:nvSpPr>
        <p:spPr>
          <a:xfrm rot="10800000">
            <a:off x="4693945" y="48597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63" name="Rectangle 1162"/>
          <p:cNvSpPr/>
          <p:nvPr/>
        </p:nvSpPr>
        <p:spPr>
          <a:xfrm rot="10800000">
            <a:off x="4526305" y="48597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64" name="Rectangle 1163"/>
          <p:cNvSpPr/>
          <p:nvPr/>
        </p:nvSpPr>
        <p:spPr>
          <a:xfrm rot="10800000">
            <a:off x="4023385" y="48598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65" name="Rectangle 1164"/>
          <p:cNvSpPr/>
          <p:nvPr/>
        </p:nvSpPr>
        <p:spPr>
          <a:xfrm rot="10800000">
            <a:off x="3688103" y="48598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66" name="Rectangle 1165"/>
          <p:cNvSpPr/>
          <p:nvPr/>
        </p:nvSpPr>
        <p:spPr>
          <a:xfrm rot="10800000">
            <a:off x="3855744" y="48598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67" name="Rectangle 1166"/>
          <p:cNvSpPr/>
          <p:nvPr/>
        </p:nvSpPr>
        <p:spPr>
          <a:xfrm rot="10800000">
            <a:off x="3017538" y="48598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69" name="Rectangle 1168"/>
          <p:cNvSpPr/>
          <p:nvPr/>
        </p:nvSpPr>
        <p:spPr>
          <a:xfrm rot="10800000">
            <a:off x="5699783" y="4859798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70" name="Rectangle 1169"/>
          <p:cNvSpPr/>
          <p:nvPr/>
        </p:nvSpPr>
        <p:spPr>
          <a:xfrm rot="10800000">
            <a:off x="5280679" y="46921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71" name="Rectangle 1170"/>
          <p:cNvSpPr/>
          <p:nvPr/>
        </p:nvSpPr>
        <p:spPr>
          <a:xfrm rot="10800000">
            <a:off x="5113043" y="46921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72" name="Rectangle 1171"/>
          <p:cNvSpPr/>
          <p:nvPr/>
        </p:nvSpPr>
        <p:spPr>
          <a:xfrm rot="10800000">
            <a:off x="4777761" y="46921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73" name="Rectangle 1172"/>
          <p:cNvSpPr/>
          <p:nvPr/>
        </p:nvSpPr>
        <p:spPr>
          <a:xfrm rot="10800000">
            <a:off x="4274840" y="46921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74" name="Rectangle 1173"/>
          <p:cNvSpPr/>
          <p:nvPr/>
        </p:nvSpPr>
        <p:spPr>
          <a:xfrm rot="10800000">
            <a:off x="4442481" y="46921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75" name="Rectangle 1174"/>
          <p:cNvSpPr/>
          <p:nvPr/>
        </p:nvSpPr>
        <p:spPr>
          <a:xfrm rot="10800000">
            <a:off x="4107199" y="46921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76" name="Rectangle 1175"/>
          <p:cNvSpPr/>
          <p:nvPr/>
        </p:nvSpPr>
        <p:spPr>
          <a:xfrm rot="10800000">
            <a:off x="3939560" y="46921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77" name="Rectangle 1176"/>
          <p:cNvSpPr/>
          <p:nvPr/>
        </p:nvSpPr>
        <p:spPr>
          <a:xfrm rot="10800000">
            <a:off x="3604279" y="46921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78" name="Rectangle 1177"/>
          <p:cNvSpPr/>
          <p:nvPr/>
        </p:nvSpPr>
        <p:spPr>
          <a:xfrm rot="10800000">
            <a:off x="3771920" y="46921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79" name="Rectangle 1178"/>
          <p:cNvSpPr/>
          <p:nvPr/>
        </p:nvSpPr>
        <p:spPr>
          <a:xfrm rot="10800000">
            <a:off x="3436637" y="46921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80" name="Rectangle 1179"/>
          <p:cNvSpPr/>
          <p:nvPr/>
        </p:nvSpPr>
        <p:spPr>
          <a:xfrm rot="10800000">
            <a:off x="3268997" y="46921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81" name="Rectangle 1180"/>
          <p:cNvSpPr/>
          <p:nvPr/>
        </p:nvSpPr>
        <p:spPr>
          <a:xfrm rot="10800000">
            <a:off x="2933715" y="46921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82" name="Rectangle 1181"/>
          <p:cNvSpPr/>
          <p:nvPr/>
        </p:nvSpPr>
        <p:spPr>
          <a:xfrm rot="10800000">
            <a:off x="3101357" y="46921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83" name="Rectangle 1182"/>
          <p:cNvSpPr/>
          <p:nvPr/>
        </p:nvSpPr>
        <p:spPr>
          <a:xfrm rot="10800000">
            <a:off x="5615959" y="4692158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84" name="Rectangle 1183"/>
          <p:cNvSpPr/>
          <p:nvPr/>
        </p:nvSpPr>
        <p:spPr>
          <a:xfrm rot="10800000">
            <a:off x="3352820" y="48598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85" name="Rectangle 1184"/>
          <p:cNvSpPr/>
          <p:nvPr/>
        </p:nvSpPr>
        <p:spPr>
          <a:xfrm rot="10800000">
            <a:off x="3520460" y="48598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86" name="Rectangle 1185"/>
          <p:cNvSpPr/>
          <p:nvPr/>
        </p:nvSpPr>
        <p:spPr>
          <a:xfrm rot="10800000">
            <a:off x="3268995" y="50274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87" name="Rectangle 1186"/>
          <p:cNvSpPr/>
          <p:nvPr/>
        </p:nvSpPr>
        <p:spPr>
          <a:xfrm rot="10800000">
            <a:off x="3185178" y="51950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88" name="Rectangle 1187"/>
          <p:cNvSpPr/>
          <p:nvPr/>
        </p:nvSpPr>
        <p:spPr>
          <a:xfrm rot="10800000">
            <a:off x="3604277" y="50274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89" name="Rectangle 1188"/>
          <p:cNvSpPr/>
          <p:nvPr/>
        </p:nvSpPr>
        <p:spPr>
          <a:xfrm rot="10800000">
            <a:off x="3688103" y="51950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90" name="Rectangle 1189"/>
          <p:cNvSpPr/>
          <p:nvPr/>
        </p:nvSpPr>
        <p:spPr>
          <a:xfrm rot="10800000">
            <a:off x="3101355" y="53627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91" name="Rectangle 1190"/>
          <p:cNvSpPr/>
          <p:nvPr/>
        </p:nvSpPr>
        <p:spPr>
          <a:xfrm rot="10800000">
            <a:off x="3017538" y="55303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92" name="Rectangle 1191"/>
          <p:cNvSpPr/>
          <p:nvPr/>
        </p:nvSpPr>
        <p:spPr>
          <a:xfrm rot="10800000">
            <a:off x="3101355" y="56980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93" name="Rectangle 1192"/>
          <p:cNvSpPr/>
          <p:nvPr/>
        </p:nvSpPr>
        <p:spPr>
          <a:xfrm>
            <a:off x="5113046" y="36863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94" name="Rectangle 1193"/>
          <p:cNvSpPr/>
          <p:nvPr/>
        </p:nvSpPr>
        <p:spPr>
          <a:xfrm>
            <a:off x="5448321" y="36863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95" name="Rectangle 1194"/>
          <p:cNvSpPr/>
          <p:nvPr/>
        </p:nvSpPr>
        <p:spPr>
          <a:xfrm>
            <a:off x="5280683" y="36863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96" name="Rectangle 1195"/>
          <p:cNvSpPr/>
          <p:nvPr/>
        </p:nvSpPr>
        <p:spPr>
          <a:xfrm>
            <a:off x="5029226" y="38539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97" name="Rectangle 1196"/>
          <p:cNvSpPr/>
          <p:nvPr/>
        </p:nvSpPr>
        <p:spPr>
          <a:xfrm>
            <a:off x="5364503" y="38539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98" name="Rectangle 1197"/>
          <p:cNvSpPr/>
          <p:nvPr/>
        </p:nvSpPr>
        <p:spPr>
          <a:xfrm>
            <a:off x="4777763" y="40215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99" name="Rectangle 1198"/>
          <p:cNvSpPr/>
          <p:nvPr/>
        </p:nvSpPr>
        <p:spPr>
          <a:xfrm>
            <a:off x="4861584" y="41892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00" name="Rectangle 1199"/>
          <p:cNvSpPr/>
          <p:nvPr/>
        </p:nvSpPr>
        <p:spPr>
          <a:xfrm>
            <a:off x="3771922" y="335103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01" name="Rectangle 1200"/>
          <p:cNvSpPr/>
          <p:nvPr/>
        </p:nvSpPr>
        <p:spPr>
          <a:xfrm>
            <a:off x="3604281" y="335103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02" name="Rectangle 1201"/>
          <p:cNvSpPr/>
          <p:nvPr/>
        </p:nvSpPr>
        <p:spPr>
          <a:xfrm rot="10800000">
            <a:off x="3604277" y="56980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03" name="Rectangle 1202"/>
          <p:cNvSpPr/>
          <p:nvPr/>
        </p:nvSpPr>
        <p:spPr>
          <a:xfrm rot="10800000">
            <a:off x="3855744" y="55303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04" name="Rectangle 1203"/>
          <p:cNvSpPr/>
          <p:nvPr/>
        </p:nvSpPr>
        <p:spPr>
          <a:xfrm rot="10800000">
            <a:off x="3520460" y="58656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05" name="Rectangle 1204"/>
          <p:cNvSpPr/>
          <p:nvPr/>
        </p:nvSpPr>
        <p:spPr>
          <a:xfrm rot="10800000">
            <a:off x="3771918" y="56980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06" name="Rectangle 1205"/>
          <p:cNvSpPr/>
          <p:nvPr/>
        </p:nvSpPr>
        <p:spPr>
          <a:xfrm rot="10800000">
            <a:off x="3939559" y="56980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07" name="Rectangle 1206"/>
          <p:cNvSpPr/>
          <p:nvPr/>
        </p:nvSpPr>
        <p:spPr>
          <a:xfrm rot="10800000">
            <a:off x="3688103" y="58656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08" name="Rectangle 1207"/>
          <p:cNvSpPr/>
          <p:nvPr/>
        </p:nvSpPr>
        <p:spPr>
          <a:xfrm>
            <a:off x="4945402" y="335103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09" name="Rectangle 1208"/>
          <p:cNvSpPr/>
          <p:nvPr/>
        </p:nvSpPr>
        <p:spPr>
          <a:xfrm>
            <a:off x="4861584" y="3518679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10" name="Rectangle 1209"/>
          <p:cNvSpPr/>
          <p:nvPr/>
        </p:nvSpPr>
        <p:spPr>
          <a:xfrm>
            <a:off x="5196865" y="41892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11" name="Rectangle 1210"/>
          <p:cNvSpPr/>
          <p:nvPr/>
        </p:nvSpPr>
        <p:spPr>
          <a:xfrm>
            <a:off x="5113044" y="43568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12" name="Rectangle 1211"/>
          <p:cNvSpPr/>
          <p:nvPr/>
        </p:nvSpPr>
        <p:spPr>
          <a:xfrm rot="10800000">
            <a:off x="4861579" y="58656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13" name="Rectangle 1212"/>
          <p:cNvSpPr/>
          <p:nvPr/>
        </p:nvSpPr>
        <p:spPr>
          <a:xfrm rot="10800000">
            <a:off x="5364501" y="48597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14" name="Rectangle 1213"/>
          <p:cNvSpPr/>
          <p:nvPr/>
        </p:nvSpPr>
        <p:spPr>
          <a:xfrm rot="10800000">
            <a:off x="5280679" y="50274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15" name="Rectangle 1214"/>
          <p:cNvSpPr/>
          <p:nvPr/>
        </p:nvSpPr>
        <p:spPr>
          <a:xfrm>
            <a:off x="3101360" y="40215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16" name="Rectangle 1215"/>
          <p:cNvSpPr/>
          <p:nvPr/>
        </p:nvSpPr>
        <p:spPr>
          <a:xfrm>
            <a:off x="3185179" y="41892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17" name="Rectangle 1216"/>
          <p:cNvSpPr/>
          <p:nvPr/>
        </p:nvSpPr>
        <p:spPr>
          <a:xfrm>
            <a:off x="3101359" y="43568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18" name="Rectangle 1217"/>
          <p:cNvSpPr/>
          <p:nvPr/>
        </p:nvSpPr>
        <p:spPr>
          <a:xfrm>
            <a:off x="3017540" y="45245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19" name="Rectangle 1218"/>
          <p:cNvSpPr/>
          <p:nvPr/>
        </p:nvSpPr>
        <p:spPr>
          <a:xfrm rot="10800000">
            <a:off x="5448319" y="46921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20" name="Rectangle 1219"/>
          <p:cNvSpPr/>
          <p:nvPr/>
        </p:nvSpPr>
        <p:spPr>
          <a:xfrm rot="10800000">
            <a:off x="5532141" y="48597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21" name="Rectangle 1220"/>
          <p:cNvSpPr/>
          <p:nvPr/>
        </p:nvSpPr>
        <p:spPr>
          <a:xfrm rot="10800000">
            <a:off x="5364501" y="51950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22" name="Rectangle 1221"/>
          <p:cNvSpPr/>
          <p:nvPr/>
        </p:nvSpPr>
        <p:spPr>
          <a:xfrm rot="10800000">
            <a:off x="5532144" y="51950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23" name="Rectangle 1222"/>
          <p:cNvSpPr/>
          <p:nvPr/>
        </p:nvSpPr>
        <p:spPr>
          <a:xfrm rot="10800000">
            <a:off x="5448320" y="56979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24" name="Rectangle 1223"/>
          <p:cNvSpPr/>
          <p:nvPr/>
        </p:nvSpPr>
        <p:spPr>
          <a:xfrm rot="10800000">
            <a:off x="5532136" y="58656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25" name="Rectangle 1224"/>
          <p:cNvSpPr/>
          <p:nvPr/>
        </p:nvSpPr>
        <p:spPr>
          <a:xfrm rot="10800000">
            <a:off x="5113040" y="53627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26" name="Rectangle 1225"/>
          <p:cNvSpPr/>
          <p:nvPr/>
        </p:nvSpPr>
        <p:spPr>
          <a:xfrm rot="10800000">
            <a:off x="5029225" y="55303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27" name="Rectangle 1226"/>
          <p:cNvSpPr/>
          <p:nvPr/>
        </p:nvSpPr>
        <p:spPr>
          <a:xfrm rot="10800000">
            <a:off x="5196865" y="55303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28" name="Rectangle 1227"/>
          <p:cNvSpPr/>
          <p:nvPr/>
        </p:nvSpPr>
        <p:spPr>
          <a:xfrm rot="10800000">
            <a:off x="5113044" y="56979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29" name="Rectangle 1228"/>
          <p:cNvSpPr/>
          <p:nvPr/>
        </p:nvSpPr>
        <p:spPr>
          <a:xfrm rot="10800000">
            <a:off x="4693945" y="51950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30" name="Rectangle 1229"/>
          <p:cNvSpPr/>
          <p:nvPr/>
        </p:nvSpPr>
        <p:spPr>
          <a:xfrm rot="10800000">
            <a:off x="4777760" y="53627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31" name="Rectangle 1230"/>
          <p:cNvSpPr/>
          <p:nvPr/>
        </p:nvSpPr>
        <p:spPr>
          <a:xfrm rot="10800000">
            <a:off x="4610120" y="53627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32" name="Rectangle 1231"/>
          <p:cNvSpPr/>
          <p:nvPr/>
        </p:nvSpPr>
        <p:spPr>
          <a:xfrm rot="10800000">
            <a:off x="4693945" y="55303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33" name="Rectangle 1232"/>
          <p:cNvSpPr/>
          <p:nvPr/>
        </p:nvSpPr>
        <p:spPr>
          <a:xfrm rot="10800000">
            <a:off x="4442484" y="56979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35" name="Rectangle 1234"/>
          <p:cNvSpPr/>
          <p:nvPr/>
        </p:nvSpPr>
        <p:spPr>
          <a:xfrm rot="10800000">
            <a:off x="3352820" y="58656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36" name="Rectangle 1235"/>
          <p:cNvSpPr/>
          <p:nvPr/>
        </p:nvSpPr>
        <p:spPr>
          <a:xfrm>
            <a:off x="4107203" y="335103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37" name="Rectangle 1236"/>
          <p:cNvSpPr/>
          <p:nvPr/>
        </p:nvSpPr>
        <p:spPr>
          <a:xfrm>
            <a:off x="4777762" y="335103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38" name="Rectangle 1237"/>
          <p:cNvSpPr/>
          <p:nvPr/>
        </p:nvSpPr>
        <p:spPr>
          <a:xfrm>
            <a:off x="5113042" y="335103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39" name="Rectangle 1238"/>
          <p:cNvSpPr/>
          <p:nvPr/>
        </p:nvSpPr>
        <p:spPr>
          <a:xfrm>
            <a:off x="3771925" y="36863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40" name="Rectangle 1239"/>
          <p:cNvSpPr/>
          <p:nvPr/>
        </p:nvSpPr>
        <p:spPr>
          <a:xfrm>
            <a:off x="4107206" y="36863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41" name="Rectangle 1240"/>
          <p:cNvSpPr/>
          <p:nvPr/>
        </p:nvSpPr>
        <p:spPr>
          <a:xfrm>
            <a:off x="3269000" y="36863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42" name="Rectangle 1241"/>
          <p:cNvSpPr/>
          <p:nvPr/>
        </p:nvSpPr>
        <p:spPr>
          <a:xfrm>
            <a:off x="3436639" y="36863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43" name="Rectangle 1242"/>
          <p:cNvSpPr/>
          <p:nvPr/>
        </p:nvSpPr>
        <p:spPr>
          <a:xfrm>
            <a:off x="3352819" y="38539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44" name="Rectangle 1243"/>
          <p:cNvSpPr/>
          <p:nvPr/>
        </p:nvSpPr>
        <p:spPr>
          <a:xfrm>
            <a:off x="3688104" y="38539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45" name="Rectangle 1244"/>
          <p:cNvSpPr/>
          <p:nvPr/>
        </p:nvSpPr>
        <p:spPr>
          <a:xfrm>
            <a:off x="3855745" y="38539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46" name="Rectangle 1245"/>
          <p:cNvSpPr/>
          <p:nvPr/>
        </p:nvSpPr>
        <p:spPr>
          <a:xfrm>
            <a:off x="3771923" y="40215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47" name="Rectangle 1246"/>
          <p:cNvSpPr/>
          <p:nvPr/>
        </p:nvSpPr>
        <p:spPr>
          <a:xfrm>
            <a:off x="4107204" y="40215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48" name="Rectangle 1247"/>
          <p:cNvSpPr/>
          <p:nvPr/>
        </p:nvSpPr>
        <p:spPr>
          <a:xfrm>
            <a:off x="3520461" y="41892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49" name="Rectangle 1248"/>
          <p:cNvSpPr/>
          <p:nvPr/>
        </p:nvSpPr>
        <p:spPr>
          <a:xfrm>
            <a:off x="3436638" y="43568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50" name="Rectangle 1249"/>
          <p:cNvSpPr/>
          <p:nvPr/>
        </p:nvSpPr>
        <p:spPr>
          <a:xfrm>
            <a:off x="4023386" y="41892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51" name="Rectangle 1250"/>
          <p:cNvSpPr/>
          <p:nvPr/>
        </p:nvSpPr>
        <p:spPr>
          <a:xfrm>
            <a:off x="4107203" y="43568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52" name="Rectangle 1251"/>
          <p:cNvSpPr/>
          <p:nvPr/>
        </p:nvSpPr>
        <p:spPr>
          <a:xfrm>
            <a:off x="3520461" y="45245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53" name="Rectangle 1252"/>
          <p:cNvSpPr/>
          <p:nvPr/>
        </p:nvSpPr>
        <p:spPr>
          <a:xfrm>
            <a:off x="3855745" y="45245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54" name="Rectangle 1253"/>
          <p:cNvSpPr/>
          <p:nvPr/>
        </p:nvSpPr>
        <p:spPr>
          <a:xfrm>
            <a:off x="4358665" y="41892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55" name="Rectangle 1254"/>
          <p:cNvSpPr/>
          <p:nvPr/>
        </p:nvSpPr>
        <p:spPr>
          <a:xfrm>
            <a:off x="4274841" y="43568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56" name="Rectangle 1255"/>
          <p:cNvSpPr/>
          <p:nvPr/>
        </p:nvSpPr>
        <p:spPr>
          <a:xfrm>
            <a:off x="4191025" y="3518679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57" name="Rectangle 1256"/>
          <p:cNvSpPr/>
          <p:nvPr/>
        </p:nvSpPr>
        <p:spPr>
          <a:xfrm>
            <a:off x="4274844" y="36863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58" name="Rectangle 1257"/>
          <p:cNvSpPr/>
          <p:nvPr/>
        </p:nvSpPr>
        <p:spPr>
          <a:xfrm>
            <a:off x="4358665" y="38539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59" name="Rectangle 1258"/>
          <p:cNvSpPr/>
          <p:nvPr/>
        </p:nvSpPr>
        <p:spPr>
          <a:xfrm>
            <a:off x="4693945" y="45245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60" name="Rectangle 1259"/>
          <p:cNvSpPr/>
          <p:nvPr/>
        </p:nvSpPr>
        <p:spPr>
          <a:xfrm rot="10800000">
            <a:off x="4945401" y="46921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61" name="Rectangle 1260"/>
          <p:cNvSpPr/>
          <p:nvPr/>
        </p:nvSpPr>
        <p:spPr>
          <a:xfrm rot="10800000">
            <a:off x="4610121" y="46921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62" name="Rectangle 1261"/>
          <p:cNvSpPr/>
          <p:nvPr/>
        </p:nvSpPr>
        <p:spPr>
          <a:xfrm>
            <a:off x="3352823" y="45245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63" name="Rectangle 1262"/>
          <p:cNvSpPr/>
          <p:nvPr/>
        </p:nvSpPr>
        <p:spPr>
          <a:xfrm>
            <a:off x="4526305" y="45245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64" name="Rectangle 1263"/>
          <p:cNvSpPr/>
          <p:nvPr/>
        </p:nvSpPr>
        <p:spPr>
          <a:xfrm rot="10800000">
            <a:off x="4107199" y="50274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65" name="Rectangle 1264"/>
          <p:cNvSpPr/>
          <p:nvPr/>
        </p:nvSpPr>
        <p:spPr>
          <a:xfrm rot="10800000">
            <a:off x="4191025" y="48597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66" name="Rectangle 1265"/>
          <p:cNvSpPr/>
          <p:nvPr/>
        </p:nvSpPr>
        <p:spPr>
          <a:xfrm rot="10800000">
            <a:off x="4358665" y="58656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67" name="Rectangle 1266"/>
          <p:cNvSpPr/>
          <p:nvPr/>
        </p:nvSpPr>
        <p:spPr>
          <a:xfrm rot="10800000">
            <a:off x="4358665" y="51950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68" name="Rectangle 1267"/>
          <p:cNvSpPr/>
          <p:nvPr/>
        </p:nvSpPr>
        <p:spPr>
          <a:xfrm rot="10800000">
            <a:off x="4107199" y="53627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69" name="Rectangle 1268"/>
          <p:cNvSpPr/>
          <p:nvPr/>
        </p:nvSpPr>
        <p:spPr>
          <a:xfrm rot="10800000">
            <a:off x="4358665" y="48597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70" name="Rectangle 1269"/>
          <p:cNvSpPr/>
          <p:nvPr/>
        </p:nvSpPr>
        <p:spPr>
          <a:xfrm rot="10800000">
            <a:off x="4442479" y="50274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71" name="Rectangle 1270"/>
          <p:cNvSpPr/>
          <p:nvPr/>
        </p:nvSpPr>
        <p:spPr>
          <a:xfrm rot="10800000">
            <a:off x="4358665" y="55303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72" name="Rectangle 1271"/>
          <p:cNvSpPr/>
          <p:nvPr/>
        </p:nvSpPr>
        <p:spPr>
          <a:xfrm rot="10800000">
            <a:off x="4191025" y="55303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73" name="Rectangle 1272"/>
          <p:cNvSpPr/>
          <p:nvPr/>
        </p:nvSpPr>
        <p:spPr>
          <a:xfrm rot="10800000">
            <a:off x="4274844" y="56979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74" name="Rectangle 1273"/>
          <p:cNvSpPr/>
          <p:nvPr/>
        </p:nvSpPr>
        <p:spPr>
          <a:xfrm rot="10800000">
            <a:off x="5029225" y="48597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75" name="Rectangle 1274"/>
          <p:cNvSpPr/>
          <p:nvPr/>
        </p:nvSpPr>
        <p:spPr>
          <a:xfrm rot="10800000">
            <a:off x="4945399" y="50274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95" name="Rectangle 194"/>
          <p:cNvSpPr/>
          <p:nvPr/>
        </p:nvSpPr>
        <p:spPr>
          <a:xfrm>
            <a:off x="2766077" y="10040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45" name="Rectangle 444"/>
          <p:cNvSpPr/>
          <p:nvPr/>
        </p:nvSpPr>
        <p:spPr>
          <a:xfrm rot="10800000">
            <a:off x="2766075" y="20099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93" name="Rectangle 392"/>
          <p:cNvSpPr/>
          <p:nvPr/>
        </p:nvSpPr>
        <p:spPr>
          <a:xfrm rot="10800000">
            <a:off x="2849897" y="21775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42" name="Rectangle 341"/>
          <p:cNvSpPr/>
          <p:nvPr/>
        </p:nvSpPr>
        <p:spPr>
          <a:xfrm rot="10800000">
            <a:off x="2766072" y="23451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23" name="Rectangle 322"/>
          <p:cNvSpPr/>
          <p:nvPr/>
        </p:nvSpPr>
        <p:spPr>
          <a:xfrm rot="10800000">
            <a:off x="2849899" y="25128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06" name="Rectangle 305"/>
          <p:cNvSpPr/>
          <p:nvPr/>
        </p:nvSpPr>
        <p:spPr>
          <a:xfrm rot="10800000">
            <a:off x="2766073" y="26804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" name="Rectangle 1"/>
          <p:cNvSpPr/>
          <p:nvPr/>
        </p:nvSpPr>
        <p:spPr>
          <a:xfrm rot="10800000">
            <a:off x="2766069" y="30157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50" name="Rectangle 249"/>
          <p:cNvSpPr/>
          <p:nvPr/>
        </p:nvSpPr>
        <p:spPr>
          <a:xfrm rot="10800000">
            <a:off x="2849892" y="31833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06" name="Rectangle 905"/>
          <p:cNvSpPr/>
          <p:nvPr/>
        </p:nvSpPr>
        <p:spPr>
          <a:xfrm>
            <a:off x="2766070" y="36863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31" name="Rectangle 930"/>
          <p:cNvSpPr/>
          <p:nvPr/>
        </p:nvSpPr>
        <p:spPr>
          <a:xfrm rot="10800000">
            <a:off x="2766068" y="46921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32" name="Rectangle 931"/>
          <p:cNvSpPr/>
          <p:nvPr/>
        </p:nvSpPr>
        <p:spPr>
          <a:xfrm rot="10800000">
            <a:off x="2849890" y="48597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48" name="Rectangle 847"/>
          <p:cNvSpPr/>
          <p:nvPr/>
        </p:nvSpPr>
        <p:spPr>
          <a:xfrm rot="10800000">
            <a:off x="2766065" y="50274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34" name="Rectangle 933"/>
          <p:cNvSpPr/>
          <p:nvPr/>
        </p:nvSpPr>
        <p:spPr>
          <a:xfrm rot="10800000">
            <a:off x="2849893" y="51950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26" name="Rectangle 825"/>
          <p:cNvSpPr/>
          <p:nvPr/>
        </p:nvSpPr>
        <p:spPr>
          <a:xfrm rot="10800000">
            <a:off x="2766066" y="53627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35" name="Rectangle 934"/>
          <p:cNvSpPr/>
          <p:nvPr/>
        </p:nvSpPr>
        <p:spPr>
          <a:xfrm rot="10800000">
            <a:off x="2766068" y="56979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36" name="Rectangle 935"/>
          <p:cNvSpPr/>
          <p:nvPr/>
        </p:nvSpPr>
        <p:spPr>
          <a:xfrm rot="10800000">
            <a:off x="2849885" y="58656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92" name="Rectangle 391"/>
          <p:cNvSpPr/>
          <p:nvPr/>
        </p:nvSpPr>
        <p:spPr>
          <a:xfrm rot="10800000">
            <a:off x="502934" y="21775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80" name="Rectangle 879"/>
          <p:cNvSpPr/>
          <p:nvPr/>
        </p:nvSpPr>
        <p:spPr>
          <a:xfrm rot="10800000">
            <a:off x="502927" y="48598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68" name="Rectangle 1167"/>
          <p:cNvSpPr/>
          <p:nvPr/>
        </p:nvSpPr>
        <p:spPr>
          <a:xfrm rot="10800000">
            <a:off x="3185178" y="48598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92" name="Rectangle 591"/>
          <p:cNvSpPr/>
          <p:nvPr/>
        </p:nvSpPr>
        <p:spPr>
          <a:xfrm rot="10800000">
            <a:off x="3185181" y="21775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40" name="Rectangle 239"/>
          <p:cNvSpPr/>
          <p:nvPr/>
        </p:nvSpPr>
        <p:spPr>
          <a:xfrm rot="10800000">
            <a:off x="1676420" y="31833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45" name="Rectangle 244"/>
          <p:cNvSpPr/>
          <p:nvPr/>
        </p:nvSpPr>
        <p:spPr>
          <a:xfrm rot="10800000">
            <a:off x="1173499" y="31834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47" name="Rectangle 246"/>
          <p:cNvSpPr/>
          <p:nvPr/>
        </p:nvSpPr>
        <p:spPr>
          <a:xfrm rot="10800000">
            <a:off x="670576" y="31834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44" name="Rectangle 243"/>
          <p:cNvSpPr/>
          <p:nvPr/>
        </p:nvSpPr>
        <p:spPr>
          <a:xfrm rot="10800000">
            <a:off x="1005858" y="31834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46" name="Rectangle 245"/>
          <p:cNvSpPr/>
          <p:nvPr/>
        </p:nvSpPr>
        <p:spPr>
          <a:xfrm rot="10800000">
            <a:off x="838216" y="31834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59" name="Rectangle 658"/>
          <p:cNvSpPr/>
          <p:nvPr/>
        </p:nvSpPr>
        <p:spPr>
          <a:xfrm rot="10800000">
            <a:off x="3352824" y="31834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28" name="Rectangle 627"/>
          <p:cNvSpPr/>
          <p:nvPr/>
        </p:nvSpPr>
        <p:spPr>
          <a:xfrm rot="10800000">
            <a:off x="3520464" y="31834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31" name="Rectangle 630"/>
          <p:cNvSpPr/>
          <p:nvPr/>
        </p:nvSpPr>
        <p:spPr>
          <a:xfrm rot="10800000">
            <a:off x="3688106" y="31834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98" name="Rectangle 497"/>
          <p:cNvSpPr/>
          <p:nvPr/>
        </p:nvSpPr>
        <p:spPr>
          <a:xfrm rot="10800000">
            <a:off x="3855747" y="31834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90" name="Rectangle 689"/>
          <p:cNvSpPr/>
          <p:nvPr/>
        </p:nvSpPr>
        <p:spPr>
          <a:xfrm rot="10800000">
            <a:off x="4358668" y="31833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76" name="Rectangle 1275"/>
          <p:cNvSpPr/>
          <p:nvPr/>
        </p:nvSpPr>
        <p:spPr>
          <a:xfrm>
            <a:off x="6537956" y="217755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77" name="Rectangle 1276"/>
          <p:cNvSpPr/>
          <p:nvPr/>
        </p:nvSpPr>
        <p:spPr>
          <a:xfrm>
            <a:off x="6873237" y="217755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78" name="Rectangle 1277"/>
          <p:cNvSpPr/>
          <p:nvPr/>
        </p:nvSpPr>
        <p:spPr>
          <a:xfrm>
            <a:off x="6705596" y="217755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79" name="Rectangle 1278"/>
          <p:cNvSpPr/>
          <p:nvPr/>
        </p:nvSpPr>
        <p:spPr>
          <a:xfrm>
            <a:off x="6454136" y="2009918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80" name="Rectangle 1279"/>
          <p:cNvSpPr/>
          <p:nvPr/>
        </p:nvSpPr>
        <p:spPr>
          <a:xfrm>
            <a:off x="6621776" y="2009918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81" name="Rectangle 1280"/>
          <p:cNvSpPr/>
          <p:nvPr/>
        </p:nvSpPr>
        <p:spPr>
          <a:xfrm>
            <a:off x="6789416" y="2009918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82" name="Rectangle 1281"/>
          <p:cNvSpPr/>
          <p:nvPr/>
        </p:nvSpPr>
        <p:spPr>
          <a:xfrm>
            <a:off x="6957057" y="2009918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83" name="Rectangle 1282"/>
          <p:cNvSpPr/>
          <p:nvPr/>
        </p:nvSpPr>
        <p:spPr>
          <a:xfrm>
            <a:off x="7292340" y="2009918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84" name="Rectangle 1283"/>
          <p:cNvSpPr/>
          <p:nvPr/>
        </p:nvSpPr>
        <p:spPr>
          <a:xfrm>
            <a:off x="7459981" y="2009918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85" name="Rectangle 1284"/>
          <p:cNvSpPr/>
          <p:nvPr/>
        </p:nvSpPr>
        <p:spPr>
          <a:xfrm>
            <a:off x="7124699" y="2009918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86" name="Rectangle 1285"/>
          <p:cNvSpPr/>
          <p:nvPr/>
        </p:nvSpPr>
        <p:spPr>
          <a:xfrm>
            <a:off x="7627621" y="2009918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87" name="Rectangle 1286"/>
          <p:cNvSpPr/>
          <p:nvPr/>
        </p:nvSpPr>
        <p:spPr>
          <a:xfrm>
            <a:off x="7795260" y="2009918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88" name="Rectangle 1287"/>
          <p:cNvSpPr/>
          <p:nvPr/>
        </p:nvSpPr>
        <p:spPr>
          <a:xfrm>
            <a:off x="7962900" y="2009918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89" name="Rectangle 1288"/>
          <p:cNvSpPr/>
          <p:nvPr/>
        </p:nvSpPr>
        <p:spPr>
          <a:xfrm>
            <a:off x="8130540" y="2009918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90" name="Rectangle 1289"/>
          <p:cNvSpPr/>
          <p:nvPr/>
        </p:nvSpPr>
        <p:spPr>
          <a:xfrm>
            <a:off x="8298180" y="2009918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91" name="Rectangle 1290"/>
          <p:cNvSpPr/>
          <p:nvPr/>
        </p:nvSpPr>
        <p:spPr>
          <a:xfrm>
            <a:off x="8633460" y="2009918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92" name="Rectangle 1291"/>
          <p:cNvSpPr/>
          <p:nvPr/>
        </p:nvSpPr>
        <p:spPr>
          <a:xfrm>
            <a:off x="8968736" y="2009918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93" name="Rectangle 1292"/>
          <p:cNvSpPr/>
          <p:nvPr/>
        </p:nvSpPr>
        <p:spPr>
          <a:xfrm>
            <a:off x="8465820" y="2009918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94" name="Rectangle 1293"/>
          <p:cNvSpPr/>
          <p:nvPr/>
        </p:nvSpPr>
        <p:spPr>
          <a:xfrm>
            <a:off x="7376161" y="217755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95" name="Rectangle 1294"/>
          <p:cNvSpPr/>
          <p:nvPr/>
        </p:nvSpPr>
        <p:spPr>
          <a:xfrm>
            <a:off x="7711440" y="217755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96" name="Rectangle 1295"/>
          <p:cNvSpPr/>
          <p:nvPr/>
        </p:nvSpPr>
        <p:spPr>
          <a:xfrm>
            <a:off x="7879080" y="217755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97" name="Rectangle 1296"/>
          <p:cNvSpPr/>
          <p:nvPr/>
        </p:nvSpPr>
        <p:spPr>
          <a:xfrm>
            <a:off x="8046720" y="217755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98" name="Rectangle 1297"/>
          <p:cNvSpPr/>
          <p:nvPr/>
        </p:nvSpPr>
        <p:spPr>
          <a:xfrm>
            <a:off x="8884916" y="217755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99" name="Rectangle 1298"/>
          <p:cNvSpPr/>
          <p:nvPr/>
        </p:nvSpPr>
        <p:spPr>
          <a:xfrm>
            <a:off x="8717277" y="217755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00" name="Rectangle 1299"/>
          <p:cNvSpPr/>
          <p:nvPr/>
        </p:nvSpPr>
        <p:spPr>
          <a:xfrm>
            <a:off x="9052556" y="2177558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01" name="Rectangle 1300"/>
          <p:cNvSpPr/>
          <p:nvPr/>
        </p:nvSpPr>
        <p:spPr>
          <a:xfrm rot="10800000">
            <a:off x="8717274" y="45245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02" name="Rectangle 1301"/>
          <p:cNvSpPr/>
          <p:nvPr/>
        </p:nvSpPr>
        <p:spPr>
          <a:xfrm rot="10800000">
            <a:off x="8381997" y="45245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03" name="Rectangle 1302"/>
          <p:cNvSpPr/>
          <p:nvPr/>
        </p:nvSpPr>
        <p:spPr>
          <a:xfrm rot="10800000">
            <a:off x="8214357" y="45245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04" name="Rectangle 1303"/>
          <p:cNvSpPr/>
          <p:nvPr/>
        </p:nvSpPr>
        <p:spPr>
          <a:xfrm rot="10800000">
            <a:off x="8046717" y="45245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05" name="Rectangle 1304"/>
          <p:cNvSpPr/>
          <p:nvPr/>
        </p:nvSpPr>
        <p:spPr>
          <a:xfrm rot="10800000">
            <a:off x="7543797" y="45245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06" name="Rectangle 1305"/>
          <p:cNvSpPr/>
          <p:nvPr/>
        </p:nvSpPr>
        <p:spPr>
          <a:xfrm rot="10800000">
            <a:off x="6873233" y="45245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07" name="Rectangle 1306"/>
          <p:cNvSpPr/>
          <p:nvPr/>
        </p:nvSpPr>
        <p:spPr>
          <a:xfrm rot="10800000">
            <a:off x="6705593" y="45245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08" name="Rectangle 1307"/>
          <p:cNvSpPr/>
          <p:nvPr/>
        </p:nvSpPr>
        <p:spPr>
          <a:xfrm rot="10800000">
            <a:off x="9052555" y="4524518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09" name="Rectangle 1308"/>
          <p:cNvSpPr/>
          <p:nvPr/>
        </p:nvSpPr>
        <p:spPr>
          <a:xfrm>
            <a:off x="6621777" y="26804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10" name="Rectangle 1309"/>
          <p:cNvSpPr/>
          <p:nvPr/>
        </p:nvSpPr>
        <p:spPr>
          <a:xfrm>
            <a:off x="6957058" y="26804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11" name="Rectangle 1310"/>
          <p:cNvSpPr/>
          <p:nvPr/>
        </p:nvSpPr>
        <p:spPr>
          <a:xfrm>
            <a:off x="6537958" y="25128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12" name="Rectangle 1311"/>
          <p:cNvSpPr/>
          <p:nvPr/>
        </p:nvSpPr>
        <p:spPr>
          <a:xfrm>
            <a:off x="7627624" y="26804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13" name="Rectangle 1312"/>
          <p:cNvSpPr/>
          <p:nvPr/>
        </p:nvSpPr>
        <p:spPr>
          <a:xfrm>
            <a:off x="7459984" y="26804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14" name="Rectangle 1313"/>
          <p:cNvSpPr/>
          <p:nvPr/>
        </p:nvSpPr>
        <p:spPr>
          <a:xfrm>
            <a:off x="7040879" y="25128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15" name="Rectangle 1314"/>
          <p:cNvSpPr/>
          <p:nvPr/>
        </p:nvSpPr>
        <p:spPr>
          <a:xfrm>
            <a:off x="7376164" y="25128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16" name="Rectangle 1315"/>
          <p:cNvSpPr/>
          <p:nvPr/>
        </p:nvSpPr>
        <p:spPr>
          <a:xfrm>
            <a:off x="7962903" y="26804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17" name="Rectangle 1316"/>
          <p:cNvSpPr/>
          <p:nvPr/>
        </p:nvSpPr>
        <p:spPr>
          <a:xfrm>
            <a:off x="8298183" y="26804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18" name="Rectangle 1317"/>
          <p:cNvSpPr/>
          <p:nvPr/>
        </p:nvSpPr>
        <p:spPr>
          <a:xfrm>
            <a:off x="8130543" y="26804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19" name="Rectangle 1318"/>
          <p:cNvSpPr/>
          <p:nvPr/>
        </p:nvSpPr>
        <p:spPr>
          <a:xfrm>
            <a:off x="7879083" y="25128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20" name="Rectangle 1319"/>
          <p:cNvSpPr/>
          <p:nvPr/>
        </p:nvSpPr>
        <p:spPr>
          <a:xfrm>
            <a:off x="8214363" y="25128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21" name="Rectangle 1320"/>
          <p:cNvSpPr/>
          <p:nvPr/>
        </p:nvSpPr>
        <p:spPr>
          <a:xfrm>
            <a:off x="8046723" y="25128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22" name="Rectangle 1321"/>
          <p:cNvSpPr/>
          <p:nvPr/>
        </p:nvSpPr>
        <p:spPr>
          <a:xfrm>
            <a:off x="8633464" y="26804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23" name="Rectangle 1322"/>
          <p:cNvSpPr/>
          <p:nvPr/>
        </p:nvSpPr>
        <p:spPr>
          <a:xfrm>
            <a:off x="8968739" y="26804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24" name="Rectangle 1323"/>
          <p:cNvSpPr/>
          <p:nvPr/>
        </p:nvSpPr>
        <p:spPr>
          <a:xfrm>
            <a:off x="8382003" y="25128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25" name="Rectangle 1324"/>
          <p:cNvSpPr/>
          <p:nvPr/>
        </p:nvSpPr>
        <p:spPr>
          <a:xfrm>
            <a:off x="9052559" y="2512839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26" name="Rectangle 1325"/>
          <p:cNvSpPr/>
          <p:nvPr/>
        </p:nvSpPr>
        <p:spPr>
          <a:xfrm>
            <a:off x="9136379" y="2680479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28" name="Rectangle 1327"/>
          <p:cNvSpPr/>
          <p:nvPr/>
        </p:nvSpPr>
        <p:spPr>
          <a:xfrm>
            <a:off x="6789421" y="30157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29" name="Rectangle 1328"/>
          <p:cNvSpPr/>
          <p:nvPr/>
        </p:nvSpPr>
        <p:spPr>
          <a:xfrm>
            <a:off x="6873237" y="28481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30" name="Rectangle 1329"/>
          <p:cNvSpPr/>
          <p:nvPr/>
        </p:nvSpPr>
        <p:spPr>
          <a:xfrm>
            <a:off x="6705598" y="28481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31" name="Rectangle 1330"/>
          <p:cNvSpPr/>
          <p:nvPr/>
        </p:nvSpPr>
        <p:spPr>
          <a:xfrm>
            <a:off x="7124702" y="30157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32" name="Rectangle 1331"/>
          <p:cNvSpPr/>
          <p:nvPr/>
        </p:nvSpPr>
        <p:spPr>
          <a:xfrm>
            <a:off x="7292343" y="30157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33" name="Rectangle 1332"/>
          <p:cNvSpPr/>
          <p:nvPr/>
        </p:nvSpPr>
        <p:spPr>
          <a:xfrm>
            <a:off x="7627623" y="30157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34" name="Rectangle 1333"/>
          <p:cNvSpPr/>
          <p:nvPr/>
        </p:nvSpPr>
        <p:spPr>
          <a:xfrm>
            <a:off x="7040879" y="28481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35" name="Rectangle 1334"/>
          <p:cNvSpPr/>
          <p:nvPr/>
        </p:nvSpPr>
        <p:spPr>
          <a:xfrm>
            <a:off x="7376162" y="28481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36" name="Rectangle 1335"/>
          <p:cNvSpPr/>
          <p:nvPr/>
        </p:nvSpPr>
        <p:spPr>
          <a:xfrm>
            <a:off x="7962902" y="30157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37" name="Rectangle 1336"/>
          <p:cNvSpPr/>
          <p:nvPr/>
        </p:nvSpPr>
        <p:spPr>
          <a:xfrm>
            <a:off x="8130542" y="30157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38" name="Rectangle 1337"/>
          <p:cNvSpPr/>
          <p:nvPr/>
        </p:nvSpPr>
        <p:spPr>
          <a:xfrm>
            <a:off x="7711441" y="28481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39" name="Rectangle 1338"/>
          <p:cNvSpPr/>
          <p:nvPr/>
        </p:nvSpPr>
        <p:spPr>
          <a:xfrm>
            <a:off x="7879081" y="28481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40" name="Rectangle 1339"/>
          <p:cNvSpPr/>
          <p:nvPr/>
        </p:nvSpPr>
        <p:spPr>
          <a:xfrm>
            <a:off x="8046721" y="28481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41" name="Rectangle 1340"/>
          <p:cNvSpPr/>
          <p:nvPr/>
        </p:nvSpPr>
        <p:spPr>
          <a:xfrm>
            <a:off x="8465823" y="30157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42" name="Rectangle 1341"/>
          <p:cNvSpPr/>
          <p:nvPr/>
        </p:nvSpPr>
        <p:spPr>
          <a:xfrm>
            <a:off x="8968738" y="30157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43" name="Rectangle 1342"/>
          <p:cNvSpPr/>
          <p:nvPr/>
        </p:nvSpPr>
        <p:spPr>
          <a:xfrm>
            <a:off x="8801099" y="30157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44" name="Rectangle 1343"/>
          <p:cNvSpPr/>
          <p:nvPr/>
        </p:nvSpPr>
        <p:spPr>
          <a:xfrm>
            <a:off x="8382001" y="28481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45" name="Rectangle 1344"/>
          <p:cNvSpPr/>
          <p:nvPr/>
        </p:nvSpPr>
        <p:spPr>
          <a:xfrm>
            <a:off x="8549642" y="28481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46" name="Rectangle 1345"/>
          <p:cNvSpPr/>
          <p:nvPr/>
        </p:nvSpPr>
        <p:spPr>
          <a:xfrm>
            <a:off x="8884917" y="28481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47" name="Rectangle 1346"/>
          <p:cNvSpPr/>
          <p:nvPr/>
        </p:nvSpPr>
        <p:spPr>
          <a:xfrm>
            <a:off x="8717278" y="28481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48" name="Rectangle 1347"/>
          <p:cNvSpPr/>
          <p:nvPr/>
        </p:nvSpPr>
        <p:spPr>
          <a:xfrm>
            <a:off x="9052557" y="2848119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49" name="Rectangle 1348"/>
          <p:cNvSpPr/>
          <p:nvPr/>
        </p:nvSpPr>
        <p:spPr>
          <a:xfrm>
            <a:off x="9136378" y="3015759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50" name="Rectangle 1349"/>
          <p:cNvSpPr/>
          <p:nvPr/>
        </p:nvSpPr>
        <p:spPr>
          <a:xfrm>
            <a:off x="6454138" y="30157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51" name="Rectangle 1350"/>
          <p:cNvSpPr/>
          <p:nvPr/>
        </p:nvSpPr>
        <p:spPr>
          <a:xfrm rot="10800000">
            <a:off x="8801094" y="46921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52" name="Rectangle 1351"/>
          <p:cNvSpPr/>
          <p:nvPr/>
        </p:nvSpPr>
        <p:spPr>
          <a:xfrm rot="10800000">
            <a:off x="8465817" y="46921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53" name="Rectangle 1352"/>
          <p:cNvSpPr/>
          <p:nvPr/>
        </p:nvSpPr>
        <p:spPr>
          <a:xfrm rot="10800000">
            <a:off x="8633457" y="46921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54" name="Rectangle 1353"/>
          <p:cNvSpPr/>
          <p:nvPr/>
        </p:nvSpPr>
        <p:spPr>
          <a:xfrm rot="10800000">
            <a:off x="8130537" y="46921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55" name="Rectangle 1354"/>
          <p:cNvSpPr/>
          <p:nvPr/>
        </p:nvSpPr>
        <p:spPr>
          <a:xfrm rot="10800000">
            <a:off x="7962903" y="46921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56" name="Rectangle 1355"/>
          <p:cNvSpPr/>
          <p:nvPr/>
        </p:nvSpPr>
        <p:spPr>
          <a:xfrm rot="10800000">
            <a:off x="7627623" y="46921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57" name="Rectangle 1356"/>
          <p:cNvSpPr/>
          <p:nvPr/>
        </p:nvSpPr>
        <p:spPr>
          <a:xfrm rot="10800000">
            <a:off x="7459983" y="46921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58" name="Rectangle 1357"/>
          <p:cNvSpPr/>
          <p:nvPr/>
        </p:nvSpPr>
        <p:spPr>
          <a:xfrm rot="10800000">
            <a:off x="6454136" y="46921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59" name="Rectangle 1358"/>
          <p:cNvSpPr/>
          <p:nvPr/>
        </p:nvSpPr>
        <p:spPr>
          <a:xfrm rot="10800000">
            <a:off x="6621776" y="46921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60" name="Rectangle 1359"/>
          <p:cNvSpPr/>
          <p:nvPr/>
        </p:nvSpPr>
        <p:spPr>
          <a:xfrm rot="10800000">
            <a:off x="9136375" y="4692158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61" name="Rectangle 1360"/>
          <p:cNvSpPr/>
          <p:nvPr/>
        </p:nvSpPr>
        <p:spPr>
          <a:xfrm>
            <a:off x="6621778" y="234519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62" name="Rectangle 1361"/>
          <p:cNvSpPr/>
          <p:nvPr/>
        </p:nvSpPr>
        <p:spPr>
          <a:xfrm>
            <a:off x="6957057" y="234519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63" name="Rectangle 1362"/>
          <p:cNvSpPr/>
          <p:nvPr/>
        </p:nvSpPr>
        <p:spPr>
          <a:xfrm>
            <a:off x="6789416" y="234519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64" name="Rectangle 1363"/>
          <p:cNvSpPr/>
          <p:nvPr/>
        </p:nvSpPr>
        <p:spPr>
          <a:xfrm>
            <a:off x="7124701" y="234519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65" name="Rectangle 1364"/>
          <p:cNvSpPr/>
          <p:nvPr/>
        </p:nvSpPr>
        <p:spPr>
          <a:xfrm>
            <a:off x="7292342" y="234519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66" name="Rectangle 1365"/>
          <p:cNvSpPr/>
          <p:nvPr/>
        </p:nvSpPr>
        <p:spPr>
          <a:xfrm>
            <a:off x="7459983" y="234519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67" name="Rectangle 1366"/>
          <p:cNvSpPr/>
          <p:nvPr/>
        </p:nvSpPr>
        <p:spPr>
          <a:xfrm>
            <a:off x="7795262" y="2345199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68" name="Rectangle 1367"/>
          <p:cNvSpPr/>
          <p:nvPr/>
        </p:nvSpPr>
        <p:spPr>
          <a:xfrm>
            <a:off x="7962902" y="2345199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69" name="Rectangle 1368"/>
          <p:cNvSpPr/>
          <p:nvPr/>
        </p:nvSpPr>
        <p:spPr>
          <a:xfrm>
            <a:off x="8130542" y="2345199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70" name="Rectangle 1369"/>
          <p:cNvSpPr/>
          <p:nvPr/>
        </p:nvSpPr>
        <p:spPr>
          <a:xfrm>
            <a:off x="8465823" y="2345199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71" name="Rectangle 1370"/>
          <p:cNvSpPr/>
          <p:nvPr/>
        </p:nvSpPr>
        <p:spPr>
          <a:xfrm>
            <a:off x="8633463" y="2345199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72" name="Rectangle 1371"/>
          <p:cNvSpPr/>
          <p:nvPr/>
        </p:nvSpPr>
        <p:spPr>
          <a:xfrm>
            <a:off x="8968739" y="2345199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73" name="Rectangle 1372"/>
          <p:cNvSpPr/>
          <p:nvPr/>
        </p:nvSpPr>
        <p:spPr>
          <a:xfrm>
            <a:off x="8801100" y="2345199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74" name="Rectangle 1373"/>
          <p:cNvSpPr/>
          <p:nvPr/>
        </p:nvSpPr>
        <p:spPr>
          <a:xfrm>
            <a:off x="9136379" y="2345199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76" name="Rectangle 1375"/>
          <p:cNvSpPr/>
          <p:nvPr/>
        </p:nvSpPr>
        <p:spPr>
          <a:xfrm rot="10800000">
            <a:off x="8801099" y="43568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77" name="Rectangle 1376"/>
          <p:cNvSpPr/>
          <p:nvPr/>
        </p:nvSpPr>
        <p:spPr>
          <a:xfrm rot="10800000">
            <a:off x="8298183" y="43568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78" name="Rectangle 1377"/>
          <p:cNvSpPr/>
          <p:nvPr/>
        </p:nvSpPr>
        <p:spPr>
          <a:xfrm rot="10800000">
            <a:off x="7962903" y="43568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79" name="Rectangle 1378"/>
          <p:cNvSpPr/>
          <p:nvPr/>
        </p:nvSpPr>
        <p:spPr>
          <a:xfrm rot="10800000">
            <a:off x="7459983" y="43568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80" name="Rectangle 1379"/>
          <p:cNvSpPr/>
          <p:nvPr/>
        </p:nvSpPr>
        <p:spPr>
          <a:xfrm rot="10800000">
            <a:off x="7124701" y="43568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81" name="Rectangle 1380"/>
          <p:cNvSpPr/>
          <p:nvPr/>
        </p:nvSpPr>
        <p:spPr>
          <a:xfrm rot="10800000">
            <a:off x="6957058" y="43568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82" name="Rectangle 1381"/>
          <p:cNvSpPr/>
          <p:nvPr/>
        </p:nvSpPr>
        <p:spPr>
          <a:xfrm rot="10800000">
            <a:off x="6789418" y="43568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83" name="Rectangle 1382"/>
          <p:cNvSpPr/>
          <p:nvPr/>
        </p:nvSpPr>
        <p:spPr>
          <a:xfrm rot="10800000">
            <a:off x="6621776" y="43568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84" name="Rectangle 1383"/>
          <p:cNvSpPr/>
          <p:nvPr/>
        </p:nvSpPr>
        <p:spPr>
          <a:xfrm rot="10800000">
            <a:off x="8968739" y="43568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85" name="Rectangle 1384"/>
          <p:cNvSpPr/>
          <p:nvPr/>
        </p:nvSpPr>
        <p:spPr>
          <a:xfrm rot="10800000">
            <a:off x="9136381" y="4356878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86" name="Rectangle 1385"/>
          <p:cNvSpPr/>
          <p:nvPr/>
        </p:nvSpPr>
        <p:spPr>
          <a:xfrm rot="10800000">
            <a:off x="8717278" y="41892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87" name="Rectangle 1386"/>
          <p:cNvSpPr/>
          <p:nvPr/>
        </p:nvSpPr>
        <p:spPr>
          <a:xfrm rot="10800000">
            <a:off x="8381998" y="41892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88" name="Rectangle 1387"/>
          <p:cNvSpPr/>
          <p:nvPr/>
        </p:nvSpPr>
        <p:spPr>
          <a:xfrm rot="10800000">
            <a:off x="7711438" y="41892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89" name="Rectangle 1388"/>
          <p:cNvSpPr/>
          <p:nvPr/>
        </p:nvSpPr>
        <p:spPr>
          <a:xfrm rot="10800000">
            <a:off x="7879078" y="41892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90" name="Rectangle 1389"/>
          <p:cNvSpPr/>
          <p:nvPr/>
        </p:nvSpPr>
        <p:spPr>
          <a:xfrm rot="10800000">
            <a:off x="7376157" y="41892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91" name="Rectangle 1390"/>
          <p:cNvSpPr/>
          <p:nvPr/>
        </p:nvSpPr>
        <p:spPr>
          <a:xfrm rot="10800000">
            <a:off x="7040875" y="41892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92" name="Rectangle 1391"/>
          <p:cNvSpPr/>
          <p:nvPr/>
        </p:nvSpPr>
        <p:spPr>
          <a:xfrm rot="10800000">
            <a:off x="7208516" y="41892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93" name="Rectangle 1392"/>
          <p:cNvSpPr/>
          <p:nvPr/>
        </p:nvSpPr>
        <p:spPr>
          <a:xfrm rot="10800000">
            <a:off x="6873233" y="41892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94" name="Rectangle 1393"/>
          <p:cNvSpPr/>
          <p:nvPr/>
        </p:nvSpPr>
        <p:spPr>
          <a:xfrm rot="10800000">
            <a:off x="6705593" y="41892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95" name="Rectangle 1394"/>
          <p:cNvSpPr/>
          <p:nvPr/>
        </p:nvSpPr>
        <p:spPr>
          <a:xfrm rot="10800000">
            <a:off x="9052554" y="4189238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96" name="Rectangle 1395"/>
          <p:cNvSpPr/>
          <p:nvPr/>
        </p:nvSpPr>
        <p:spPr>
          <a:xfrm rot="10800000">
            <a:off x="8884915" y="41892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97" name="Rectangle 1396"/>
          <p:cNvSpPr/>
          <p:nvPr/>
        </p:nvSpPr>
        <p:spPr>
          <a:xfrm rot="10800000">
            <a:off x="8465823" y="40215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98" name="Rectangle 1397"/>
          <p:cNvSpPr/>
          <p:nvPr/>
        </p:nvSpPr>
        <p:spPr>
          <a:xfrm rot="10800000">
            <a:off x="8633463" y="40215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99" name="Rectangle 1398"/>
          <p:cNvSpPr/>
          <p:nvPr/>
        </p:nvSpPr>
        <p:spPr>
          <a:xfrm rot="10800000">
            <a:off x="8298183" y="40215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00" name="Rectangle 1399"/>
          <p:cNvSpPr/>
          <p:nvPr/>
        </p:nvSpPr>
        <p:spPr>
          <a:xfrm rot="10800000">
            <a:off x="7962903" y="40215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01" name="Rectangle 1400"/>
          <p:cNvSpPr/>
          <p:nvPr/>
        </p:nvSpPr>
        <p:spPr>
          <a:xfrm rot="10800000">
            <a:off x="7627623" y="402159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02" name="Rectangle 1401"/>
          <p:cNvSpPr/>
          <p:nvPr/>
        </p:nvSpPr>
        <p:spPr>
          <a:xfrm rot="10800000">
            <a:off x="7459983" y="40216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03" name="Rectangle 1402"/>
          <p:cNvSpPr/>
          <p:nvPr/>
        </p:nvSpPr>
        <p:spPr>
          <a:xfrm rot="10800000">
            <a:off x="7292342" y="40216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04" name="Rectangle 1403"/>
          <p:cNvSpPr/>
          <p:nvPr/>
        </p:nvSpPr>
        <p:spPr>
          <a:xfrm rot="10800000">
            <a:off x="6957058" y="40216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05" name="Rectangle 1404"/>
          <p:cNvSpPr/>
          <p:nvPr/>
        </p:nvSpPr>
        <p:spPr>
          <a:xfrm rot="10800000">
            <a:off x="6789418" y="40216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06" name="Rectangle 1405"/>
          <p:cNvSpPr/>
          <p:nvPr/>
        </p:nvSpPr>
        <p:spPr>
          <a:xfrm rot="10800000">
            <a:off x="6454136" y="40216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07" name="Rectangle 1406"/>
          <p:cNvSpPr/>
          <p:nvPr/>
        </p:nvSpPr>
        <p:spPr>
          <a:xfrm rot="10800000">
            <a:off x="9136381" y="4021598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08" name="Rectangle 1407"/>
          <p:cNvSpPr/>
          <p:nvPr/>
        </p:nvSpPr>
        <p:spPr>
          <a:xfrm rot="10800000">
            <a:off x="8549637" y="38539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09" name="Rectangle 1408"/>
          <p:cNvSpPr/>
          <p:nvPr/>
        </p:nvSpPr>
        <p:spPr>
          <a:xfrm rot="10800000">
            <a:off x="8214357" y="38539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10" name="Rectangle 1409"/>
          <p:cNvSpPr/>
          <p:nvPr/>
        </p:nvSpPr>
        <p:spPr>
          <a:xfrm rot="10800000">
            <a:off x="8046717" y="38539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11" name="Rectangle 1410"/>
          <p:cNvSpPr/>
          <p:nvPr/>
        </p:nvSpPr>
        <p:spPr>
          <a:xfrm rot="10800000">
            <a:off x="7711437" y="38539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12" name="Rectangle 1411"/>
          <p:cNvSpPr/>
          <p:nvPr/>
        </p:nvSpPr>
        <p:spPr>
          <a:xfrm rot="10800000">
            <a:off x="7376157" y="38539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13" name="Rectangle 1412"/>
          <p:cNvSpPr/>
          <p:nvPr/>
        </p:nvSpPr>
        <p:spPr>
          <a:xfrm rot="10800000">
            <a:off x="7208516" y="38539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14" name="Rectangle 1413"/>
          <p:cNvSpPr/>
          <p:nvPr/>
        </p:nvSpPr>
        <p:spPr>
          <a:xfrm rot="10800000">
            <a:off x="6873233" y="38539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15" name="Rectangle 1414"/>
          <p:cNvSpPr/>
          <p:nvPr/>
        </p:nvSpPr>
        <p:spPr>
          <a:xfrm rot="10800000">
            <a:off x="6537953" y="38539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16" name="Rectangle 1415"/>
          <p:cNvSpPr/>
          <p:nvPr/>
        </p:nvSpPr>
        <p:spPr>
          <a:xfrm rot="10800000">
            <a:off x="9052554" y="3853958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17" name="Rectangle 1416"/>
          <p:cNvSpPr/>
          <p:nvPr/>
        </p:nvSpPr>
        <p:spPr>
          <a:xfrm rot="10800000">
            <a:off x="8884914" y="38539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18" name="Rectangle 1417"/>
          <p:cNvSpPr/>
          <p:nvPr/>
        </p:nvSpPr>
        <p:spPr>
          <a:xfrm>
            <a:off x="6621777" y="33510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19" name="Rectangle 1418"/>
          <p:cNvSpPr/>
          <p:nvPr/>
        </p:nvSpPr>
        <p:spPr>
          <a:xfrm>
            <a:off x="6705597" y="318339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20" name="Rectangle 1419"/>
          <p:cNvSpPr/>
          <p:nvPr/>
        </p:nvSpPr>
        <p:spPr>
          <a:xfrm>
            <a:off x="7124702" y="33510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21" name="Rectangle 1420"/>
          <p:cNvSpPr/>
          <p:nvPr/>
        </p:nvSpPr>
        <p:spPr>
          <a:xfrm>
            <a:off x="7627623" y="33510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22" name="Rectangle 1421"/>
          <p:cNvSpPr/>
          <p:nvPr/>
        </p:nvSpPr>
        <p:spPr>
          <a:xfrm>
            <a:off x="7459983" y="33510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23" name="Rectangle 1422"/>
          <p:cNvSpPr/>
          <p:nvPr/>
        </p:nvSpPr>
        <p:spPr>
          <a:xfrm>
            <a:off x="7040878" y="318339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24" name="Rectangle 1423"/>
          <p:cNvSpPr/>
          <p:nvPr/>
        </p:nvSpPr>
        <p:spPr>
          <a:xfrm>
            <a:off x="7208519" y="318339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25" name="Rectangle 1424"/>
          <p:cNvSpPr/>
          <p:nvPr/>
        </p:nvSpPr>
        <p:spPr>
          <a:xfrm>
            <a:off x="7376161" y="318339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26" name="Rectangle 1425"/>
          <p:cNvSpPr/>
          <p:nvPr/>
        </p:nvSpPr>
        <p:spPr>
          <a:xfrm>
            <a:off x="7795263" y="33510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27" name="Rectangle 1426"/>
          <p:cNvSpPr/>
          <p:nvPr/>
        </p:nvSpPr>
        <p:spPr>
          <a:xfrm>
            <a:off x="8298183" y="33510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28" name="Rectangle 1427"/>
          <p:cNvSpPr/>
          <p:nvPr/>
        </p:nvSpPr>
        <p:spPr>
          <a:xfrm>
            <a:off x="7879081" y="318339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29" name="Rectangle 1428"/>
          <p:cNvSpPr/>
          <p:nvPr/>
        </p:nvSpPr>
        <p:spPr>
          <a:xfrm>
            <a:off x="8214361" y="318339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30" name="Rectangle 1429"/>
          <p:cNvSpPr/>
          <p:nvPr/>
        </p:nvSpPr>
        <p:spPr>
          <a:xfrm>
            <a:off x="8046721" y="31833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31" name="Rectangle 1430"/>
          <p:cNvSpPr/>
          <p:nvPr/>
        </p:nvSpPr>
        <p:spPr>
          <a:xfrm>
            <a:off x="8465824" y="33510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32" name="Rectangle 1431"/>
          <p:cNvSpPr/>
          <p:nvPr/>
        </p:nvSpPr>
        <p:spPr>
          <a:xfrm>
            <a:off x="8633464" y="33510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33" name="Rectangle 1432"/>
          <p:cNvSpPr/>
          <p:nvPr/>
        </p:nvSpPr>
        <p:spPr>
          <a:xfrm>
            <a:off x="8968739" y="33510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34" name="Rectangle 1433"/>
          <p:cNvSpPr/>
          <p:nvPr/>
        </p:nvSpPr>
        <p:spPr>
          <a:xfrm>
            <a:off x="8801101" y="33510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35" name="Rectangle 1434"/>
          <p:cNvSpPr/>
          <p:nvPr/>
        </p:nvSpPr>
        <p:spPr>
          <a:xfrm>
            <a:off x="8382001" y="31833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36" name="Rectangle 1435"/>
          <p:cNvSpPr/>
          <p:nvPr/>
        </p:nvSpPr>
        <p:spPr>
          <a:xfrm>
            <a:off x="8884917" y="318339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37" name="Rectangle 1436"/>
          <p:cNvSpPr/>
          <p:nvPr/>
        </p:nvSpPr>
        <p:spPr>
          <a:xfrm>
            <a:off x="8717278" y="31833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38" name="Rectangle 1437"/>
          <p:cNvSpPr/>
          <p:nvPr/>
        </p:nvSpPr>
        <p:spPr>
          <a:xfrm>
            <a:off x="9052557" y="3183399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39" name="Rectangle 1438"/>
          <p:cNvSpPr/>
          <p:nvPr/>
        </p:nvSpPr>
        <p:spPr>
          <a:xfrm>
            <a:off x="9136379" y="3351038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40" name="Rectangle 1439"/>
          <p:cNvSpPr/>
          <p:nvPr/>
        </p:nvSpPr>
        <p:spPr>
          <a:xfrm rot="10800000">
            <a:off x="8633463" y="36863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41" name="Rectangle 1440"/>
          <p:cNvSpPr/>
          <p:nvPr/>
        </p:nvSpPr>
        <p:spPr>
          <a:xfrm rot="10800000">
            <a:off x="8298183" y="36863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42" name="Rectangle 1441"/>
          <p:cNvSpPr/>
          <p:nvPr/>
        </p:nvSpPr>
        <p:spPr>
          <a:xfrm rot="10800000">
            <a:off x="8130543" y="36863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43" name="Rectangle 1442"/>
          <p:cNvSpPr/>
          <p:nvPr/>
        </p:nvSpPr>
        <p:spPr>
          <a:xfrm rot="10800000">
            <a:off x="7962903" y="36863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44" name="Rectangle 1443"/>
          <p:cNvSpPr/>
          <p:nvPr/>
        </p:nvSpPr>
        <p:spPr>
          <a:xfrm rot="10800000">
            <a:off x="7459983" y="36863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45" name="Rectangle 1444"/>
          <p:cNvSpPr/>
          <p:nvPr/>
        </p:nvSpPr>
        <p:spPr>
          <a:xfrm rot="10800000">
            <a:off x="7124701" y="36863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46" name="Rectangle 1445"/>
          <p:cNvSpPr/>
          <p:nvPr/>
        </p:nvSpPr>
        <p:spPr>
          <a:xfrm rot="10800000">
            <a:off x="7292342" y="36863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47" name="Rectangle 1446"/>
          <p:cNvSpPr/>
          <p:nvPr/>
        </p:nvSpPr>
        <p:spPr>
          <a:xfrm rot="10800000">
            <a:off x="6454136" y="36863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48" name="Rectangle 1447"/>
          <p:cNvSpPr/>
          <p:nvPr/>
        </p:nvSpPr>
        <p:spPr>
          <a:xfrm rot="10800000">
            <a:off x="9136381" y="3686318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49" name="Rectangle 1448"/>
          <p:cNvSpPr/>
          <p:nvPr/>
        </p:nvSpPr>
        <p:spPr>
          <a:xfrm rot="10800000">
            <a:off x="8717277" y="35186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50" name="Rectangle 1449"/>
          <p:cNvSpPr/>
          <p:nvPr/>
        </p:nvSpPr>
        <p:spPr>
          <a:xfrm rot="10800000">
            <a:off x="8549641" y="35186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51" name="Rectangle 1450"/>
          <p:cNvSpPr/>
          <p:nvPr/>
        </p:nvSpPr>
        <p:spPr>
          <a:xfrm rot="10800000">
            <a:off x="8214359" y="35186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52" name="Rectangle 1451"/>
          <p:cNvSpPr/>
          <p:nvPr/>
        </p:nvSpPr>
        <p:spPr>
          <a:xfrm rot="10800000">
            <a:off x="7711438" y="35186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53" name="Rectangle 1452"/>
          <p:cNvSpPr/>
          <p:nvPr/>
        </p:nvSpPr>
        <p:spPr>
          <a:xfrm rot="10800000">
            <a:off x="7879079" y="35186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54" name="Rectangle 1453"/>
          <p:cNvSpPr/>
          <p:nvPr/>
        </p:nvSpPr>
        <p:spPr>
          <a:xfrm rot="10800000">
            <a:off x="7543797" y="35186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55" name="Rectangle 1454"/>
          <p:cNvSpPr/>
          <p:nvPr/>
        </p:nvSpPr>
        <p:spPr>
          <a:xfrm rot="10800000">
            <a:off x="7376158" y="35186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56" name="Rectangle 1455"/>
          <p:cNvSpPr/>
          <p:nvPr/>
        </p:nvSpPr>
        <p:spPr>
          <a:xfrm rot="10800000">
            <a:off x="7040877" y="35186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57" name="Rectangle 1456"/>
          <p:cNvSpPr/>
          <p:nvPr/>
        </p:nvSpPr>
        <p:spPr>
          <a:xfrm rot="10800000">
            <a:off x="7208518" y="35186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58" name="Rectangle 1457"/>
          <p:cNvSpPr/>
          <p:nvPr/>
        </p:nvSpPr>
        <p:spPr>
          <a:xfrm rot="10800000">
            <a:off x="6873235" y="35186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59" name="Rectangle 1458"/>
          <p:cNvSpPr/>
          <p:nvPr/>
        </p:nvSpPr>
        <p:spPr>
          <a:xfrm rot="10800000">
            <a:off x="6705595" y="35186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60" name="Rectangle 1459"/>
          <p:cNvSpPr/>
          <p:nvPr/>
        </p:nvSpPr>
        <p:spPr>
          <a:xfrm rot="10800000">
            <a:off x="6537955" y="35186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61" name="Rectangle 1460"/>
          <p:cNvSpPr/>
          <p:nvPr/>
        </p:nvSpPr>
        <p:spPr>
          <a:xfrm rot="10800000">
            <a:off x="9052557" y="3518678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62" name="Rectangle 1461"/>
          <p:cNvSpPr/>
          <p:nvPr/>
        </p:nvSpPr>
        <p:spPr>
          <a:xfrm rot="10800000">
            <a:off x="6789418" y="36863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63" name="Rectangle 1462"/>
          <p:cNvSpPr/>
          <p:nvPr/>
        </p:nvSpPr>
        <p:spPr>
          <a:xfrm rot="10800000">
            <a:off x="6957058" y="36863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64" name="Rectangle 1463"/>
          <p:cNvSpPr/>
          <p:nvPr/>
        </p:nvSpPr>
        <p:spPr>
          <a:xfrm rot="10800000">
            <a:off x="6705593" y="38539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65" name="Rectangle 1464"/>
          <p:cNvSpPr/>
          <p:nvPr/>
        </p:nvSpPr>
        <p:spPr>
          <a:xfrm rot="10800000">
            <a:off x="6621776" y="40216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66" name="Rectangle 1465"/>
          <p:cNvSpPr/>
          <p:nvPr/>
        </p:nvSpPr>
        <p:spPr>
          <a:xfrm rot="10800000">
            <a:off x="7040875" y="38539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67" name="Rectangle 1466"/>
          <p:cNvSpPr/>
          <p:nvPr/>
        </p:nvSpPr>
        <p:spPr>
          <a:xfrm rot="10800000">
            <a:off x="7124701" y="40216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71" name="Rectangle 1470"/>
          <p:cNvSpPr/>
          <p:nvPr/>
        </p:nvSpPr>
        <p:spPr>
          <a:xfrm>
            <a:off x="8549644" y="25128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72" name="Rectangle 1471"/>
          <p:cNvSpPr/>
          <p:nvPr/>
        </p:nvSpPr>
        <p:spPr>
          <a:xfrm>
            <a:off x="8884919" y="25128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73" name="Rectangle 1472"/>
          <p:cNvSpPr/>
          <p:nvPr/>
        </p:nvSpPr>
        <p:spPr>
          <a:xfrm>
            <a:off x="8717281" y="25128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74" name="Rectangle 1473"/>
          <p:cNvSpPr/>
          <p:nvPr/>
        </p:nvSpPr>
        <p:spPr>
          <a:xfrm>
            <a:off x="8465824" y="26804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75" name="Rectangle 1474"/>
          <p:cNvSpPr/>
          <p:nvPr/>
        </p:nvSpPr>
        <p:spPr>
          <a:xfrm>
            <a:off x="8801101" y="26804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76" name="Rectangle 1475"/>
          <p:cNvSpPr/>
          <p:nvPr/>
        </p:nvSpPr>
        <p:spPr>
          <a:xfrm>
            <a:off x="8214361" y="28481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77" name="Rectangle 1476"/>
          <p:cNvSpPr/>
          <p:nvPr/>
        </p:nvSpPr>
        <p:spPr>
          <a:xfrm>
            <a:off x="8298182" y="30157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78" name="Rectangle 1477"/>
          <p:cNvSpPr/>
          <p:nvPr/>
        </p:nvSpPr>
        <p:spPr>
          <a:xfrm>
            <a:off x="7208520" y="217755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79" name="Rectangle 1478"/>
          <p:cNvSpPr/>
          <p:nvPr/>
        </p:nvSpPr>
        <p:spPr>
          <a:xfrm>
            <a:off x="7040879" y="217755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80" name="Rectangle 1479"/>
          <p:cNvSpPr/>
          <p:nvPr/>
        </p:nvSpPr>
        <p:spPr>
          <a:xfrm rot="10800000">
            <a:off x="7040875" y="45245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81" name="Rectangle 1480"/>
          <p:cNvSpPr/>
          <p:nvPr/>
        </p:nvSpPr>
        <p:spPr>
          <a:xfrm rot="10800000">
            <a:off x="7292342" y="43568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82" name="Rectangle 1481"/>
          <p:cNvSpPr/>
          <p:nvPr/>
        </p:nvSpPr>
        <p:spPr>
          <a:xfrm rot="10800000">
            <a:off x="7208516" y="45245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83" name="Rectangle 1482"/>
          <p:cNvSpPr/>
          <p:nvPr/>
        </p:nvSpPr>
        <p:spPr>
          <a:xfrm rot="10800000">
            <a:off x="7376157" y="45245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84" name="Rectangle 1483"/>
          <p:cNvSpPr/>
          <p:nvPr/>
        </p:nvSpPr>
        <p:spPr>
          <a:xfrm>
            <a:off x="8382000" y="217755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85" name="Rectangle 1484"/>
          <p:cNvSpPr/>
          <p:nvPr/>
        </p:nvSpPr>
        <p:spPr>
          <a:xfrm>
            <a:off x="8298182" y="2345199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86" name="Rectangle 1485"/>
          <p:cNvSpPr/>
          <p:nvPr/>
        </p:nvSpPr>
        <p:spPr>
          <a:xfrm>
            <a:off x="8633463" y="30157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87" name="Rectangle 1486"/>
          <p:cNvSpPr/>
          <p:nvPr/>
        </p:nvSpPr>
        <p:spPr>
          <a:xfrm>
            <a:off x="8549642" y="31833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88" name="Rectangle 1487"/>
          <p:cNvSpPr/>
          <p:nvPr/>
        </p:nvSpPr>
        <p:spPr>
          <a:xfrm rot="10800000">
            <a:off x="8298177" y="46921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89" name="Rectangle 1488"/>
          <p:cNvSpPr/>
          <p:nvPr/>
        </p:nvSpPr>
        <p:spPr>
          <a:xfrm rot="10800000">
            <a:off x="8801099" y="36863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90" name="Rectangle 1489"/>
          <p:cNvSpPr/>
          <p:nvPr/>
        </p:nvSpPr>
        <p:spPr>
          <a:xfrm rot="10800000">
            <a:off x="8717277" y="38539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91" name="Rectangle 1490"/>
          <p:cNvSpPr/>
          <p:nvPr/>
        </p:nvSpPr>
        <p:spPr>
          <a:xfrm>
            <a:off x="6537958" y="28481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92" name="Rectangle 1491"/>
          <p:cNvSpPr/>
          <p:nvPr/>
        </p:nvSpPr>
        <p:spPr>
          <a:xfrm>
            <a:off x="6621777" y="30157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93" name="Rectangle 1492"/>
          <p:cNvSpPr/>
          <p:nvPr/>
        </p:nvSpPr>
        <p:spPr>
          <a:xfrm>
            <a:off x="6537957" y="31833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95" name="Rectangle 1494"/>
          <p:cNvSpPr/>
          <p:nvPr/>
        </p:nvSpPr>
        <p:spPr>
          <a:xfrm rot="10800000">
            <a:off x="8884917" y="35186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96" name="Rectangle 1495"/>
          <p:cNvSpPr/>
          <p:nvPr/>
        </p:nvSpPr>
        <p:spPr>
          <a:xfrm rot="10800000">
            <a:off x="8968739" y="36863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97" name="Rectangle 1496"/>
          <p:cNvSpPr/>
          <p:nvPr/>
        </p:nvSpPr>
        <p:spPr>
          <a:xfrm rot="10800000">
            <a:off x="8801099" y="40215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98" name="Rectangle 1497"/>
          <p:cNvSpPr/>
          <p:nvPr/>
        </p:nvSpPr>
        <p:spPr>
          <a:xfrm rot="10800000">
            <a:off x="8968742" y="40215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99" name="Rectangle 1498"/>
          <p:cNvSpPr/>
          <p:nvPr/>
        </p:nvSpPr>
        <p:spPr>
          <a:xfrm rot="10800000">
            <a:off x="8884914" y="45245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00" name="Rectangle 1499"/>
          <p:cNvSpPr/>
          <p:nvPr/>
        </p:nvSpPr>
        <p:spPr>
          <a:xfrm rot="10800000">
            <a:off x="8968734" y="46921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01" name="Rectangle 1500"/>
          <p:cNvSpPr/>
          <p:nvPr/>
        </p:nvSpPr>
        <p:spPr>
          <a:xfrm rot="10800000">
            <a:off x="8549638" y="41892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02" name="Rectangle 1501"/>
          <p:cNvSpPr/>
          <p:nvPr/>
        </p:nvSpPr>
        <p:spPr>
          <a:xfrm rot="10800000">
            <a:off x="8465823" y="43568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03" name="Rectangle 1502"/>
          <p:cNvSpPr/>
          <p:nvPr/>
        </p:nvSpPr>
        <p:spPr>
          <a:xfrm rot="10800000">
            <a:off x="8633463" y="43568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04" name="Rectangle 1503"/>
          <p:cNvSpPr/>
          <p:nvPr/>
        </p:nvSpPr>
        <p:spPr>
          <a:xfrm rot="10800000">
            <a:off x="8549637" y="45245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05" name="Rectangle 1504"/>
          <p:cNvSpPr/>
          <p:nvPr/>
        </p:nvSpPr>
        <p:spPr>
          <a:xfrm rot="10800000">
            <a:off x="8130543" y="40215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06" name="Rectangle 1505"/>
          <p:cNvSpPr/>
          <p:nvPr/>
        </p:nvSpPr>
        <p:spPr>
          <a:xfrm rot="10800000">
            <a:off x="8214358" y="41892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07" name="Rectangle 1506"/>
          <p:cNvSpPr/>
          <p:nvPr/>
        </p:nvSpPr>
        <p:spPr>
          <a:xfrm rot="10800000">
            <a:off x="8046718" y="41892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08" name="Rectangle 1507"/>
          <p:cNvSpPr/>
          <p:nvPr/>
        </p:nvSpPr>
        <p:spPr>
          <a:xfrm rot="10800000">
            <a:off x="8130543" y="43568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09" name="Rectangle 1508"/>
          <p:cNvSpPr/>
          <p:nvPr/>
        </p:nvSpPr>
        <p:spPr>
          <a:xfrm rot="10800000">
            <a:off x="7879077" y="45245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10" name="Rectangle 1509"/>
          <p:cNvSpPr/>
          <p:nvPr/>
        </p:nvSpPr>
        <p:spPr>
          <a:xfrm>
            <a:off x="8801097" y="2009918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11" name="Rectangle 1510"/>
          <p:cNvSpPr/>
          <p:nvPr/>
        </p:nvSpPr>
        <p:spPr>
          <a:xfrm>
            <a:off x="7543801" y="217755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12" name="Rectangle 1511"/>
          <p:cNvSpPr/>
          <p:nvPr/>
        </p:nvSpPr>
        <p:spPr>
          <a:xfrm>
            <a:off x="8214360" y="217755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13" name="Rectangle 1512"/>
          <p:cNvSpPr/>
          <p:nvPr/>
        </p:nvSpPr>
        <p:spPr>
          <a:xfrm>
            <a:off x="8549640" y="217755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14" name="Rectangle 1513"/>
          <p:cNvSpPr/>
          <p:nvPr/>
        </p:nvSpPr>
        <p:spPr>
          <a:xfrm>
            <a:off x="7208523" y="25128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15" name="Rectangle 1514"/>
          <p:cNvSpPr/>
          <p:nvPr/>
        </p:nvSpPr>
        <p:spPr>
          <a:xfrm>
            <a:off x="7543804" y="25128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16" name="Rectangle 1515"/>
          <p:cNvSpPr/>
          <p:nvPr/>
        </p:nvSpPr>
        <p:spPr>
          <a:xfrm>
            <a:off x="6705598" y="25128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17" name="Rectangle 1516"/>
          <p:cNvSpPr/>
          <p:nvPr/>
        </p:nvSpPr>
        <p:spPr>
          <a:xfrm>
            <a:off x="6873237" y="25128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18" name="Rectangle 1517"/>
          <p:cNvSpPr/>
          <p:nvPr/>
        </p:nvSpPr>
        <p:spPr>
          <a:xfrm>
            <a:off x="6789417" y="26804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19" name="Rectangle 1518"/>
          <p:cNvSpPr/>
          <p:nvPr/>
        </p:nvSpPr>
        <p:spPr>
          <a:xfrm>
            <a:off x="7124702" y="26804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20" name="Rectangle 1519"/>
          <p:cNvSpPr/>
          <p:nvPr/>
        </p:nvSpPr>
        <p:spPr>
          <a:xfrm>
            <a:off x="7292343" y="26804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21" name="Rectangle 1520"/>
          <p:cNvSpPr/>
          <p:nvPr/>
        </p:nvSpPr>
        <p:spPr>
          <a:xfrm>
            <a:off x="7208521" y="28481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22" name="Rectangle 1521"/>
          <p:cNvSpPr/>
          <p:nvPr/>
        </p:nvSpPr>
        <p:spPr>
          <a:xfrm>
            <a:off x="7543802" y="28481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23" name="Rectangle 1522"/>
          <p:cNvSpPr/>
          <p:nvPr/>
        </p:nvSpPr>
        <p:spPr>
          <a:xfrm>
            <a:off x="6957059" y="30157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24" name="Rectangle 1523"/>
          <p:cNvSpPr/>
          <p:nvPr/>
        </p:nvSpPr>
        <p:spPr>
          <a:xfrm>
            <a:off x="6873236" y="31833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25" name="Rectangle 1524"/>
          <p:cNvSpPr/>
          <p:nvPr/>
        </p:nvSpPr>
        <p:spPr>
          <a:xfrm>
            <a:off x="7459984" y="30157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26" name="Rectangle 1525"/>
          <p:cNvSpPr/>
          <p:nvPr/>
        </p:nvSpPr>
        <p:spPr>
          <a:xfrm>
            <a:off x="7543801" y="31833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27" name="Rectangle 1526"/>
          <p:cNvSpPr/>
          <p:nvPr/>
        </p:nvSpPr>
        <p:spPr>
          <a:xfrm>
            <a:off x="6957059" y="33510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28" name="Rectangle 1527"/>
          <p:cNvSpPr/>
          <p:nvPr/>
        </p:nvSpPr>
        <p:spPr>
          <a:xfrm>
            <a:off x="7292343" y="33510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29" name="Rectangle 1528"/>
          <p:cNvSpPr/>
          <p:nvPr/>
        </p:nvSpPr>
        <p:spPr>
          <a:xfrm>
            <a:off x="7795263" y="30157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30" name="Rectangle 1529"/>
          <p:cNvSpPr/>
          <p:nvPr/>
        </p:nvSpPr>
        <p:spPr>
          <a:xfrm>
            <a:off x="7711439" y="31833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31" name="Rectangle 1530"/>
          <p:cNvSpPr/>
          <p:nvPr/>
        </p:nvSpPr>
        <p:spPr>
          <a:xfrm>
            <a:off x="7627623" y="2345199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32" name="Rectangle 1531"/>
          <p:cNvSpPr/>
          <p:nvPr/>
        </p:nvSpPr>
        <p:spPr>
          <a:xfrm>
            <a:off x="7711442" y="25128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33" name="Rectangle 1532"/>
          <p:cNvSpPr/>
          <p:nvPr/>
        </p:nvSpPr>
        <p:spPr>
          <a:xfrm>
            <a:off x="7795263" y="26804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34" name="Rectangle 1533"/>
          <p:cNvSpPr/>
          <p:nvPr/>
        </p:nvSpPr>
        <p:spPr>
          <a:xfrm>
            <a:off x="8130543" y="33510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35" name="Rectangle 1534"/>
          <p:cNvSpPr/>
          <p:nvPr/>
        </p:nvSpPr>
        <p:spPr>
          <a:xfrm rot="10800000">
            <a:off x="8381999" y="35186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36" name="Rectangle 1535"/>
          <p:cNvSpPr/>
          <p:nvPr/>
        </p:nvSpPr>
        <p:spPr>
          <a:xfrm rot="10800000">
            <a:off x="8046719" y="35186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37" name="Rectangle 1536"/>
          <p:cNvSpPr/>
          <p:nvPr/>
        </p:nvSpPr>
        <p:spPr>
          <a:xfrm>
            <a:off x="6789421" y="33510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38" name="Rectangle 1537"/>
          <p:cNvSpPr/>
          <p:nvPr/>
        </p:nvSpPr>
        <p:spPr>
          <a:xfrm>
            <a:off x="7962903" y="33510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39" name="Rectangle 1538"/>
          <p:cNvSpPr/>
          <p:nvPr/>
        </p:nvSpPr>
        <p:spPr>
          <a:xfrm rot="10800000">
            <a:off x="7543797" y="38539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40" name="Rectangle 1539"/>
          <p:cNvSpPr/>
          <p:nvPr/>
        </p:nvSpPr>
        <p:spPr>
          <a:xfrm rot="10800000">
            <a:off x="7627623" y="36863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41" name="Rectangle 1540"/>
          <p:cNvSpPr/>
          <p:nvPr/>
        </p:nvSpPr>
        <p:spPr>
          <a:xfrm rot="10800000">
            <a:off x="7795263" y="40215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42" name="Rectangle 1541"/>
          <p:cNvSpPr/>
          <p:nvPr/>
        </p:nvSpPr>
        <p:spPr>
          <a:xfrm rot="10800000">
            <a:off x="7543797" y="41892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43" name="Rectangle 1542"/>
          <p:cNvSpPr/>
          <p:nvPr/>
        </p:nvSpPr>
        <p:spPr>
          <a:xfrm rot="10800000">
            <a:off x="7795263" y="36863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44" name="Rectangle 1543"/>
          <p:cNvSpPr/>
          <p:nvPr/>
        </p:nvSpPr>
        <p:spPr>
          <a:xfrm rot="10800000">
            <a:off x="7879077" y="38539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45" name="Rectangle 1544"/>
          <p:cNvSpPr/>
          <p:nvPr/>
        </p:nvSpPr>
        <p:spPr>
          <a:xfrm rot="10800000">
            <a:off x="7795263" y="43568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46" name="Rectangle 1545"/>
          <p:cNvSpPr/>
          <p:nvPr/>
        </p:nvSpPr>
        <p:spPr>
          <a:xfrm rot="10800000">
            <a:off x="7627623" y="43568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47" name="Rectangle 1546"/>
          <p:cNvSpPr/>
          <p:nvPr/>
        </p:nvSpPr>
        <p:spPr>
          <a:xfrm rot="10800000">
            <a:off x="7711437" y="45245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48" name="Rectangle 1547"/>
          <p:cNvSpPr/>
          <p:nvPr/>
        </p:nvSpPr>
        <p:spPr>
          <a:xfrm rot="10800000">
            <a:off x="8465823" y="36863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49" name="Rectangle 1548"/>
          <p:cNvSpPr/>
          <p:nvPr/>
        </p:nvSpPr>
        <p:spPr>
          <a:xfrm rot="10800000">
            <a:off x="8381997" y="38539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50" name="Rectangle 1549"/>
          <p:cNvSpPr/>
          <p:nvPr/>
        </p:nvSpPr>
        <p:spPr>
          <a:xfrm rot="10800000">
            <a:off x="6621776" y="36863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51" name="Rectangle 1550"/>
          <p:cNvSpPr/>
          <p:nvPr/>
        </p:nvSpPr>
        <p:spPr>
          <a:xfrm rot="10800000">
            <a:off x="6789418" y="46921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52" name="Rectangle 1551"/>
          <p:cNvSpPr/>
          <p:nvPr/>
        </p:nvSpPr>
        <p:spPr>
          <a:xfrm rot="10800000">
            <a:off x="6957058" y="46921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53" name="Rectangle 1552"/>
          <p:cNvSpPr/>
          <p:nvPr/>
        </p:nvSpPr>
        <p:spPr>
          <a:xfrm rot="10800000">
            <a:off x="7124701" y="46921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54" name="Rectangle 1553"/>
          <p:cNvSpPr/>
          <p:nvPr/>
        </p:nvSpPr>
        <p:spPr>
          <a:xfrm rot="10800000">
            <a:off x="7292342" y="46921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55" name="Rectangle 1554"/>
          <p:cNvSpPr/>
          <p:nvPr/>
        </p:nvSpPr>
        <p:spPr>
          <a:xfrm rot="10800000">
            <a:off x="7795263" y="46921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56" name="Rectangle 1555"/>
          <p:cNvSpPr/>
          <p:nvPr/>
        </p:nvSpPr>
        <p:spPr>
          <a:xfrm>
            <a:off x="6370320" y="217755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57" name="Rectangle 1556"/>
          <p:cNvSpPr/>
          <p:nvPr/>
        </p:nvSpPr>
        <p:spPr>
          <a:xfrm rot="10800000">
            <a:off x="6370315" y="45245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58" name="Rectangle 1557"/>
          <p:cNvSpPr/>
          <p:nvPr/>
        </p:nvSpPr>
        <p:spPr>
          <a:xfrm>
            <a:off x="6370321" y="25128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59" name="Rectangle 1558"/>
          <p:cNvSpPr/>
          <p:nvPr/>
        </p:nvSpPr>
        <p:spPr>
          <a:xfrm>
            <a:off x="6370321" y="28481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60" name="Rectangle 1559"/>
          <p:cNvSpPr/>
          <p:nvPr/>
        </p:nvSpPr>
        <p:spPr>
          <a:xfrm rot="10800000">
            <a:off x="6370315" y="41892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61" name="Rectangle 1560"/>
          <p:cNvSpPr/>
          <p:nvPr/>
        </p:nvSpPr>
        <p:spPr>
          <a:xfrm rot="10800000">
            <a:off x="6370315" y="38539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62" name="Rectangle 1561"/>
          <p:cNvSpPr/>
          <p:nvPr/>
        </p:nvSpPr>
        <p:spPr>
          <a:xfrm>
            <a:off x="6370319" y="31833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63" name="Rectangle 1562"/>
          <p:cNvSpPr/>
          <p:nvPr/>
        </p:nvSpPr>
        <p:spPr>
          <a:xfrm rot="10800000">
            <a:off x="6370317" y="35186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68" name="Rectangle 1467"/>
          <p:cNvSpPr/>
          <p:nvPr/>
        </p:nvSpPr>
        <p:spPr>
          <a:xfrm rot="10800000">
            <a:off x="6537953" y="41892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94" name="Rectangle 1493"/>
          <p:cNvSpPr/>
          <p:nvPr/>
        </p:nvSpPr>
        <p:spPr>
          <a:xfrm>
            <a:off x="6454138" y="33510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75" name="Rectangle 1374"/>
          <p:cNvSpPr/>
          <p:nvPr/>
        </p:nvSpPr>
        <p:spPr>
          <a:xfrm>
            <a:off x="6454138" y="234519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27" name="Rectangle 1326"/>
          <p:cNvSpPr/>
          <p:nvPr/>
        </p:nvSpPr>
        <p:spPr>
          <a:xfrm>
            <a:off x="6454138" y="26804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69" name="Rectangle 1468"/>
          <p:cNvSpPr/>
          <p:nvPr/>
        </p:nvSpPr>
        <p:spPr>
          <a:xfrm rot="10800000">
            <a:off x="6454136" y="43568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70" name="Rectangle 1469"/>
          <p:cNvSpPr/>
          <p:nvPr/>
        </p:nvSpPr>
        <p:spPr>
          <a:xfrm rot="10800000">
            <a:off x="6537953" y="45245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64" name="TextBox 1563"/>
          <p:cNvSpPr txBox="1"/>
          <p:nvPr/>
        </p:nvSpPr>
        <p:spPr>
          <a:xfrm>
            <a:off x="2849880" y="6046113"/>
            <a:ext cx="48923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(a)</a:t>
            </a:r>
          </a:p>
        </p:txBody>
      </p:sp>
      <p:sp>
        <p:nvSpPr>
          <p:cNvPr id="1565" name="TextBox 1564"/>
          <p:cNvSpPr txBox="1"/>
          <p:nvPr/>
        </p:nvSpPr>
        <p:spPr>
          <a:xfrm>
            <a:off x="7650569" y="4859798"/>
            <a:ext cx="50206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(b)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921DD3-5750-4350-B6FE-D2EFDB6F6DD8}"/>
              </a:ext>
            </a:extLst>
          </p:cNvPr>
          <p:cNvSpPr txBox="1"/>
          <p:nvPr/>
        </p:nvSpPr>
        <p:spPr>
          <a:xfrm>
            <a:off x="1555401" y="6568439"/>
            <a:ext cx="711528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Grid (a) revised to ensure equiprobability, 2019-01-16</a:t>
            </a:r>
          </a:p>
          <a:p>
            <a:pPr algn="ctr"/>
            <a:r>
              <a:rPr lang="en-US" sz="1800" dirty="0"/>
              <a:t>Right-most unit in Row 14 and left-most in Row 17 changed to 0 (B)</a:t>
            </a:r>
          </a:p>
          <a:p>
            <a:pPr algn="ctr"/>
            <a:r>
              <a:rPr lang="en-US" sz="1800" b="1" dirty="0"/>
              <a:t>Pattern 6</a:t>
            </a:r>
            <a:r>
              <a:rPr lang="en-US" sz="1800" dirty="0"/>
              <a:t> in </a:t>
            </a:r>
            <a:r>
              <a:rPr lang="en-US" sz="1800" b="1" dirty="0"/>
              <a:t>2D-CVM_def-pttrns_var-Bayes_v1pt1_lg-grid_2019-01-19.py</a:t>
            </a:r>
          </a:p>
          <a:p>
            <a:pPr algn="ctr"/>
            <a:r>
              <a:rPr lang="en-US" sz="1800" dirty="0"/>
              <a:t>As of 2019/03/19, this code is not yet publicly available. 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35D3F5-9C41-47ED-AB23-B537519FD7C7}"/>
              </a:ext>
            </a:extLst>
          </p:cNvPr>
          <p:cNvSpPr txBox="1"/>
          <p:nvPr/>
        </p:nvSpPr>
        <p:spPr>
          <a:xfrm>
            <a:off x="1570442" y="49643"/>
            <a:ext cx="69639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The Original Pattern 6 Large-Scale Grid (Before FE Minimization)</a:t>
            </a:r>
          </a:p>
        </p:txBody>
      </p:sp>
    </p:spTree>
    <p:extLst>
      <p:ext uri="{BB962C8B-B14F-4D97-AF65-F5344CB8AC3E}">
        <p14:creationId xmlns:p14="http://schemas.microsoft.com/office/powerpoint/2010/main" val="88614491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Rectangle 244"/>
          <p:cNvSpPr/>
          <p:nvPr/>
        </p:nvSpPr>
        <p:spPr>
          <a:xfrm rot="10800000">
            <a:off x="1173499" y="31834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40" name="Rectangle 239"/>
          <p:cNvSpPr/>
          <p:nvPr/>
        </p:nvSpPr>
        <p:spPr>
          <a:xfrm rot="10800000">
            <a:off x="1676420" y="318339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09" name="Rectangle 1008"/>
          <p:cNvSpPr/>
          <p:nvPr/>
        </p:nvSpPr>
        <p:spPr>
          <a:xfrm>
            <a:off x="4610122" y="335103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40" name="Rectangle 1239"/>
          <p:cNvSpPr/>
          <p:nvPr/>
        </p:nvSpPr>
        <p:spPr>
          <a:xfrm>
            <a:off x="4107206" y="36863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05" name="Rectangle 904"/>
          <p:cNvSpPr/>
          <p:nvPr/>
        </p:nvSpPr>
        <p:spPr>
          <a:xfrm>
            <a:off x="2430795" y="36863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47" name="Rectangle 746"/>
          <p:cNvSpPr/>
          <p:nvPr/>
        </p:nvSpPr>
        <p:spPr>
          <a:xfrm>
            <a:off x="1927874" y="36863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97" name="Rectangle 1196"/>
          <p:cNvSpPr/>
          <p:nvPr/>
        </p:nvSpPr>
        <p:spPr>
          <a:xfrm>
            <a:off x="5364503" y="38539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08" name="Rectangle 907"/>
          <p:cNvSpPr/>
          <p:nvPr/>
        </p:nvSpPr>
        <p:spPr>
          <a:xfrm>
            <a:off x="2346975" y="38539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57" name="Rectangle 956"/>
          <p:cNvSpPr/>
          <p:nvPr/>
        </p:nvSpPr>
        <p:spPr>
          <a:xfrm>
            <a:off x="1173494" y="38539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19" name="Rectangle 218"/>
          <p:cNvSpPr/>
          <p:nvPr/>
        </p:nvSpPr>
        <p:spPr>
          <a:xfrm>
            <a:off x="1592598" y="13393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47" name="Rectangle 1246"/>
          <p:cNvSpPr/>
          <p:nvPr/>
        </p:nvSpPr>
        <p:spPr>
          <a:xfrm>
            <a:off x="4107204" y="40215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22" name="Rectangle 921"/>
          <p:cNvSpPr/>
          <p:nvPr/>
        </p:nvSpPr>
        <p:spPr>
          <a:xfrm>
            <a:off x="2514614" y="41892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16" name="Rectangle 1215"/>
          <p:cNvSpPr/>
          <p:nvPr/>
        </p:nvSpPr>
        <p:spPr>
          <a:xfrm>
            <a:off x="3185179" y="41892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57" name="Rectangle 1156"/>
          <p:cNvSpPr/>
          <p:nvPr/>
        </p:nvSpPr>
        <p:spPr>
          <a:xfrm>
            <a:off x="2933717" y="43568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68" name="Rectangle 867"/>
          <p:cNvSpPr/>
          <p:nvPr/>
        </p:nvSpPr>
        <p:spPr>
          <a:xfrm>
            <a:off x="2598429" y="43568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17" name="Rectangle 1216"/>
          <p:cNvSpPr/>
          <p:nvPr/>
        </p:nvSpPr>
        <p:spPr>
          <a:xfrm>
            <a:off x="3101359" y="43568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49" name="Rectangle 1148"/>
          <p:cNvSpPr/>
          <p:nvPr/>
        </p:nvSpPr>
        <p:spPr>
          <a:xfrm>
            <a:off x="4610123" y="43568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66" name="Rectangle 1165"/>
          <p:cNvSpPr/>
          <p:nvPr/>
        </p:nvSpPr>
        <p:spPr>
          <a:xfrm rot="10800000">
            <a:off x="3855744" y="48598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65" name="Rectangle 1264"/>
          <p:cNvSpPr/>
          <p:nvPr/>
        </p:nvSpPr>
        <p:spPr>
          <a:xfrm rot="10800000">
            <a:off x="4191025" y="485979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69" name="Rectangle 1268"/>
          <p:cNvSpPr/>
          <p:nvPr/>
        </p:nvSpPr>
        <p:spPr>
          <a:xfrm rot="10800000">
            <a:off x="4358665" y="485979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81" name="Rectangle 980"/>
          <p:cNvSpPr/>
          <p:nvPr/>
        </p:nvSpPr>
        <p:spPr>
          <a:xfrm rot="10800000">
            <a:off x="1676414" y="485979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78" name="Rectangle 877"/>
          <p:cNvSpPr/>
          <p:nvPr/>
        </p:nvSpPr>
        <p:spPr>
          <a:xfrm rot="10800000">
            <a:off x="1173493" y="48598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64" name="Rectangle 1263"/>
          <p:cNvSpPr/>
          <p:nvPr/>
        </p:nvSpPr>
        <p:spPr>
          <a:xfrm rot="10800000">
            <a:off x="4107199" y="50274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40" name="Rectangle 939"/>
          <p:cNvSpPr/>
          <p:nvPr/>
        </p:nvSpPr>
        <p:spPr>
          <a:xfrm rot="10800000">
            <a:off x="2430792" y="56979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33" name="Rectangle 1232"/>
          <p:cNvSpPr/>
          <p:nvPr/>
        </p:nvSpPr>
        <p:spPr>
          <a:xfrm rot="10800000">
            <a:off x="4442484" y="56979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28" name="Rectangle 1227"/>
          <p:cNvSpPr/>
          <p:nvPr/>
        </p:nvSpPr>
        <p:spPr>
          <a:xfrm rot="10800000">
            <a:off x="5113044" y="56979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45" name="Rectangle 944"/>
          <p:cNvSpPr/>
          <p:nvPr/>
        </p:nvSpPr>
        <p:spPr>
          <a:xfrm rot="10800000">
            <a:off x="1760231" y="56979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85" name="Rectangle 984"/>
          <p:cNvSpPr/>
          <p:nvPr/>
        </p:nvSpPr>
        <p:spPr>
          <a:xfrm rot="10800000">
            <a:off x="1592591" y="569799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44" name="Rectangle 943"/>
          <p:cNvSpPr/>
          <p:nvPr/>
        </p:nvSpPr>
        <p:spPr>
          <a:xfrm rot="10800000">
            <a:off x="2011694" y="55303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11" name="Rectangle 810"/>
          <p:cNvSpPr/>
          <p:nvPr/>
        </p:nvSpPr>
        <p:spPr>
          <a:xfrm rot="10800000">
            <a:off x="670569" y="55303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35" name="Rectangle 1234"/>
          <p:cNvSpPr/>
          <p:nvPr/>
        </p:nvSpPr>
        <p:spPr>
          <a:xfrm rot="10800000">
            <a:off x="3352820" y="58656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74" name="Rectangle 1073"/>
          <p:cNvSpPr/>
          <p:nvPr/>
        </p:nvSpPr>
        <p:spPr>
          <a:xfrm rot="10800000">
            <a:off x="3855744" y="58656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19" name="Rectangle 918"/>
          <p:cNvSpPr/>
          <p:nvPr/>
        </p:nvSpPr>
        <p:spPr>
          <a:xfrm rot="10800000">
            <a:off x="1005851" y="58656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57" name="Rectangle 656"/>
          <p:cNvSpPr/>
          <p:nvPr/>
        </p:nvSpPr>
        <p:spPr>
          <a:xfrm rot="10800000">
            <a:off x="4442483" y="30157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" name="Rectangle 1"/>
          <p:cNvSpPr/>
          <p:nvPr/>
        </p:nvSpPr>
        <p:spPr>
          <a:xfrm rot="10800000">
            <a:off x="2766069" y="30157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" name="Rectangle 4"/>
          <p:cNvSpPr/>
          <p:nvPr/>
        </p:nvSpPr>
        <p:spPr>
          <a:xfrm rot="10800000">
            <a:off x="2430793" y="30157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56" name="Rectangle 655"/>
          <p:cNvSpPr/>
          <p:nvPr/>
        </p:nvSpPr>
        <p:spPr>
          <a:xfrm rot="10800000">
            <a:off x="4693948" y="28481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95" name="Rectangle 694"/>
          <p:cNvSpPr/>
          <p:nvPr/>
        </p:nvSpPr>
        <p:spPr>
          <a:xfrm rot="10800000">
            <a:off x="4358668" y="28481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38" name="Rectangle 637"/>
          <p:cNvSpPr/>
          <p:nvPr/>
        </p:nvSpPr>
        <p:spPr>
          <a:xfrm rot="10800000">
            <a:off x="5280683" y="23451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38" name="Rectangle 337"/>
          <p:cNvSpPr/>
          <p:nvPr/>
        </p:nvSpPr>
        <p:spPr>
          <a:xfrm rot="10800000">
            <a:off x="586750" y="23452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08" name="Rectangle 607"/>
          <p:cNvSpPr/>
          <p:nvPr/>
        </p:nvSpPr>
        <p:spPr>
          <a:xfrm rot="10800000">
            <a:off x="3352824" y="21775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98" name="Rectangle 697"/>
          <p:cNvSpPr/>
          <p:nvPr/>
        </p:nvSpPr>
        <p:spPr>
          <a:xfrm rot="10800000">
            <a:off x="5029228" y="21775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44" name="Rectangle 643"/>
          <p:cNvSpPr/>
          <p:nvPr/>
        </p:nvSpPr>
        <p:spPr>
          <a:xfrm rot="10800000">
            <a:off x="5532145" y="21775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83" name="Rectangle 382"/>
          <p:cNvSpPr/>
          <p:nvPr/>
        </p:nvSpPr>
        <p:spPr>
          <a:xfrm rot="10800000">
            <a:off x="1676420" y="21775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88" name="Rectangle 387"/>
          <p:cNvSpPr/>
          <p:nvPr/>
        </p:nvSpPr>
        <p:spPr>
          <a:xfrm rot="10800000">
            <a:off x="1173499" y="21775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92" name="Rectangle 391"/>
          <p:cNvSpPr/>
          <p:nvPr/>
        </p:nvSpPr>
        <p:spPr>
          <a:xfrm rot="10800000">
            <a:off x="502934" y="21775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83" name="Rectangle 682"/>
          <p:cNvSpPr/>
          <p:nvPr/>
        </p:nvSpPr>
        <p:spPr>
          <a:xfrm>
            <a:off x="4693948" y="18422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70" name="Rectangle 369"/>
          <p:cNvSpPr/>
          <p:nvPr/>
        </p:nvSpPr>
        <p:spPr>
          <a:xfrm>
            <a:off x="2263158" y="16746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65" name="Rectangle 364"/>
          <p:cNvSpPr/>
          <p:nvPr/>
        </p:nvSpPr>
        <p:spPr>
          <a:xfrm>
            <a:off x="1927878" y="16746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24" name="Rectangle 223"/>
          <p:cNvSpPr/>
          <p:nvPr/>
        </p:nvSpPr>
        <p:spPr>
          <a:xfrm>
            <a:off x="2514620" y="150699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02" name="Rectangle 201"/>
          <p:cNvSpPr/>
          <p:nvPr/>
        </p:nvSpPr>
        <p:spPr>
          <a:xfrm>
            <a:off x="838217" y="15069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39" name="Rectangle 638"/>
          <p:cNvSpPr/>
          <p:nvPr/>
        </p:nvSpPr>
        <p:spPr>
          <a:xfrm>
            <a:off x="3101364" y="13393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04" name="Rectangle 203"/>
          <p:cNvSpPr/>
          <p:nvPr/>
        </p:nvSpPr>
        <p:spPr>
          <a:xfrm>
            <a:off x="419116" y="13393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6" name="Rectangle 75"/>
          <p:cNvSpPr/>
          <p:nvPr/>
        </p:nvSpPr>
        <p:spPr>
          <a:xfrm>
            <a:off x="419113" y="66879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7" name="Rectangle 76"/>
          <p:cNvSpPr/>
          <p:nvPr/>
        </p:nvSpPr>
        <p:spPr>
          <a:xfrm>
            <a:off x="754394" y="66879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8" name="Rectangle 77"/>
          <p:cNvSpPr/>
          <p:nvPr/>
        </p:nvSpPr>
        <p:spPr>
          <a:xfrm>
            <a:off x="586753" y="66879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5" name="Rectangle 34"/>
          <p:cNvSpPr/>
          <p:nvPr/>
        </p:nvSpPr>
        <p:spPr>
          <a:xfrm>
            <a:off x="335293" y="501158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6" name="Rectangle 35"/>
          <p:cNvSpPr/>
          <p:nvPr/>
        </p:nvSpPr>
        <p:spPr>
          <a:xfrm>
            <a:off x="502933" y="501158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7" name="Rectangle 36"/>
          <p:cNvSpPr/>
          <p:nvPr/>
        </p:nvSpPr>
        <p:spPr>
          <a:xfrm>
            <a:off x="670573" y="501158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8" name="Rectangle 37"/>
          <p:cNvSpPr/>
          <p:nvPr/>
        </p:nvSpPr>
        <p:spPr>
          <a:xfrm>
            <a:off x="838214" y="501158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9" name="Rectangle 38"/>
          <p:cNvSpPr/>
          <p:nvPr/>
        </p:nvSpPr>
        <p:spPr>
          <a:xfrm>
            <a:off x="1173497" y="501158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0" name="Rectangle 39"/>
          <p:cNvSpPr/>
          <p:nvPr/>
        </p:nvSpPr>
        <p:spPr>
          <a:xfrm>
            <a:off x="1341139" y="501158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1" name="Rectangle 40"/>
          <p:cNvSpPr/>
          <p:nvPr/>
        </p:nvSpPr>
        <p:spPr>
          <a:xfrm>
            <a:off x="1005856" y="501158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2" name="Rectangle 41"/>
          <p:cNvSpPr/>
          <p:nvPr/>
        </p:nvSpPr>
        <p:spPr>
          <a:xfrm>
            <a:off x="1508779" y="501158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4" name="Rectangle 123"/>
          <p:cNvSpPr/>
          <p:nvPr/>
        </p:nvSpPr>
        <p:spPr>
          <a:xfrm>
            <a:off x="1676417" y="501158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5" name="Rectangle 124"/>
          <p:cNvSpPr/>
          <p:nvPr/>
        </p:nvSpPr>
        <p:spPr>
          <a:xfrm>
            <a:off x="1844057" y="501158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6" name="Rectangle 125"/>
          <p:cNvSpPr/>
          <p:nvPr/>
        </p:nvSpPr>
        <p:spPr>
          <a:xfrm>
            <a:off x="2011697" y="501158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7" name="Rectangle 126"/>
          <p:cNvSpPr/>
          <p:nvPr/>
        </p:nvSpPr>
        <p:spPr>
          <a:xfrm>
            <a:off x="2179338" y="501158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8" name="Rectangle 127"/>
          <p:cNvSpPr/>
          <p:nvPr/>
        </p:nvSpPr>
        <p:spPr>
          <a:xfrm>
            <a:off x="2514618" y="501158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9" name="Rectangle 128"/>
          <p:cNvSpPr/>
          <p:nvPr/>
        </p:nvSpPr>
        <p:spPr>
          <a:xfrm>
            <a:off x="2849893" y="501158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0" name="Rectangle 129"/>
          <p:cNvSpPr/>
          <p:nvPr/>
        </p:nvSpPr>
        <p:spPr>
          <a:xfrm>
            <a:off x="2346978" y="501158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8" name="Rectangle 147"/>
          <p:cNvSpPr/>
          <p:nvPr/>
        </p:nvSpPr>
        <p:spPr>
          <a:xfrm>
            <a:off x="1257319" y="66879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3" name="Rectangle 152"/>
          <p:cNvSpPr/>
          <p:nvPr/>
        </p:nvSpPr>
        <p:spPr>
          <a:xfrm>
            <a:off x="1592597" y="66879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4" name="Rectangle 153"/>
          <p:cNvSpPr/>
          <p:nvPr/>
        </p:nvSpPr>
        <p:spPr>
          <a:xfrm>
            <a:off x="1760237" y="66879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6" name="Rectangle 155"/>
          <p:cNvSpPr/>
          <p:nvPr/>
        </p:nvSpPr>
        <p:spPr>
          <a:xfrm>
            <a:off x="1927877" y="66879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3" name="Rectangle 162"/>
          <p:cNvSpPr/>
          <p:nvPr/>
        </p:nvSpPr>
        <p:spPr>
          <a:xfrm>
            <a:off x="2766073" y="66879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4" name="Rectangle 163"/>
          <p:cNvSpPr/>
          <p:nvPr/>
        </p:nvSpPr>
        <p:spPr>
          <a:xfrm>
            <a:off x="2598434" y="66879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5" name="Rectangle 74"/>
          <p:cNvSpPr/>
          <p:nvPr/>
        </p:nvSpPr>
        <p:spPr>
          <a:xfrm>
            <a:off x="251473" y="66879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" name="Rectangle 2"/>
          <p:cNvSpPr/>
          <p:nvPr/>
        </p:nvSpPr>
        <p:spPr>
          <a:xfrm rot="10800000">
            <a:off x="2598429" y="30157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" name="Rectangle 3"/>
          <p:cNvSpPr/>
          <p:nvPr/>
        </p:nvSpPr>
        <p:spPr>
          <a:xfrm rot="10800000">
            <a:off x="2263153" y="30157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1" name="Rectangle 140"/>
          <p:cNvSpPr/>
          <p:nvPr/>
        </p:nvSpPr>
        <p:spPr>
          <a:xfrm rot="10800000">
            <a:off x="2095513" y="30157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2" name="Rectangle 141"/>
          <p:cNvSpPr/>
          <p:nvPr/>
        </p:nvSpPr>
        <p:spPr>
          <a:xfrm rot="10800000">
            <a:off x="1927873" y="30157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9" name="Rectangle 148"/>
          <p:cNvSpPr/>
          <p:nvPr/>
        </p:nvSpPr>
        <p:spPr>
          <a:xfrm rot="10800000">
            <a:off x="1424953" y="30157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7" name="Rectangle 156"/>
          <p:cNvSpPr/>
          <p:nvPr/>
        </p:nvSpPr>
        <p:spPr>
          <a:xfrm rot="10800000">
            <a:off x="754390" y="30157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8" name="Rectangle 157"/>
          <p:cNvSpPr/>
          <p:nvPr/>
        </p:nvSpPr>
        <p:spPr>
          <a:xfrm rot="10800000">
            <a:off x="586750" y="30157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9" name="Rectangle 158"/>
          <p:cNvSpPr/>
          <p:nvPr/>
        </p:nvSpPr>
        <p:spPr>
          <a:xfrm rot="10800000">
            <a:off x="251468" y="30157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7" name="Rectangle 166"/>
          <p:cNvSpPr/>
          <p:nvPr/>
        </p:nvSpPr>
        <p:spPr>
          <a:xfrm>
            <a:off x="502935" y="11717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8" name="Rectangle 167"/>
          <p:cNvSpPr/>
          <p:nvPr/>
        </p:nvSpPr>
        <p:spPr>
          <a:xfrm>
            <a:off x="838216" y="11717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0" name="Rectangle 169"/>
          <p:cNvSpPr/>
          <p:nvPr/>
        </p:nvSpPr>
        <p:spPr>
          <a:xfrm>
            <a:off x="419116" y="10040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5" name="Rectangle 174"/>
          <p:cNvSpPr/>
          <p:nvPr/>
        </p:nvSpPr>
        <p:spPr>
          <a:xfrm>
            <a:off x="1508781" y="11717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6" name="Rectangle 175"/>
          <p:cNvSpPr/>
          <p:nvPr/>
        </p:nvSpPr>
        <p:spPr>
          <a:xfrm>
            <a:off x="1341141" y="11717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7" name="Rectangle 176"/>
          <p:cNvSpPr/>
          <p:nvPr/>
        </p:nvSpPr>
        <p:spPr>
          <a:xfrm>
            <a:off x="922037" y="10040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0" name="Rectangle 179"/>
          <p:cNvSpPr/>
          <p:nvPr/>
        </p:nvSpPr>
        <p:spPr>
          <a:xfrm>
            <a:off x="1257321" y="10040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3" name="Rectangle 182"/>
          <p:cNvSpPr/>
          <p:nvPr/>
        </p:nvSpPr>
        <p:spPr>
          <a:xfrm>
            <a:off x="2179340" y="11717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4" name="Rectangle 183"/>
          <p:cNvSpPr/>
          <p:nvPr/>
        </p:nvSpPr>
        <p:spPr>
          <a:xfrm>
            <a:off x="2011700" y="11717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6" name="Rectangle 185"/>
          <p:cNvSpPr/>
          <p:nvPr/>
        </p:nvSpPr>
        <p:spPr>
          <a:xfrm>
            <a:off x="1760240" y="10040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7" name="Rectangle 186"/>
          <p:cNvSpPr/>
          <p:nvPr/>
        </p:nvSpPr>
        <p:spPr>
          <a:xfrm>
            <a:off x="2095520" y="10040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8" name="Rectangle 187"/>
          <p:cNvSpPr/>
          <p:nvPr/>
        </p:nvSpPr>
        <p:spPr>
          <a:xfrm>
            <a:off x="1927880" y="10040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91" name="Rectangle 190"/>
          <p:cNvSpPr/>
          <p:nvPr/>
        </p:nvSpPr>
        <p:spPr>
          <a:xfrm>
            <a:off x="2849897" y="11717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93" name="Rectangle 192"/>
          <p:cNvSpPr/>
          <p:nvPr/>
        </p:nvSpPr>
        <p:spPr>
          <a:xfrm>
            <a:off x="2263160" y="10040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97" name="Rectangle 196"/>
          <p:cNvSpPr/>
          <p:nvPr/>
        </p:nvSpPr>
        <p:spPr>
          <a:xfrm>
            <a:off x="251474" y="10040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00" name="Rectangle 199"/>
          <p:cNvSpPr/>
          <p:nvPr/>
        </p:nvSpPr>
        <p:spPr>
          <a:xfrm>
            <a:off x="335296" y="11717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03" name="Rectangle 202"/>
          <p:cNvSpPr/>
          <p:nvPr/>
        </p:nvSpPr>
        <p:spPr>
          <a:xfrm>
            <a:off x="670578" y="15069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06" name="Rectangle 205"/>
          <p:cNvSpPr/>
          <p:nvPr/>
        </p:nvSpPr>
        <p:spPr>
          <a:xfrm>
            <a:off x="586756" y="13393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07" name="Rectangle 206"/>
          <p:cNvSpPr/>
          <p:nvPr/>
        </p:nvSpPr>
        <p:spPr>
          <a:xfrm>
            <a:off x="1005859" y="15069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08" name="Rectangle 207"/>
          <p:cNvSpPr/>
          <p:nvPr/>
        </p:nvSpPr>
        <p:spPr>
          <a:xfrm>
            <a:off x="1173500" y="15069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09" name="Rectangle 208"/>
          <p:cNvSpPr/>
          <p:nvPr/>
        </p:nvSpPr>
        <p:spPr>
          <a:xfrm>
            <a:off x="1508780" y="15069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11" name="Rectangle 210"/>
          <p:cNvSpPr/>
          <p:nvPr/>
        </p:nvSpPr>
        <p:spPr>
          <a:xfrm>
            <a:off x="922037" y="13393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14" name="Rectangle 213"/>
          <p:cNvSpPr/>
          <p:nvPr/>
        </p:nvSpPr>
        <p:spPr>
          <a:xfrm>
            <a:off x="1257319" y="13393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16" name="Rectangle 215"/>
          <p:cNvSpPr/>
          <p:nvPr/>
        </p:nvSpPr>
        <p:spPr>
          <a:xfrm>
            <a:off x="1844059" y="150699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18" name="Rectangle 217"/>
          <p:cNvSpPr/>
          <p:nvPr/>
        </p:nvSpPr>
        <p:spPr>
          <a:xfrm>
            <a:off x="2011699" y="150699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20" name="Rectangle 219"/>
          <p:cNvSpPr/>
          <p:nvPr/>
        </p:nvSpPr>
        <p:spPr>
          <a:xfrm>
            <a:off x="1760238" y="13393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22" name="Rectangle 221"/>
          <p:cNvSpPr/>
          <p:nvPr/>
        </p:nvSpPr>
        <p:spPr>
          <a:xfrm>
            <a:off x="1927878" y="13393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23" name="Rectangle 222"/>
          <p:cNvSpPr/>
          <p:nvPr/>
        </p:nvSpPr>
        <p:spPr>
          <a:xfrm>
            <a:off x="2346980" y="15069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25" name="Rectangle 224"/>
          <p:cNvSpPr/>
          <p:nvPr/>
        </p:nvSpPr>
        <p:spPr>
          <a:xfrm>
            <a:off x="2849896" y="150699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26" name="Rectangle 225"/>
          <p:cNvSpPr/>
          <p:nvPr/>
        </p:nvSpPr>
        <p:spPr>
          <a:xfrm>
            <a:off x="2682257" y="150699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27" name="Rectangle 226"/>
          <p:cNvSpPr/>
          <p:nvPr/>
        </p:nvSpPr>
        <p:spPr>
          <a:xfrm>
            <a:off x="2263158" y="13393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28" name="Rectangle 227"/>
          <p:cNvSpPr/>
          <p:nvPr/>
        </p:nvSpPr>
        <p:spPr>
          <a:xfrm>
            <a:off x="2430799" y="13393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29" name="Rectangle 228"/>
          <p:cNvSpPr/>
          <p:nvPr/>
        </p:nvSpPr>
        <p:spPr>
          <a:xfrm>
            <a:off x="2766075" y="13393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30" name="Rectangle 229"/>
          <p:cNvSpPr/>
          <p:nvPr/>
        </p:nvSpPr>
        <p:spPr>
          <a:xfrm>
            <a:off x="2598436" y="13393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31" name="Rectangle 230"/>
          <p:cNvSpPr/>
          <p:nvPr/>
        </p:nvSpPr>
        <p:spPr>
          <a:xfrm>
            <a:off x="251474" y="13393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34" name="Rectangle 233"/>
          <p:cNvSpPr/>
          <p:nvPr/>
        </p:nvSpPr>
        <p:spPr>
          <a:xfrm>
            <a:off x="335296" y="15069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35" name="Rectangle 234"/>
          <p:cNvSpPr/>
          <p:nvPr/>
        </p:nvSpPr>
        <p:spPr>
          <a:xfrm rot="10800000">
            <a:off x="2682252" y="31833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36" name="Rectangle 235"/>
          <p:cNvSpPr/>
          <p:nvPr/>
        </p:nvSpPr>
        <p:spPr>
          <a:xfrm rot="10800000">
            <a:off x="2346975" y="31833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37" name="Rectangle 236"/>
          <p:cNvSpPr/>
          <p:nvPr/>
        </p:nvSpPr>
        <p:spPr>
          <a:xfrm rot="10800000">
            <a:off x="2514615" y="31833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39" name="Rectangle 238"/>
          <p:cNvSpPr/>
          <p:nvPr/>
        </p:nvSpPr>
        <p:spPr>
          <a:xfrm rot="10800000">
            <a:off x="2011695" y="31833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41" name="Rectangle 240"/>
          <p:cNvSpPr/>
          <p:nvPr/>
        </p:nvSpPr>
        <p:spPr>
          <a:xfrm rot="10800000">
            <a:off x="1844060" y="31833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42" name="Rectangle 241"/>
          <p:cNvSpPr/>
          <p:nvPr/>
        </p:nvSpPr>
        <p:spPr>
          <a:xfrm rot="10800000">
            <a:off x="1508780" y="318339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43" name="Rectangle 242"/>
          <p:cNvSpPr/>
          <p:nvPr/>
        </p:nvSpPr>
        <p:spPr>
          <a:xfrm rot="10800000">
            <a:off x="1341140" y="31834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48" name="Rectangle 247"/>
          <p:cNvSpPr/>
          <p:nvPr/>
        </p:nvSpPr>
        <p:spPr>
          <a:xfrm rot="10800000">
            <a:off x="335294" y="31834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49" name="Rectangle 248"/>
          <p:cNvSpPr/>
          <p:nvPr/>
        </p:nvSpPr>
        <p:spPr>
          <a:xfrm rot="10800000">
            <a:off x="502934" y="31834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55" name="Rectangle 254"/>
          <p:cNvSpPr/>
          <p:nvPr/>
        </p:nvSpPr>
        <p:spPr>
          <a:xfrm>
            <a:off x="502935" y="83643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56" name="Rectangle 255"/>
          <p:cNvSpPr/>
          <p:nvPr/>
        </p:nvSpPr>
        <p:spPr>
          <a:xfrm>
            <a:off x="838214" y="83643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57" name="Rectangle 256"/>
          <p:cNvSpPr/>
          <p:nvPr/>
        </p:nvSpPr>
        <p:spPr>
          <a:xfrm>
            <a:off x="670573" y="83643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58" name="Rectangle 257"/>
          <p:cNvSpPr/>
          <p:nvPr/>
        </p:nvSpPr>
        <p:spPr>
          <a:xfrm>
            <a:off x="1005859" y="83643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59" name="Rectangle 258"/>
          <p:cNvSpPr/>
          <p:nvPr/>
        </p:nvSpPr>
        <p:spPr>
          <a:xfrm>
            <a:off x="1173500" y="83643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61" name="Rectangle 260"/>
          <p:cNvSpPr/>
          <p:nvPr/>
        </p:nvSpPr>
        <p:spPr>
          <a:xfrm>
            <a:off x="1341141" y="83643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62" name="Rectangle 261"/>
          <p:cNvSpPr/>
          <p:nvPr/>
        </p:nvSpPr>
        <p:spPr>
          <a:xfrm>
            <a:off x="1676420" y="836439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63" name="Rectangle 262"/>
          <p:cNvSpPr/>
          <p:nvPr/>
        </p:nvSpPr>
        <p:spPr>
          <a:xfrm>
            <a:off x="1844060" y="836439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65" name="Rectangle 264"/>
          <p:cNvSpPr/>
          <p:nvPr/>
        </p:nvSpPr>
        <p:spPr>
          <a:xfrm>
            <a:off x="2011700" y="836439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66" name="Rectangle 265"/>
          <p:cNvSpPr/>
          <p:nvPr/>
        </p:nvSpPr>
        <p:spPr>
          <a:xfrm>
            <a:off x="2346981" y="836439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67" name="Rectangle 266"/>
          <p:cNvSpPr/>
          <p:nvPr/>
        </p:nvSpPr>
        <p:spPr>
          <a:xfrm>
            <a:off x="2514621" y="836439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68" name="Rectangle 267"/>
          <p:cNvSpPr/>
          <p:nvPr/>
        </p:nvSpPr>
        <p:spPr>
          <a:xfrm>
            <a:off x="2849896" y="836439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69" name="Rectangle 268"/>
          <p:cNvSpPr/>
          <p:nvPr/>
        </p:nvSpPr>
        <p:spPr>
          <a:xfrm>
            <a:off x="2682258" y="836439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71" name="Rectangle 270"/>
          <p:cNvSpPr/>
          <p:nvPr/>
        </p:nvSpPr>
        <p:spPr>
          <a:xfrm>
            <a:off x="335295" y="83643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72" name="Rectangle 271"/>
          <p:cNvSpPr/>
          <p:nvPr/>
        </p:nvSpPr>
        <p:spPr>
          <a:xfrm rot="10800000">
            <a:off x="2682257" y="28481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75" name="Rectangle 274"/>
          <p:cNvSpPr/>
          <p:nvPr/>
        </p:nvSpPr>
        <p:spPr>
          <a:xfrm rot="10800000">
            <a:off x="2179340" y="28481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78" name="Rectangle 277"/>
          <p:cNvSpPr/>
          <p:nvPr/>
        </p:nvSpPr>
        <p:spPr>
          <a:xfrm rot="10800000">
            <a:off x="1844060" y="28481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81" name="Rectangle 280"/>
          <p:cNvSpPr/>
          <p:nvPr/>
        </p:nvSpPr>
        <p:spPr>
          <a:xfrm rot="10800000">
            <a:off x="1005858" y="28481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83" name="Rectangle 282"/>
          <p:cNvSpPr/>
          <p:nvPr/>
        </p:nvSpPr>
        <p:spPr>
          <a:xfrm rot="10800000">
            <a:off x="838216" y="28481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84" name="Rectangle 283"/>
          <p:cNvSpPr/>
          <p:nvPr/>
        </p:nvSpPr>
        <p:spPr>
          <a:xfrm rot="10800000">
            <a:off x="670576" y="28481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86" name="Rectangle 285"/>
          <p:cNvSpPr/>
          <p:nvPr/>
        </p:nvSpPr>
        <p:spPr>
          <a:xfrm rot="10800000">
            <a:off x="502934" y="28481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87" name="Rectangle 286"/>
          <p:cNvSpPr/>
          <p:nvPr/>
        </p:nvSpPr>
        <p:spPr>
          <a:xfrm rot="10800000">
            <a:off x="2849897" y="28481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90" name="Rectangle 289"/>
          <p:cNvSpPr/>
          <p:nvPr/>
        </p:nvSpPr>
        <p:spPr>
          <a:xfrm rot="10800000">
            <a:off x="2598436" y="26804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91" name="Rectangle 290"/>
          <p:cNvSpPr/>
          <p:nvPr/>
        </p:nvSpPr>
        <p:spPr>
          <a:xfrm rot="10800000">
            <a:off x="2263156" y="26804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95" name="Rectangle 294"/>
          <p:cNvSpPr/>
          <p:nvPr/>
        </p:nvSpPr>
        <p:spPr>
          <a:xfrm rot="10800000">
            <a:off x="1592596" y="26804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96" name="Rectangle 295"/>
          <p:cNvSpPr/>
          <p:nvPr/>
        </p:nvSpPr>
        <p:spPr>
          <a:xfrm rot="10800000">
            <a:off x="1760236" y="26804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98" name="Rectangle 297"/>
          <p:cNvSpPr/>
          <p:nvPr/>
        </p:nvSpPr>
        <p:spPr>
          <a:xfrm rot="10800000">
            <a:off x="1257315" y="26804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99" name="Rectangle 298"/>
          <p:cNvSpPr/>
          <p:nvPr/>
        </p:nvSpPr>
        <p:spPr>
          <a:xfrm rot="10800000">
            <a:off x="922033" y="26804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00" name="Rectangle 299"/>
          <p:cNvSpPr/>
          <p:nvPr/>
        </p:nvSpPr>
        <p:spPr>
          <a:xfrm rot="10800000">
            <a:off x="1089674" y="26804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01" name="Rectangle 300"/>
          <p:cNvSpPr/>
          <p:nvPr/>
        </p:nvSpPr>
        <p:spPr>
          <a:xfrm rot="10800000">
            <a:off x="754390" y="26804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02" name="Rectangle 301"/>
          <p:cNvSpPr/>
          <p:nvPr/>
        </p:nvSpPr>
        <p:spPr>
          <a:xfrm rot="10800000">
            <a:off x="586750" y="26804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03" name="Rectangle 302"/>
          <p:cNvSpPr/>
          <p:nvPr/>
        </p:nvSpPr>
        <p:spPr>
          <a:xfrm rot="10800000">
            <a:off x="251468" y="26804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09" name="Rectangle 308"/>
          <p:cNvSpPr/>
          <p:nvPr/>
        </p:nvSpPr>
        <p:spPr>
          <a:xfrm rot="10800000">
            <a:off x="2346980" y="25128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10" name="Rectangle 309"/>
          <p:cNvSpPr/>
          <p:nvPr/>
        </p:nvSpPr>
        <p:spPr>
          <a:xfrm rot="10800000">
            <a:off x="2514620" y="25128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11" name="Rectangle 310"/>
          <p:cNvSpPr/>
          <p:nvPr/>
        </p:nvSpPr>
        <p:spPr>
          <a:xfrm rot="10800000">
            <a:off x="2179340" y="25128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14" name="Rectangle 313"/>
          <p:cNvSpPr/>
          <p:nvPr/>
        </p:nvSpPr>
        <p:spPr>
          <a:xfrm rot="10800000">
            <a:off x="1844060" y="25128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15" name="Rectangle 314"/>
          <p:cNvSpPr/>
          <p:nvPr/>
        </p:nvSpPr>
        <p:spPr>
          <a:xfrm rot="10800000">
            <a:off x="1508780" y="25128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16" name="Rectangle 315"/>
          <p:cNvSpPr/>
          <p:nvPr/>
        </p:nvSpPr>
        <p:spPr>
          <a:xfrm rot="10800000">
            <a:off x="1341140" y="25128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18" name="Rectangle 317"/>
          <p:cNvSpPr/>
          <p:nvPr/>
        </p:nvSpPr>
        <p:spPr>
          <a:xfrm rot="10800000">
            <a:off x="1173499" y="25128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19" name="Rectangle 318"/>
          <p:cNvSpPr/>
          <p:nvPr/>
        </p:nvSpPr>
        <p:spPr>
          <a:xfrm rot="10800000">
            <a:off x="838216" y="25128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20" name="Rectangle 319"/>
          <p:cNvSpPr/>
          <p:nvPr/>
        </p:nvSpPr>
        <p:spPr>
          <a:xfrm rot="10800000">
            <a:off x="670576" y="25128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21" name="Rectangle 320"/>
          <p:cNvSpPr/>
          <p:nvPr/>
        </p:nvSpPr>
        <p:spPr>
          <a:xfrm rot="10800000">
            <a:off x="335294" y="25128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28" name="Rectangle 327"/>
          <p:cNvSpPr/>
          <p:nvPr/>
        </p:nvSpPr>
        <p:spPr>
          <a:xfrm rot="10800000">
            <a:off x="2430795" y="23451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29" name="Rectangle 328"/>
          <p:cNvSpPr/>
          <p:nvPr/>
        </p:nvSpPr>
        <p:spPr>
          <a:xfrm rot="10800000">
            <a:off x="2095515" y="23451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31" name="Rectangle 330"/>
          <p:cNvSpPr/>
          <p:nvPr/>
        </p:nvSpPr>
        <p:spPr>
          <a:xfrm rot="10800000">
            <a:off x="1592595" y="23451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34" name="Rectangle 333"/>
          <p:cNvSpPr/>
          <p:nvPr/>
        </p:nvSpPr>
        <p:spPr>
          <a:xfrm rot="10800000">
            <a:off x="1257315" y="23452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36" name="Rectangle 335"/>
          <p:cNvSpPr/>
          <p:nvPr/>
        </p:nvSpPr>
        <p:spPr>
          <a:xfrm rot="10800000">
            <a:off x="1089674" y="23452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37" name="Rectangle 336"/>
          <p:cNvSpPr/>
          <p:nvPr/>
        </p:nvSpPr>
        <p:spPr>
          <a:xfrm rot="10800000">
            <a:off x="754390" y="23452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39" name="Rectangle 338"/>
          <p:cNvSpPr/>
          <p:nvPr/>
        </p:nvSpPr>
        <p:spPr>
          <a:xfrm rot="10800000">
            <a:off x="228601" y="2345196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40" name="Rectangle 339"/>
          <p:cNvSpPr/>
          <p:nvPr/>
        </p:nvSpPr>
        <p:spPr>
          <a:xfrm rot="10800000">
            <a:off x="419110" y="23452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44" name="Rectangle 343"/>
          <p:cNvSpPr/>
          <p:nvPr/>
        </p:nvSpPr>
        <p:spPr>
          <a:xfrm>
            <a:off x="502935" y="18422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50" name="Rectangle 349"/>
          <p:cNvSpPr/>
          <p:nvPr/>
        </p:nvSpPr>
        <p:spPr>
          <a:xfrm>
            <a:off x="1005859" y="18422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52" name="Rectangle 351"/>
          <p:cNvSpPr/>
          <p:nvPr/>
        </p:nvSpPr>
        <p:spPr>
          <a:xfrm>
            <a:off x="1508780" y="18422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53" name="Rectangle 352"/>
          <p:cNvSpPr/>
          <p:nvPr/>
        </p:nvSpPr>
        <p:spPr>
          <a:xfrm>
            <a:off x="1341140" y="18422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54" name="Rectangle 353"/>
          <p:cNvSpPr/>
          <p:nvPr/>
        </p:nvSpPr>
        <p:spPr>
          <a:xfrm>
            <a:off x="922036" y="16746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55" name="Rectangle 354"/>
          <p:cNvSpPr/>
          <p:nvPr/>
        </p:nvSpPr>
        <p:spPr>
          <a:xfrm>
            <a:off x="1089677" y="16746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57" name="Rectangle 356"/>
          <p:cNvSpPr/>
          <p:nvPr/>
        </p:nvSpPr>
        <p:spPr>
          <a:xfrm>
            <a:off x="1257318" y="16746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58" name="Rectangle 357"/>
          <p:cNvSpPr/>
          <p:nvPr/>
        </p:nvSpPr>
        <p:spPr>
          <a:xfrm>
            <a:off x="1676420" y="18422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63" name="Rectangle 362"/>
          <p:cNvSpPr/>
          <p:nvPr/>
        </p:nvSpPr>
        <p:spPr>
          <a:xfrm>
            <a:off x="1760238" y="16746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64" name="Rectangle 363"/>
          <p:cNvSpPr/>
          <p:nvPr/>
        </p:nvSpPr>
        <p:spPr>
          <a:xfrm>
            <a:off x="2095518" y="16746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66" name="Rectangle 365"/>
          <p:cNvSpPr/>
          <p:nvPr/>
        </p:nvSpPr>
        <p:spPr>
          <a:xfrm>
            <a:off x="2346981" y="18422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68" name="Rectangle 367"/>
          <p:cNvSpPr/>
          <p:nvPr/>
        </p:nvSpPr>
        <p:spPr>
          <a:xfrm>
            <a:off x="2849897" y="18422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69" name="Rectangle 368"/>
          <p:cNvSpPr/>
          <p:nvPr/>
        </p:nvSpPr>
        <p:spPr>
          <a:xfrm>
            <a:off x="2682258" y="18422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73" name="Rectangle 372"/>
          <p:cNvSpPr/>
          <p:nvPr/>
        </p:nvSpPr>
        <p:spPr>
          <a:xfrm>
            <a:off x="2598436" y="16746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74" name="Rectangle 373"/>
          <p:cNvSpPr/>
          <p:nvPr/>
        </p:nvSpPr>
        <p:spPr>
          <a:xfrm>
            <a:off x="251473" y="16746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80" name="Rectangle 379"/>
          <p:cNvSpPr/>
          <p:nvPr/>
        </p:nvSpPr>
        <p:spPr>
          <a:xfrm rot="10800000">
            <a:off x="2514620" y="21775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81" name="Rectangle 380"/>
          <p:cNvSpPr/>
          <p:nvPr/>
        </p:nvSpPr>
        <p:spPr>
          <a:xfrm rot="10800000">
            <a:off x="2179340" y="21775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82" name="Rectangle 381"/>
          <p:cNvSpPr/>
          <p:nvPr/>
        </p:nvSpPr>
        <p:spPr>
          <a:xfrm rot="10800000">
            <a:off x="2011700" y="21775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84" name="Rectangle 383"/>
          <p:cNvSpPr/>
          <p:nvPr/>
        </p:nvSpPr>
        <p:spPr>
          <a:xfrm rot="10800000">
            <a:off x="1844060" y="21775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86" name="Rectangle 385"/>
          <p:cNvSpPr/>
          <p:nvPr/>
        </p:nvSpPr>
        <p:spPr>
          <a:xfrm rot="10800000">
            <a:off x="1341140" y="21775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87" name="Rectangle 386"/>
          <p:cNvSpPr/>
          <p:nvPr/>
        </p:nvSpPr>
        <p:spPr>
          <a:xfrm rot="10800000">
            <a:off x="1005858" y="21775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91" name="Rectangle 390"/>
          <p:cNvSpPr/>
          <p:nvPr/>
        </p:nvSpPr>
        <p:spPr>
          <a:xfrm rot="10800000">
            <a:off x="335294" y="21775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30" name="Rectangle 429"/>
          <p:cNvSpPr/>
          <p:nvPr/>
        </p:nvSpPr>
        <p:spPr>
          <a:xfrm rot="10800000">
            <a:off x="2598435" y="20099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32" name="Rectangle 431"/>
          <p:cNvSpPr/>
          <p:nvPr/>
        </p:nvSpPr>
        <p:spPr>
          <a:xfrm rot="10800000">
            <a:off x="2430798" y="20099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33" name="Rectangle 432"/>
          <p:cNvSpPr/>
          <p:nvPr/>
        </p:nvSpPr>
        <p:spPr>
          <a:xfrm rot="10800000">
            <a:off x="2095517" y="20099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35" name="Rectangle 434"/>
          <p:cNvSpPr/>
          <p:nvPr/>
        </p:nvSpPr>
        <p:spPr>
          <a:xfrm rot="10800000">
            <a:off x="1592596" y="20099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36" name="Rectangle 435"/>
          <p:cNvSpPr/>
          <p:nvPr/>
        </p:nvSpPr>
        <p:spPr>
          <a:xfrm rot="10800000">
            <a:off x="1760237" y="20099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37" name="Rectangle 436"/>
          <p:cNvSpPr/>
          <p:nvPr/>
        </p:nvSpPr>
        <p:spPr>
          <a:xfrm rot="10800000">
            <a:off x="1424955" y="20099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38" name="Rectangle 437"/>
          <p:cNvSpPr/>
          <p:nvPr/>
        </p:nvSpPr>
        <p:spPr>
          <a:xfrm rot="10800000">
            <a:off x="1257316" y="20099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39" name="Rectangle 438"/>
          <p:cNvSpPr/>
          <p:nvPr/>
        </p:nvSpPr>
        <p:spPr>
          <a:xfrm rot="10800000">
            <a:off x="922035" y="20099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40" name="Rectangle 439"/>
          <p:cNvSpPr/>
          <p:nvPr/>
        </p:nvSpPr>
        <p:spPr>
          <a:xfrm rot="10800000">
            <a:off x="1089676" y="20099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41" name="Rectangle 440"/>
          <p:cNvSpPr/>
          <p:nvPr/>
        </p:nvSpPr>
        <p:spPr>
          <a:xfrm rot="10800000">
            <a:off x="754393" y="20099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42" name="Rectangle 441"/>
          <p:cNvSpPr/>
          <p:nvPr/>
        </p:nvSpPr>
        <p:spPr>
          <a:xfrm rot="10800000">
            <a:off x="586753" y="20099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43" name="Rectangle 442"/>
          <p:cNvSpPr/>
          <p:nvPr/>
        </p:nvSpPr>
        <p:spPr>
          <a:xfrm rot="10800000">
            <a:off x="251470" y="20099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44" name="Rectangle 443"/>
          <p:cNvSpPr/>
          <p:nvPr/>
        </p:nvSpPr>
        <p:spPr>
          <a:xfrm rot="10800000">
            <a:off x="419113" y="20099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90" name="Rectangle 389"/>
          <p:cNvSpPr/>
          <p:nvPr/>
        </p:nvSpPr>
        <p:spPr>
          <a:xfrm rot="10800000">
            <a:off x="670576" y="21775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89" name="Rectangle 388"/>
          <p:cNvSpPr/>
          <p:nvPr/>
        </p:nvSpPr>
        <p:spPr>
          <a:xfrm rot="10800000">
            <a:off x="838216" y="21775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22" name="Rectangle 321"/>
          <p:cNvSpPr/>
          <p:nvPr/>
        </p:nvSpPr>
        <p:spPr>
          <a:xfrm rot="10800000">
            <a:off x="340895" y="25128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35" name="Rectangle 334"/>
          <p:cNvSpPr/>
          <p:nvPr/>
        </p:nvSpPr>
        <p:spPr>
          <a:xfrm rot="10800000">
            <a:off x="922033" y="23452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17" name="Rectangle 316"/>
          <p:cNvSpPr/>
          <p:nvPr/>
        </p:nvSpPr>
        <p:spPr>
          <a:xfrm rot="10800000">
            <a:off x="1005858" y="25128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04" name="Rectangle 303"/>
          <p:cNvSpPr/>
          <p:nvPr/>
        </p:nvSpPr>
        <p:spPr>
          <a:xfrm rot="10800000">
            <a:off x="419110" y="26804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85" name="Rectangle 284"/>
          <p:cNvSpPr/>
          <p:nvPr/>
        </p:nvSpPr>
        <p:spPr>
          <a:xfrm rot="10800000">
            <a:off x="335294" y="28481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0" name="Rectangle 159"/>
          <p:cNvSpPr/>
          <p:nvPr/>
        </p:nvSpPr>
        <p:spPr>
          <a:xfrm rot="10800000">
            <a:off x="419110" y="30157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94" name="Rectangle 193"/>
          <p:cNvSpPr/>
          <p:nvPr/>
        </p:nvSpPr>
        <p:spPr>
          <a:xfrm>
            <a:off x="2430801" y="10040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9" name="Rectangle 188"/>
          <p:cNvSpPr/>
          <p:nvPr/>
        </p:nvSpPr>
        <p:spPr>
          <a:xfrm>
            <a:off x="2346981" y="11717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92" name="Rectangle 191"/>
          <p:cNvSpPr/>
          <p:nvPr/>
        </p:nvSpPr>
        <p:spPr>
          <a:xfrm>
            <a:off x="2682258" y="11717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21" name="Rectangle 220"/>
          <p:cNvSpPr/>
          <p:nvPr/>
        </p:nvSpPr>
        <p:spPr>
          <a:xfrm>
            <a:off x="2095518" y="13393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17" name="Rectangle 216"/>
          <p:cNvSpPr/>
          <p:nvPr/>
        </p:nvSpPr>
        <p:spPr>
          <a:xfrm>
            <a:off x="2179339" y="15069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6" name="Rectangle 145"/>
          <p:cNvSpPr/>
          <p:nvPr/>
        </p:nvSpPr>
        <p:spPr>
          <a:xfrm>
            <a:off x="1089677" y="66879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5" name="Rectangle 144"/>
          <p:cNvSpPr/>
          <p:nvPr/>
        </p:nvSpPr>
        <p:spPr>
          <a:xfrm>
            <a:off x="922036" y="66879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1" name="Rectangle 150"/>
          <p:cNvSpPr/>
          <p:nvPr/>
        </p:nvSpPr>
        <p:spPr>
          <a:xfrm rot="10800000">
            <a:off x="922033" y="30157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82" name="Rectangle 281"/>
          <p:cNvSpPr/>
          <p:nvPr/>
        </p:nvSpPr>
        <p:spPr>
          <a:xfrm rot="10800000">
            <a:off x="1173499" y="28481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2" name="Rectangle 151"/>
          <p:cNvSpPr/>
          <p:nvPr/>
        </p:nvSpPr>
        <p:spPr>
          <a:xfrm rot="10800000">
            <a:off x="1089674" y="30157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0" name="Rectangle 149"/>
          <p:cNvSpPr/>
          <p:nvPr/>
        </p:nvSpPr>
        <p:spPr>
          <a:xfrm rot="10800000">
            <a:off x="1257315" y="30157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1" name="Rectangle 160"/>
          <p:cNvSpPr/>
          <p:nvPr/>
        </p:nvSpPr>
        <p:spPr>
          <a:xfrm>
            <a:off x="2263158" y="66879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64" name="Rectangle 263"/>
          <p:cNvSpPr/>
          <p:nvPr/>
        </p:nvSpPr>
        <p:spPr>
          <a:xfrm>
            <a:off x="2179340" y="836439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71" name="Rectangle 370"/>
          <p:cNvSpPr/>
          <p:nvPr/>
        </p:nvSpPr>
        <p:spPr>
          <a:xfrm>
            <a:off x="2430799" y="16746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38" name="Rectangle 237"/>
          <p:cNvSpPr/>
          <p:nvPr/>
        </p:nvSpPr>
        <p:spPr>
          <a:xfrm rot="10800000">
            <a:off x="2179335" y="31833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78" name="Rectangle 377"/>
          <p:cNvSpPr/>
          <p:nvPr/>
        </p:nvSpPr>
        <p:spPr>
          <a:xfrm rot="10800000">
            <a:off x="2682257" y="21775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26" name="Rectangle 325"/>
          <p:cNvSpPr/>
          <p:nvPr/>
        </p:nvSpPr>
        <p:spPr>
          <a:xfrm rot="10800000">
            <a:off x="2598435" y="23451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01" name="Rectangle 200"/>
          <p:cNvSpPr/>
          <p:nvPr/>
        </p:nvSpPr>
        <p:spPr>
          <a:xfrm>
            <a:off x="502935" y="15069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47" name="Rectangle 346"/>
          <p:cNvSpPr/>
          <p:nvPr/>
        </p:nvSpPr>
        <p:spPr>
          <a:xfrm>
            <a:off x="419115" y="16746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77" name="Rectangle 376"/>
          <p:cNvSpPr/>
          <p:nvPr/>
        </p:nvSpPr>
        <p:spPr>
          <a:xfrm>
            <a:off x="335296" y="18422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08" name="Rectangle 307"/>
          <p:cNvSpPr/>
          <p:nvPr/>
        </p:nvSpPr>
        <p:spPr>
          <a:xfrm rot="10800000">
            <a:off x="2682257" y="25128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92" name="Rectangle 291"/>
          <p:cNvSpPr/>
          <p:nvPr/>
        </p:nvSpPr>
        <p:spPr>
          <a:xfrm rot="10800000">
            <a:off x="2430796" y="26804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73" name="Rectangle 272"/>
          <p:cNvSpPr/>
          <p:nvPr/>
        </p:nvSpPr>
        <p:spPr>
          <a:xfrm rot="10800000">
            <a:off x="2346980" y="28481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74" name="Rectangle 273"/>
          <p:cNvSpPr/>
          <p:nvPr/>
        </p:nvSpPr>
        <p:spPr>
          <a:xfrm rot="10800000">
            <a:off x="2514620" y="28481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12" name="Rectangle 311"/>
          <p:cNvSpPr/>
          <p:nvPr/>
        </p:nvSpPr>
        <p:spPr>
          <a:xfrm rot="10800000">
            <a:off x="2011700" y="25128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93" name="Rectangle 292"/>
          <p:cNvSpPr/>
          <p:nvPr/>
        </p:nvSpPr>
        <p:spPr>
          <a:xfrm rot="10800000">
            <a:off x="2095516" y="26804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94" name="Rectangle 293"/>
          <p:cNvSpPr/>
          <p:nvPr/>
        </p:nvSpPr>
        <p:spPr>
          <a:xfrm rot="10800000">
            <a:off x="1927876" y="26804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76" name="Rectangle 275"/>
          <p:cNvSpPr/>
          <p:nvPr/>
        </p:nvSpPr>
        <p:spPr>
          <a:xfrm rot="10800000">
            <a:off x="2011700" y="28481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4" name="Rectangle 143"/>
          <p:cNvSpPr/>
          <p:nvPr/>
        </p:nvSpPr>
        <p:spPr>
          <a:xfrm rot="10800000">
            <a:off x="1760233" y="30157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49" name="Rectangle 448"/>
          <p:cNvSpPr/>
          <p:nvPr/>
        </p:nvSpPr>
        <p:spPr>
          <a:xfrm>
            <a:off x="2682254" y="501158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7" name="Rectangle 146"/>
          <p:cNvSpPr/>
          <p:nvPr/>
        </p:nvSpPr>
        <p:spPr>
          <a:xfrm>
            <a:off x="1424959" y="66879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5" name="Rectangle 154"/>
          <p:cNvSpPr/>
          <p:nvPr/>
        </p:nvSpPr>
        <p:spPr>
          <a:xfrm>
            <a:off x="2095518" y="66879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2" name="Rectangle 161"/>
          <p:cNvSpPr/>
          <p:nvPr/>
        </p:nvSpPr>
        <p:spPr>
          <a:xfrm>
            <a:off x="2430798" y="66879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8" name="Rectangle 177"/>
          <p:cNvSpPr/>
          <p:nvPr/>
        </p:nvSpPr>
        <p:spPr>
          <a:xfrm>
            <a:off x="1089680" y="10040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9" name="Rectangle 178"/>
          <p:cNvSpPr/>
          <p:nvPr/>
        </p:nvSpPr>
        <p:spPr>
          <a:xfrm>
            <a:off x="1424961" y="10040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2" name="Rectangle 171"/>
          <p:cNvSpPr/>
          <p:nvPr/>
        </p:nvSpPr>
        <p:spPr>
          <a:xfrm>
            <a:off x="586756" y="10040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1" name="Rectangle 170"/>
          <p:cNvSpPr/>
          <p:nvPr/>
        </p:nvSpPr>
        <p:spPr>
          <a:xfrm>
            <a:off x="754395" y="10040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9" name="Rectangle 168"/>
          <p:cNvSpPr/>
          <p:nvPr/>
        </p:nvSpPr>
        <p:spPr>
          <a:xfrm>
            <a:off x="670575" y="11717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3" name="Rectangle 172"/>
          <p:cNvSpPr/>
          <p:nvPr/>
        </p:nvSpPr>
        <p:spPr>
          <a:xfrm>
            <a:off x="1005859" y="11717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4" name="Rectangle 173"/>
          <p:cNvSpPr/>
          <p:nvPr/>
        </p:nvSpPr>
        <p:spPr>
          <a:xfrm>
            <a:off x="1173500" y="11717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12" name="Rectangle 211"/>
          <p:cNvSpPr/>
          <p:nvPr/>
        </p:nvSpPr>
        <p:spPr>
          <a:xfrm>
            <a:off x="1089678" y="13393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13" name="Rectangle 212"/>
          <p:cNvSpPr/>
          <p:nvPr/>
        </p:nvSpPr>
        <p:spPr>
          <a:xfrm>
            <a:off x="1424959" y="13393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48" name="Rectangle 347"/>
          <p:cNvSpPr/>
          <p:nvPr/>
        </p:nvSpPr>
        <p:spPr>
          <a:xfrm>
            <a:off x="754394" y="16746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10" name="Rectangle 209"/>
          <p:cNvSpPr/>
          <p:nvPr/>
        </p:nvSpPr>
        <p:spPr>
          <a:xfrm>
            <a:off x="1341141" y="15069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56" name="Rectangle 355"/>
          <p:cNvSpPr/>
          <p:nvPr/>
        </p:nvSpPr>
        <p:spPr>
          <a:xfrm>
            <a:off x="1424958" y="16746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45" name="Rectangle 344"/>
          <p:cNvSpPr/>
          <p:nvPr/>
        </p:nvSpPr>
        <p:spPr>
          <a:xfrm>
            <a:off x="838217" y="18422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51" name="Rectangle 350"/>
          <p:cNvSpPr/>
          <p:nvPr/>
        </p:nvSpPr>
        <p:spPr>
          <a:xfrm>
            <a:off x="1173500" y="18422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15" name="Rectangle 214"/>
          <p:cNvSpPr/>
          <p:nvPr/>
        </p:nvSpPr>
        <p:spPr>
          <a:xfrm>
            <a:off x="1676420" y="15069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62" name="Rectangle 361"/>
          <p:cNvSpPr/>
          <p:nvPr/>
        </p:nvSpPr>
        <p:spPr>
          <a:xfrm>
            <a:off x="1592597" y="16746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60" name="Rectangle 259"/>
          <p:cNvSpPr/>
          <p:nvPr/>
        </p:nvSpPr>
        <p:spPr>
          <a:xfrm>
            <a:off x="1508781" y="836439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5" name="Rectangle 184"/>
          <p:cNvSpPr/>
          <p:nvPr/>
        </p:nvSpPr>
        <p:spPr>
          <a:xfrm>
            <a:off x="1592599" y="10040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1" name="Rectangle 180"/>
          <p:cNvSpPr/>
          <p:nvPr/>
        </p:nvSpPr>
        <p:spPr>
          <a:xfrm>
            <a:off x="1676420" y="11717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61" name="Rectangle 360"/>
          <p:cNvSpPr/>
          <p:nvPr/>
        </p:nvSpPr>
        <p:spPr>
          <a:xfrm>
            <a:off x="2011700" y="18422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31" name="Rectangle 430"/>
          <p:cNvSpPr/>
          <p:nvPr/>
        </p:nvSpPr>
        <p:spPr>
          <a:xfrm rot="10800000">
            <a:off x="2263157" y="20099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34" name="Rectangle 433"/>
          <p:cNvSpPr/>
          <p:nvPr/>
        </p:nvSpPr>
        <p:spPr>
          <a:xfrm rot="10800000">
            <a:off x="1927877" y="20099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46" name="Rectangle 345"/>
          <p:cNvSpPr/>
          <p:nvPr/>
        </p:nvSpPr>
        <p:spPr>
          <a:xfrm>
            <a:off x="670578" y="18422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59" name="Rectangle 358"/>
          <p:cNvSpPr/>
          <p:nvPr/>
        </p:nvSpPr>
        <p:spPr>
          <a:xfrm>
            <a:off x="1844060" y="18422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33" name="Rectangle 332"/>
          <p:cNvSpPr/>
          <p:nvPr/>
        </p:nvSpPr>
        <p:spPr>
          <a:xfrm rot="10800000">
            <a:off x="1424955" y="23451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85" name="Rectangle 384"/>
          <p:cNvSpPr/>
          <p:nvPr/>
        </p:nvSpPr>
        <p:spPr>
          <a:xfrm rot="10800000">
            <a:off x="1508780" y="21775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13" name="Rectangle 312"/>
          <p:cNvSpPr/>
          <p:nvPr/>
        </p:nvSpPr>
        <p:spPr>
          <a:xfrm rot="10800000">
            <a:off x="1676420" y="25128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97" name="Rectangle 296"/>
          <p:cNvSpPr/>
          <p:nvPr/>
        </p:nvSpPr>
        <p:spPr>
          <a:xfrm rot="10800000">
            <a:off x="1424955" y="26804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32" name="Rectangle 331"/>
          <p:cNvSpPr/>
          <p:nvPr/>
        </p:nvSpPr>
        <p:spPr>
          <a:xfrm rot="10800000">
            <a:off x="1760235" y="23451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77" name="Rectangle 276"/>
          <p:cNvSpPr/>
          <p:nvPr/>
        </p:nvSpPr>
        <p:spPr>
          <a:xfrm rot="10800000">
            <a:off x="1676420" y="28481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79" name="Rectangle 278"/>
          <p:cNvSpPr/>
          <p:nvPr/>
        </p:nvSpPr>
        <p:spPr>
          <a:xfrm rot="10800000">
            <a:off x="1508780" y="28481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3" name="Rectangle 142"/>
          <p:cNvSpPr/>
          <p:nvPr/>
        </p:nvSpPr>
        <p:spPr>
          <a:xfrm rot="10800000">
            <a:off x="1592593" y="30157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79" name="Rectangle 378"/>
          <p:cNvSpPr/>
          <p:nvPr/>
        </p:nvSpPr>
        <p:spPr>
          <a:xfrm rot="10800000">
            <a:off x="2346980" y="21775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27" name="Rectangle 326"/>
          <p:cNvSpPr/>
          <p:nvPr/>
        </p:nvSpPr>
        <p:spPr>
          <a:xfrm rot="10800000">
            <a:off x="2263155" y="23451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25" name="Rectangle 324"/>
          <p:cNvSpPr/>
          <p:nvPr/>
        </p:nvSpPr>
        <p:spPr>
          <a:xfrm>
            <a:off x="3101361" y="66879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43" name="Rectangle 342"/>
          <p:cNvSpPr/>
          <p:nvPr/>
        </p:nvSpPr>
        <p:spPr>
          <a:xfrm>
            <a:off x="3436642" y="66879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95" name="Rectangle 394"/>
          <p:cNvSpPr/>
          <p:nvPr/>
        </p:nvSpPr>
        <p:spPr>
          <a:xfrm>
            <a:off x="3269001" y="66879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96" name="Rectangle 395"/>
          <p:cNvSpPr/>
          <p:nvPr/>
        </p:nvSpPr>
        <p:spPr>
          <a:xfrm>
            <a:off x="3017541" y="501158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97" name="Rectangle 396"/>
          <p:cNvSpPr/>
          <p:nvPr/>
        </p:nvSpPr>
        <p:spPr>
          <a:xfrm>
            <a:off x="3185181" y="501158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98" name="Rectangle 397"/>
          <p:cNvSpPr/>
          <p:nvPr/>
        </p:nvSpPr>
        <p:spPr>
          <a:xfrm>
            <a:off x="3352821" y="501158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99" name="Rectangle 398"/>
          <p:cNvSpPr/>
          <p:nvPr/>
        </p:nvSpPr>
        <p:spPr>
          <a:xfrm>
            <a:off x="3520462" y="501158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00" name="Rectangle 399"/>
          <p:cNvSpPr/>
          <p:nvPr/>
        </p:nvSpPr>
        <p:spPr>
          <a:xfrm>
            <a:off x="3855745" y="501158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01" name="Rectangle 400"/>
          <p:cNvSpPr/>
          <p:nvPr/>
        </p:nvSpPr>
        <p:spPr>
          <a:xfrm>
            <a:off x="4023386" y="501158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02" name="Rectangle 401"/>
          <p:cNvSpPr/>
          <p:nvPr/>
        </p:nvSpPr>
        <p:spPr>
          <a:xfrm>
            <a:off x="3688104" y="501158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03" name="Rectangle 402"/>
          <p:cNvSpPr/>
          <p:nvPr/>
        </p:nvSpPr>
        <p:spPr>
          <a:xfrm>
            <a:off x="4191026" y="501158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04" name="Rectangle 403"/>
          <p:cNvSpPr/>
          <p:nvPr/>
        </p:nvSpPr>
        <p:spPr>
          <a:xfrm>
            <a:off x="4358665" y="501158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05" name="Rectangle 404"/>
          <p:cNvSpPr/>
          <p:nvPr/>
        </p:nvSpPr>
        <p:spPr>
          <a:xfrm>
            <a:off x="4526305" y="501158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06" name="Rectangle 405"/>
          <p:cNvSpPr/>
          <p:nvPr/>
        </p:nvSpPr>
        <p:spPr>
          <a:xfrm>
            <a:off x="4693945" y="501158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07" name="Rectangle 406"/>
          <p:cNvSpPr/>
          <p:nvPr/>
        </p:nvSpPr>
        <p:spPr>
          <a:xfrm>
            <a:off x="4861585" y="501158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08" name="Rectangle 407"/>
          <p:cNvSpPr/>
          <p:nvPr/>
        </p:nvSpPr>
        <p:spPr>
          <a:xfrm>
            <a:off x="5196865" y="501158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09" name="Rectangle 408"/>
          <p:cNvSpPr/>
          <p:nvPr/>
        </p:nvSpPr>
        <p:spPr>
          <a:xfrm>
            <a:off x="5532141" y="501158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10" name="Rectangle 409"/>
          <p:cNvSpPr/>
          <p:nvPr/>
        </p:nvSpPr>
        <p:spPr>
          <a:xfrm>
            <a:off x="5029225" y="501158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11" name="Rectangle 410"/>
          <p:cNvSpPr/>
          <p:nvPr/>
        </p:nvSpPr>
        <p:spPr>
          <a:xfrm>
            <a:off x="3939566" y="66879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12" name="Rectangle 411"/>
          <p:cNvSpPr/>
          <p:nvPr/>
        </p:nvSpPr>
        <p:spPr>
          <a:xfrm>
            <a:off x="4274845" y="66879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13" name="Rectangle 412"/>
          <p:cNvSpPr/>
          <p:nvPr/>
        </p:nvSpPr>
        <p:spPr>
          <a:xfrm>
            <a:off x="4442485" y="66879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14" name="Rectangle 413"/>
          <p:cNvSpPr/>
          <p:nvPr/>
        </p:nvSpPr>
        <p:spPr>
          <a:xfrm>
            <a:off x="4610125" y="66879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15" name="Rectangle 414"/>
          <p:cNvSpPr/>
          <p:nvPr/>
        </p:nvSpPr>
        <p:spPr>
          <a:xfrm>
            <a:off x="5448321" y="66879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16" name="Rectangle 415"/>
          <p:cNvSpPr/>
          <p:nvPr/>
        </p:nvSpPr>
        <p:spPr>
          <a:xfrm>
            <a:off x="5280682" y="66879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17" name="Rectangle 416"/>
          <p:cNvSpPr/>
          <p:nvPr/>
        </p:nvSpPr>
        <p:spPr>
          <a:xfrm>
            <a:off x="2933721" y="66879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18" name="Rectangle 417"/>
          <p:cNvSpPr/>
          <p:nvPr/>
        </p:nvSpPr>
        <p:spPr>
          <a:xfrm>
            <a:off x="5615961" y="668798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19" name="Rectangle 418"/>
          <p:cNvSpPr/>
          <p:nvPr/>
        </p:nvSpPr>
        <p:spPr>
          <a:xfrm rot="10800000">
            <a:off x="5280679" y="30157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20" name="Rectangle 419"/>
          <p:cNvSpPr/>
          <p:nvPr/>
        </p:nvSpPr>
        <p:spPr>
          <a:xfrm rot="10800000">
            <a:off x="4945403" y="30157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21" name="Rectangle 420"/>
          <p:cNvSpPr/>
          <p:nvPr/>
        </p:nvSpPr>
        <p:spPr>
          <a:xfrm rot="10800000">
            <a:off x="4777763" y="30157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22" name="Rectangle 421"/>
          <p:cNvSpPr/>
          <p:nvPr/>
        </p:nvSpPr>
        <p:spPr>
          <a:xfrm rot="10800000">
            <a:off x="4610123" y="30157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25" name="Rectangle 424"/>
          <p:cNvSpPr/>
          <p:nvPr/>
        </p:nvSpPr>
        <p:spPr>
          <a:xfrm rot="10800000">
            <a:off x="3268998" y="30157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26" name="Rectangle 425"/>
          <p:cNvSpPr/>
          <p:nvPr/>
        </p:nvSpPr>
        <p:spPr>
          <a:xfrm rot="10800000">
            <a:off x="2933716" y="30157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27" name="Rectangle 426"/>
          <p:cNvSpPr/>
          <p:nvPr/>
        </p:nvSpPr>
        <p:spPr>
          <a:xfrm rot="10800000">
            <a:off x="5615960" y="3015758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29" name="Rectangle 428"/>
          <p:cNvSpPr/>
          <p:nvPr/>
        </p:nvSpPr>
        <p:spPr>
          <a:xfrm>
            <a:off x="3520464" y="11717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47" name="Rectangle 446"/>
          <p:cNvSpPr/>
          <p:nvPr/>
        </p:nvSpPr>
        <p:spPr>
          <a:xfrm>
            <a:off x="3101364" y="10040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50" name="Rectangle 449"/>
          <p:cNvSpPr/>
          <p:nvPr/>
        </p:nvSpPr>
        <p:spPr>
          <a:xfrm>
            <a:off x="4191029" y="11717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51" name="Rectangle 450"/>
          <p:cNvSpPr/>
          <p:nvPr/>
        </p:nvSpPr>
        <p:spPr>
          <a:xfrm>
            <a:off x="4023389" y="11717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52" name="Rectangle 451"/>
          <p:cNvSpPr/>
          <p:nvPr/>
        </p:nvSpPr>
        <p:spPr>
          <a:xfrm>
            <a:off x="3604285" y="10040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53" name="Rectangle 452"/>
          <p:cNvSpPr/>
          <p:nvPr/>
        </p:nvSpPr>
        <p:spPr>
          <a:xfrm>
            <a:off x="3939569" y="10040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54" name="Rectangle 453"/>
          <p:cNvSpPr/>
          <p:nvPr/>
        </p:nvSpPr>
        <p:spPr>
          <a:xfrm>
            <a:off x="4526308" y="11717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56" name="Rectangle 455"/>
          <p:cNvSpPr/>
          <p:nvPr/>
        </p:nvSpPr>
        <p:spPr>
          <a:xfrm>
            <a:off x="4693948" y="11717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57" name="Rectangle 456"/>
          <p:cNvSpPr/>
          <p:nvPr/>
        </p:nvSpPr>
        <p:spPr>
          <a:xfrm>
            <a:off x="4442488" y="10040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58" name="Rectangle 457"/>
          <p:cNvSpPr/>
          <p:nvPr/>
        </p:nvSpPr>
        <p:spPr>
          <a:xfrm>
            <a:off x="4777768" y="10040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59" name="Rectangle 458"/>
          <p:cNvSpPr/>
          <p:nvPr/>
        </p:nvSpPr>
        <p:spPr>
          <a:xfrm>
            <a:off x="4610128" y="10040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60" name="Rectangle 459"/>
          <p:cNvSpPr/>
          <p:nvPr/>
        </p:nvSpPr>
        <p:spPr>
          <a:xfrm>
            <a:off x="5196869" y="11717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61" name="Rectangle 460"/>
          <p:cNvSpPr/>
          <p:nvPr/>
        </p:nvSpPr>
        <p:spPr>
          <a:xfrm>
            <a:off x="5532145" y="11717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62" name="Rectangle 461"/>
          <p:cNvSpPr/>
          <p:nvPr/>
        </p:nvSpPr>
        <p:spPr>
          <a:xfrm>
            <a:off x="4945408" y="10040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63" name="Rectangle 462"/>
          <p:cNvSpPr/>
          <p:nvPr/>
        </p:nvSpPr>
        <p:spPr>
          <a:xfrm>
            <a:off x="2933721" y="10040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64" name="Rectangle 463"/>
          <p:cNvSpPr/>
          <p:nvPr/>
        </p:nvSpPr>
        <p:spPr>
          <a:xfrm>
            <a:off x="5615965" y="1004079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65" name="Rectangle 464"/>
          <p:cNvSpPr/>
          <p:nvPr/>
        </p:nvSpPr>
        <p:spPr>
          <a:xfrm>
            <a:off x="5699785" y="1171719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66" name="Rectangle 465"/>
          <p:cNvSpPr/>
          <p:nvPr/>
        </p:nvSpPr>
        <p:spPr>
          <a:xfrm>
            <a:off x="3017544" y="11717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67" name="Rectangle 466"/>
          <p:cNvSpPr/>
          <p:nvPr/>
        </p:nvSpPr>
        <p:spPr>
          <a:xfrm>
            <a:off x="3352826" y="15069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68" name="Rectangle 467"/>
          <p:cNvSpPr/>
          <p:nvPr/>
        </p:nvSpPr>
        <p:spPr>
          <a:xfrm>
            <a:off x="3436643" y="13393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69" name="Rectangle 468"/>
          <p:cNvSpPr/>
          <p:nvPr/>
        </p:nvSpPr>
        <p:spPr>
          <a:xfrm>
            <a:off x="3269004" y="13393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70" name="Rectangle 469"/>
          <p:cNvSpPr/>
          <p:nvPr/>
        </p:nvSpPr>
        <p:spPr>
          <a:xfrm>
            <a:off x="3688107" y="15069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71" name="Rectangle 470"/>
          <p:cNvSpPr/>
          <p:nvPr/>
        </p:nvSpPr>
        <p:spPr>
          <a:xfrm>
            <a:off x="3855748" y="15069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72" name="Rectangle 471"/>
          <p:cNvSpPr/>
          <p:nvPr/>
        </p:nvSpPr>
        <p:spPr>
          <a:xfrm>
            <a:off x="4191028" y="15069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74" name="Rectangle 473"/>
          <p:cNvSpPr/>
          <p:nvPr/>
        </p:nvSpPr>
        <p:spPr>
          <a:xfrm>
            <a:off x="3939567" y="13393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75" name="Rectangle 474"/>
          <p:cNvSpPr/>
          <p:nvPr/>
        </p:nvSpPr>
        <p:spPr>
          <a:xfrm>
            <a:off x="4526307" y="150699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76" name="Rectangle 475"/>
          <p:cNvSpPr/>
          <p:nvPr/>
        </p:nvSpPr>
        <p:spPr>
          <a:xfrm>
            <a:off x="4693947" y="150699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77" name="Rectangle 476"/>
          <p:cNvSpPr/>
          <p:nvPr/>
        </p:nvSpPr>
        <p:spPr>
          <a:xfrm>
            <a:off x="4274846" y="13393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79" name="Rectangle 478"/>
          <p:cNvSpPr/>
          <p:nvPr/>
        </p:nvSpPr>
        <p:spPr>
          <a:xfrm>
            <a:off x="4610126" y="13393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80" name="Rectangle 479"/>
          <p:cNvSpPr/>
          <p:nvPr/>
        </p:nvSpPr>
        <p:spPr>
          <a:xfrm>
            <a:off x="5029228" y="15069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81" name="Rectangle 480"/>
          <p:cNvSpPr/>
          <p:nvPr/>
        </p:nvSpPr>
        <p:spPr>
          <a:xfrm>
            <a:off x="5532144" y="150699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82" name="Rectangle 481"/>
          <p:cNvSpPr/>
          <p:nvPr/>
        </p:nvSpPr>
        <p:spPr>
          <a:xfrm>
            <a:off x="5364505" y="150699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83" name="Rectangle 482"/>
          <p:cNvSpPr/>
          <p:nvPr/>
        </p:nvSpPr>
        <p:spPr>
          <a:xfrm>
            <a:off x="4945406" y="13393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84" name="Rectangle 483"/>
          <p:cNvSpPr/>
          <p:nvPr/>
        </p:nvSpPr>
        <p:spPr>
          <a:xfrm>
            <a:off x="5113047" y="13393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85" name="Rectangle 484"/>
          <p:cNvSpPr/>
          <p:nvPr/>
        </p:nvSpPr>
        <p:spPr>
          <a:xfrm>
            <a:off x="5448323" y="13393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86" name="Rectangle 485"/>
          <p:cNvSpPr/>
          <p:nvPr/>
        </p:nvSpPr>
        <p:spPr>
          <a:xfrm>
            <a:off x="5280684" y="13393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87" name="Rectangle 486"/>
          <p:cNvSpPr/>
          <p:nvPr/>
        </p:nvSpPr>
        <p:spPr>
          <a:xfrm>
            <a:off x="2933721" y="13393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88" name="Rectangle 487"/>
          <p:cNvSpPr/>
          <p:nvPr/>
        </p:nvSpPr>
        <p:spPr>
          <a:xfrm>
            <a:off x="5615963" y="1339359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89" name="Rectangle 488"/>
          <p:cNvSpPr/>
          <p:nvPr/>
        </p:nvSpPr>
        <p:spPr>
          <a:xfrm>
            <a:off x="5699784" y="1506999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90" name="Rectangle 489"/>
          <p:cNvSpPr/>
          <p:nvPr/>
        </p:nvSpPr>
        <p:spPr>
          <a:xfrm>
            <a:off x="3017544" y="15069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91" name="Rectangle 490"/>
          <p:cNvSpPr/>
          <p:nvPr/>
        </p:nvSpPr>
        <p:spPr>
          <a:xfrm rot="10800000">
            <a:off x="5364499" y="31833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93" name="Rectangle 492"/>
          <p:cNvSpPr/>
          <p:nvPr/>
        </p:nvSpPr>
        <p:spPr>
          <a:xfrm rot="10800000">
            <a:off x="5196863" y="31833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94" name="Rectangle 493"/>
          <p:cNvSpPr/>
          <p:nvPr/>
        </p:nvSpPr>
        <p:spPr>
          <a:xfrm rot="10800000">
            <a:off x="4693943" y="31833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95" name="Rectangle 494"/>
          <p:cNvSpPr/>
          <p:nvPr/>
        </p:nvSpPr>
        <p:spPr>
          <a:xfrm rot="10800000">
            <a:off x="4526308" y="31833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96" name="Rectangle 495"/>
          <p:cNvSpPr/>
          <p:nvPr/>
        </p:nvSpPr>
        <p:spPr>
          <a:xfrm rot="10800000">
            <a:off x="4191028" y="318339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99" name="Rectangle 498"/>
          <p:cNvSpPr/>
          <p:nvPr/>
        </p:nvSpPr>
        <p:spPr>
          <a:xfrm rot="10800000">
            <a:off x="3017541" y="31834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00" name="Rectangle 499"/>
          <p:cNvSpPr/>
          <p:nvPr/>
        </p:nvSpPr>
        <p:spPr>
          <a:xfrm rot="10800000">
            <a:off x="3185181" y="31834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01" name="Rectangle 500"/>
          <p:cNvSpPr/>
          <p:nvPr/>
        </p:nvSpPr>
        <p:spPr>
          <a:xfrm rot="10800000">
            <a:off x="5699780" y="3183398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02" name="Rectangle 501"/>
          <p:cNvSpPr/>
          <p:nvPr/>
        </p:nvSpPr>
        <p:spPr>
          <a:xfrm>
            <a:off x="3185183" y="83643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03" name="Rectangle 502"/>
          <p:cNvSpPr/>
          <p:nvPr/>
        </p:nvSpPr>
        <p:spPr>
          <a:xfrm>
            <a:off x="3520462" y="83643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04" name="Rectangle 503"/>
          <p:cNvSpPr/>
          <p:nvPr/>
        </p:nvSpPr>
        <p:spPr>
          <a:xfrm>
            <a:off x="3352821" y="83643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05" name="Rectangle 504"/>
          <p:cNvSpPr/>
          <p:nvPr/>
        </p:nvSpPr>
        <p:spPr>
          <a:xfrm>
            <a:off x="3688106" y="83643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07" name="Rectangle 506"/>
          <p:cNvSpPr/>
          <p:nvPr/>
        </p:nvSpPr>
        <p:spPr>
          <a:xfrm>
            <a:off x="4023389" y="83643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08" name="Rectangle 507"/>
          <p:cNvSpPr/>
          <p:nvPr/>
        </p:nvSpPr>
        <p:spPr>
          <a:xfrm>
            <a:off x="4358667" y="836439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09" name="Rectangle 508"/>
          <p:cNvSpPr/>
          <p:nvPr/>
        </p:nvSpPr>
        <p:spPr>
          <a:xfrm>
            <a:off x="4526307" y="836439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10" name="Rectangle 509"/>
          <p:cNvSpPr/>
          <p:nvPr/>
        </p:nvSpPr>
        <p:spPr>
          <a:xfrm>
            <a:off x="4693947" y="836439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11" name="Rectangle 510"/>
          <p:cNvSpPr/>
          <p:nvPr/>
        </p:nvSpPr>
        <p:spPr>
          <a:xfrm>
            <a:off x="5029229" y="836439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12" name="Rectangle 511"/>
          <p:cNvSpPr/>
          <p:nvPr/>
        </p:nvSpPr>
        <p:spPr>
          <a:xfrm>
            <a:off x="5196869" y="836439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13" name="Rectangle 512"/>
          <p:cNvSpPr/>
          <p:nvPr/>
        </p:nvSpPr>
        <p:spPr>
          <a:xfrm>
            <a:off x="5532144" y="836439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14" name="Rectangle 513"/>
          <p:cNvSpPr/>
          <p:nvPr/>
        </p:nvSpPr>
        <p:spPr>
          <a:xfrm>
            <a:off x="5364505" y="836439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15" name="Rectangle 514"/>
          <p:cNvSpPr/>
          <p:nvPr/>
        </p:nvSpPr>
        <p:spPr>
          <a:xfrm>
            <a:off x="5699784" y="836439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16" name="Rectangle 515"/>
          <p:cNvSpPr/>
          <p:nvPr/>
        </p:nvSpPr>
        <p:spPr>
          <a:xfrm>
            <a:off x="3017543" y="83643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17" name="Rectangle 516"/>
          <p:cNvSpPr/>
          <p:nvPr/>
        </p:nvSpPr>
        <p:spPr>
          <a:xfrm rot="10800000">
            <a:off x="5364505" y="28481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18" name="Rectangle 517"/>
          <p:cNvSpPr/>
          <p:nvPr/>
        </p:nvSpPr>
        <p:spPr>
          <a:xfrm rot="10800000">
            <a:off x="4861588" y="28481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19" name="Rectangle 518"/>
          <p:cNvSpPr/>
          <p:nvPr/>
        </p:nvSpPr>
        <p:spPr>
          <a:xfrm rot="10800000">
            <a:off x="4526308" y="28481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20" name="Rectangle 519"/>
          <p:cNvSpPr/>
          <p:nvPr/>
        </p:nvSpPr>
        <p:spPr>
          <a:xfrm rot="10800000">
            <a:off x="4023388" y="28481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21" name="Rectangle 520"/>
          <p:cNvSpPr/>
          <p:nvPr/>
        </p:nvSpPr>
        <p:spPr>
          <a:xfrm rot="10800000">
            <a:off x="3688106" y="28481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22" name="Rectangle 521"/>
          <p:cNvSpPr/>
          <p:nvPr/>
        </p:nvSpPr>
        <p:spPr>
          <a:xfrm rot="10800000">
            <a:off x="3520464" y="28481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23" name="Rectangle 522"/>
          <p:cNvSpPr/>
          <p:nvPr/>
        </p:nvSpPr>
        <p:spPr>
          <a:xfrm rot="10800000">
            <a:off x="3352824" y="28481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24" name="Rectangle 523"/>
          <p:cNvSpPr/>
          <p:nvPr/>
        </p:nvSpPr>
        <p:spPr>
          <a:xfrm rot="10800000">
            <a:off x="3185181" y="28481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25" name="Rectangle 524"/>
          <p:cNvSpPr/>
          <p:nvPr/>
        </p:nvSpPr>
        <p:spPr>
          <a:xfrm rot="10800000">
            <a:off x="5532145" y="28481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26" name="Rectangle 525"/>
          <p:cNvSpPr/>
          <p:nvPr/>
        </p:nvSpPr>
        <p:spPr>
          <a:xfrm rot="10800000">
            <a:off x="5699786" y="2848118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27" name="Rectangle 526"/>
          <p:cNvSpPr/>
          <p:nvPr/>
        </p:nvSpPr>
        <p:spPr>
          <a:xfrm rot="10800000">
            <a:off x="5280684" y="26804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28" name="Rectangle 527"/>
          <p:cNvSpPr/>
          <p:nvPr/>
        </p:nvSpPr>
        <p:spPr>
          <a:xfrm rot="10800000">
            <a:off x="4945404" y="26804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29" name="Rectangle 528"/>
          <p:cNvSpPr/>
          <p:nvPr/>
        </p:nvSpPr>
        <p:spPr>
          <a:xfrm rot="10800000">
            <a:off x="4274844" y="26804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30" name="Rectangle 529"/>
          <p:cNvSpPr/>
          <p:nvPr/>
        </p:nvSpPr>
        <p:spPr>
          <a:xfrm rot="10800000">
            <a:off x="4442484" y="26804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31" name="Rectangle 530"/>
          <p:cNvSpPr/>
          <p:nvPr/>
        </p:nvSpPr>
        <p:spPr>
          <a:xfrm rot="10800000">
            <a:off x="3939563" y="26804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32" name="Rectangle 531"/>
          <p:cNvSpPr/>
          <p:nvPr/>
        </p:nvSpPr>
        <p:spPr>
          <a:xfrm rot="10800000">
            <a:off x="3604280" y="26804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33" name="Rectangle 532"/>
          <p:cNvSpPr/>
          <p:nvPr/>
        </p:nvSpPr>
        <p:spPr>
          <a:xfrm rot="10800000">
            <a:off x="3771921" y="26804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34" name="Rectangle 533"/>
          <p:cNvSpPr/>
          <p:nvPr/>
        </p:nvSpPr>
        <p:spPr>
          <a:xfrm rot="10800000">
            <a:off x="3436638" y="26804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35" name="Rectangle 534"/>
          <p:cNvSpPr/>
          <p:nvPr/>
        </p:nvSpPr>
        <p:spPr>
          <a:xfrm rot="10800000">
            <a:off x="3268998" y="26804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36" name="Rectangle 535"/>
          <p:cNvSpPr/>
          <p:nvPr/>
        </p:nvSpPr>
        <p:spPr>
          <a:xfrm rot="10800000">
            <a:off x="2933716" y="26804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37" name="Rectangle 536"/>
          <p:cNvSpPr/>
          <p:nvPr/>
        </p:nvSpPr>
        <p:spPr>
          <a:xfrm rot="10800000">
            <a:off x="5615959" y="2680478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38" name="Rectangle 537"/>
          <p:cNvSpPr/>
          <p:nvPr/>
        </p:nvSpPr>
        <p:spPr>
          <a:xfrm rot="10800000">
            <a:off x="5448320" y="26804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39" name="Rectangle 538"/>
          <p:cNvSpPr/>
          <p:nvPr/>
        </p:nvSpPr>
        <p:spPr>
          <a:xfrm rot="10800000">
            <a:off x="5029228" y="25128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40" name="Rectangle 539"/>
          <p:cNvSpPr/>
          <p:nvPr/>
        </p:nvSpPr>
        <p:spPr>
          <a:xfrm rot="10800000">
            <a:off x="5196868" y="25128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41" name="Rectangle 540"/>
          <p:cNvSpPr/>
          <p:nvPr/>
        </p:nvSpPr>
        <p:spPr>
          <a:xfrm rot="10800000">
            <a:off x="4861588" y="25128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42" name="Rectangle 541"/>
          <p:cNvSpPr/>
          <p:nvPr/>
        </p:nvSpPr>
        <p:spPr>
          <a:xfrm rot="10800000">
            <a:off x="4526308" y="25128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43" name="Rectangle 542"/>
          <p:cNvSpPr/>
          <p:nvPr/>
        </p:nvSpPr>
        <p:spPr>
          <a:xfrm rot="10800000">
            <a:off x="4191028" y="25128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44" name="Rectangle 543"/>
          <p:cNvSpPr/>
          <p:nvPr/>
        </p:nvSpPr>
        <p:spPr>
          <a:xfrm rot="10800000">
            <a:off x="4023388" y="25128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45" name="Rectangle 544"/>
          <p:cNvSpPr/>
          <p:nvPr/>
        </p:nvSpPr>
        <p:spPr>
          <a:xfrm rot="10800000">
            <a:off x="3855747" y="25128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46" name="Rectangle 545"/>
          <p:cNvSpPr/>
          <p:nvPr/>
        </p:nvSpPr>
        <p:spPr>
          <a:xfrm rot="10800000">
            <a:off x="3520464" y="25128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47" name="Rectangle 546"/>
          <p:cNvSpPr/>
          <p:nvPr/>
        </p:nvSpPr>
        <p:spPr>
          <a:xfrm rot="10800000">
            <a:off x="3352824" y="25128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48" name="Rectangle 547"/>
          <p:cNvSpPr/>
          <p:nvPr/>
        </p:nvSpPr>
        <p:spPr>
          <a:xfrm rot="10800000">
            <a:off x="3017541" y="25128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49" name="Rectangle 548"/>
          <p:cNvSpPr/>
          <p:nvPr/>
        </p:nvSpPr>
        <p:spPr>
          <a:xfrm rot="10800000">
            <a:off x="5699786" y="2512838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50" name="Rectangle 549"/>
          <p:cNvSpPr/>
          <p:nvPr/>
        </p:nvSpPr>
        <p:spPr>
          <a:xfrm rot="10800000">
            <a:off x="5113043" y="23451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51" name="Rectangle 550"/>
          <p:cNvSpPr/>
          <p:nvPr/>
        </p:nvSpPr>
        <p:spPr>
          <a:xfrm rot="10800000">
            <a:off x="4777763" y="23451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52" name="Rectangle 551"/>
          <p:cNvSpPr/>
          <p:nvPr/>
        </p:nvSpPr>
        <p:spPr>
          <a:xfrm rot="10800000">
            <a:off x="4610123" y="23451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54" name="Rectangle 553"/>
          <p:cNvSpPr/>
          <p:nvPr/>
        </p:nvSpPr>
        <p:spPr>
          <a:xfrm rot="10800000">
            <a:off x="3939563" y="23452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55" name="Rectangle 554"/>
          <p:cNvSpPr/>
          <p:nvPr/>
        </p:nvSpPr>
        <p:spPr>
          <a:xfrm rot="10800000">
            <a:off x="3771921" y="23452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56" name="Rectangle 555"/>
          <p:cNvSpPr/>
          <p:nvPr/>
        </p:nvSpPr>
        <p:spPr>
          <a:xfrm rot="10800000">
            <a:off x="3436638" y="23452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57" name="Rectangle 556"/>
          <p:cNvSpPr/>
          <p:nvPr/>
        </p:nvSpPr>
        <p:spPr>
          <a:xfrm rot="10800000">
            <a:off x="2933716" y="23452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58" name="Rectangle 557"/>
          <p:cNvSpPr/>
          <p:nvPr/>
        </p:nvSpPr>
        <p:spPr>
          <a:xfrm rot="10800000">
            <a:off x="3101358" y="23452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59" name="Rectangle 558"/>
          <p:cNvSpPr/>
          <p:nvPr/>
        </p:nvSpPr>
        <p:spPr>
          <a:xfrm rot="10800000">
            <a:off x="5615959" y="2345198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60" name="Rectangle 559"/>
          <p:cNvSpPr/>
          <p:nvPr/>
        </p:nvSpPr>
        <p:spPr>
          <a:xfrm rot="10800000">
            <a:off x="5448319" y="23451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61" name="Rectangle 560"/>
          <p:cNvSpPr/>
          <p:nvPr/>
        </p:nvSpPr>
        <p:spPr>
          <a:xfrm>
            <a:off x="3185183" y="18422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62" name="Rectangle 561"/>
          <p:cNvSpPr/>
          <p:nvPr/>
        </p:nvSpPr>
        <p:spPr>
          <a:xfrm>
            <a:off x="3269003" y="16746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63" name="Rectangle 562"/>
          <p:cNvSpPr/>
          <p:nvPr/>
        </p:nvSpPr>
        <p:spPr>
          <a:xfrm>
            <a:off x="3688107" y="18422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64" name="Rectangle 563"/>
          <p:cNvSpPr/>
          <p:nvPr/>
        </p:nvSpPr>
        <p:spPr>
          <a:xfrm>
            <a:off x="4191028" y="18422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65" name="Rectangle 564"/>
          <p:cNvSpPr/>
          <p:nvPr/>
        </p:nvSpPr>
        <p:spPr>
          <a:xfrm>
            <a:off x="4023388" y="18422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66" name="Rectangle 565"/>
          <p:cNvSpPr/>
          <p:nvPr/>
        </p:nvSpPr>
        <p:spPr>
          <a:xfrm>
            <a:off x="3604284" y="16746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67" name="Rectangle 566"/>
          <p:cNvSpPr/>
          <p:nvPr/>
        </p:nvSpPr>
        <p:spPr>
          <a:xfrm>
            <a:off x="3771925" y="16746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68" name="Rectangle 567"/>
          <p:cNvSpPr/>
          <p:nvPr/>
        </p:nvSpPr>
        <p:spPr>
          <a:xfrm>
            <a:off x="3939566" y="16746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69" name="Rectangle 568"/>
          <p:cNvSpPr/>
          <p:nvPr/>
        </p:nvSpPr>
        <p:spPr>
          <a:xfrm>
            <a:off x="4358668" y="18422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70" name="Rectangle 569"/>
          <p:cNvSpPr/>
          <p:nvPr/>
        </p:nvSpPr>
        <p:spPr>
          <a:xfrm>
            <a:off x="4861588" y="18422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71" name="Rectangle 570"/>
          <p:cNvSpPr/>
          <p:nvPr/>
        </p:nvSpPr>
        <p:spPr>
          <a:xfrm>
            <a:off x="4442486" y="16746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72" name="Rectangle 571"/>
          <p:cNvSpPr/>
          <p:nvPr/>
        </p:nvSpPr>
        <p:spPr>
          <a:xfrm>
            <a:off x="4777766" y="16746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73" name="Rectangle 572"/>
          <p:cNvSpPr/>
          <p:nvPr/>
        </p:nvSpPr>
        <p:spPr>
          <a:xfrm>
            <a:off x="4610126" y="16746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74" name="Rectangle 573"/>
          <p:cNvSpPr/>
          <p:nvPr/>
        </p:nvSpPr>
        <p:spPr>
          <a:xfrm>
            <a:off x="5029229" y="18422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75" name="Rectangle 574"/>
          <p:cNvSpPr/>
          <p:nvPr/>
        </p:nvSpPr>
        <p:spPr>
          <a:xfrm>
            <a:off x="5196869" y="18422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76" name="Rectangle 575"/>
          <p:cNvSpPr/>
          <p:nvPr/>
        </p:nvSpPr>
        <p:spPr>
          <a:xfrm>
            <a:off x="5532145" y="18422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77" name="Rectangle 576"/>
          <p:cNvSpPr/>
          <p:nvPr/>
        </p:nvSpPr>
        <p:spPr>
          <a:xfrm>
            <a:off x="5364506" y="18422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78" name="Rectangle 577"/>
          <p:cNvSpPr/>
          <p:nvPr/>
        </p:nvSpPr>
        <p:spPr>
          <a:xfrm>
            <a:off x="4945406" y="16746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79" name="Rectangle 578"/>
          <p:cNvSpPr/>
          <p:nvPr/>
        </p:nvSpPr>
        <p:spPr>
          <a:xfrm>
            <a:off x="5448323" y="16746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80" name="Rectangle 579"/>
          <p:cNvSpPr/>
          <p:nvPr/>
        </p:nvSpPr>
        <p:spPr>
          <a:xfrm>
            <a:off x="5280684" y="16746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81" name="Rectangle 580"/>
          <p:cNvSpPr/>
          <p:nvPr/>
        </p:nvSpPr>
        <p:spPr>
          <a:xfrm>
            <a:off x="2933720" y="16746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82" name="Rectangle 581"/>
          <p:cNvSpPr/>
          <p:nvPr/>
        </p:nvSpPr>
        <p:spPr>
          <a:xfrm>
            <a:off x="5615963" y="1674639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83" name="Rectangle 582"/>
          <p:cNvSpPr/>
          <p:nvPr/>
        </p:nvSpPr>
        <p:spPr>
          <a:xfrm>
            <a:off x="5699785" y="1842278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84" name="Rectangle 583"/>
          <p:cNvSpPr/>
          <p:nvPr/>
        </p:nvSpPr>
        <p:spPr>
          <a:xfrm rot="10800000">
            <a:off x="5196868" y="21775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85" name="Rectangle 584"/>
          <p:cNvSpPr/>
          <p:nvPr/>
        </p:nvSpPr>
        <p:spPr>
          <a:xfrm rot="10800000">
            <a:off x="4861588" y="21775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86" name="Rectangle 585"/>
          <p:cNvSpPr/>
          <p:nvPr/>
        </p:nvSpPr>
        <p:spPr>
          <a:xfrm rot="10800000">
            <a:off x="4693948" y="21775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87" name="Rectangle 586"/>
          <p:cNvSpPr/>
          <p:nvPr/>
        </p:nvSpPr>
        <p:spPr>
          <a:xfrm rot="10800000">
            <a:off x="4526308" y="21775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88" name="Rectangle 587"/>
          <p:cNvSpPr/>
          <p:nvPr/>
        </p:nvSpPr>
        <p:spPr>
          <a:xfrm rot="10800000">
            <a:off x="4023388" y="21775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89" name="Rectangle 588"/>
          <p:cNvSpPr/>
          <p:nvPr/>
        </p:nvSpPr>
        <p:spPr>
          <a:xfrm rot="10800000">
            <a:off x="3688106" y="21775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90" name="Rectangle 589"/>
          <p:cNvSpPr/>
          <p:nvPr/>
        </p:nvSpPr>
        <p:spPr>
          <a:xfrm rot="10800000">
            <a:off x="3855747" y="21775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91" name="Rectangle 590"/>
          <p:cNvSpPr/>
          <p:nvPr/>
        </p:nvSpPr>
        <p:spPr>
          <a:xfrm rot="10800000">
            <a:off x="3017541" y="21775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93" name="Rectangle 592"/>
          <p:cNvSpPr/>
          <p:nvPr/>
        </p:nvSpPr>
        <p:spPr>
          <a:xfrm rot="10800000">
            <a:off x="5699786" y="2177558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94" name="Rectangle 593"/>
          <p:cNvSpPr/>
          <p:nvPr/>
        </p:nvSpPr>
        <p:spPr>
          <a:xfrm rot="10800000">
            <a:off x="5280683" y="20099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95" name="Rectangle 594"/>
          <p:cNvSpPr/>
          <p:nvPr/>
        </p:nvSpPr>
        <p:spPr>
          <a:xfrm rot="10800000">
            <a:off x="5113046" y="20099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96" name="Rectangle 595"/>
          <p:cNvSpPr/>
          <p:nvPr/>
        </p:nvSpPr>
        <p:spPr>
          <a:xfrm rot="10800000">
            <a:off x="4777765" y="20099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97" name="Rectangle 596"/>
          <p:cNvSpPr/>
          <p:nvPr/>
        </p:nvSpPr>
        <p:spPr>
          <a:xfrm rot="10800000">
            <a:off x="4274844" y="20099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98" name="Rectangle 597"/>
          <p:cNvSpPr/>
          <p:nvPr/>
        </p:nvSpPr>
        <p:spPr>
          <a:xfrm rot="10800000">
            <a:off x="4442485" y="20099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00" name="Rectangle 599"/>
          <p:cNvSpPr/>
          <p:nvPr/>
        </p:nvSpPr>
        <p:spPr>
          <a:xfrm rot="10800000">
            <a:off x="3939564" y="20099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01" name="Rectangle 600"/>
          <p:cNvSpPr/>
          <p:nvPr/>
        </p:nvSpPr>
        <p:spPr>
          <a:xfrm rot="10800000">
            <a:off x="3604283" y="20099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02" name="Rectangle 601"/>
          <p:cNvSpPr/>
          <p:nvPr/>
        </p:nvSpPr>
        <p:spPr>
          <a:xfrm rot="10800000">
            <a:off x="3771924" y="20099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03" name="Rectangle 602"/>
          <p:cNvSpPr/>
          <p:nvPr/>
        </p:nvSpPr>
        <p:spPr>
          <a:xfrm rot="10800000">
            <a:off x="3436640" y="20099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04" name="Rectangle 603"/>
          <p:cNvSpPr/>
          <p:nvPr/>
        </p:nvSpPr>
        <p:spPr>
          <a:xfrm rot="10800000">
            <a:off x="3269000" y="20099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05" name="Rectangle 604"/>
          <p:cNvSpPr/>
          <p:nvPr/>
        </p:nvSpPr>
        <p:spPr>
          <a:xfrm rot="10800000">
            <a:off x="2933718" y="20099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06" name="Rectangle 605"/>
          <p:cNvSpPr/>
          <p:nvPr/>
        </p:nvSpPr>
        <p:spPr>
          <a:xfrm rot="10800000">
            <a:off x="3101360" y="20099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07" name="Rectangle 606"/>
          <p:cNvSpPr/>
          <p:nvPr/>
        </p:nvSpPr>
        <p:spPr>
          <a:xfrm rot="10800000">
            <a:off x="5615963" y="2009918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09" name="Rectangle 608"/>
          <p:cNvSpPr/>
          <p:nvPr/>
        </p:nvSpPr>
        <p:spPr>
          <a:xfrm rot="10800000">
            <a:off x="3520464" y="21775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10" name="Rectangle 609"/>
          <p:cNvSpPr/>
          <p:nvPr/>
        </p:nvSpPr>
        <p:spPr>
          <a:xfrm rot="10800000">
            <a:off x="3268998" y="23452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11" name="Rectangle 610"/>
          <p:cNvSpPr/>
          <p:nvPr/>
        </p:nvSpPr>
        <p:spPr>
          <a:xfrm rot="10800000">
            <a:off x="3185181" y="25128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12" name="Rectangle 611"/>
          <p:cNvSpPr/>
          <p:nvPr/>
        </p:nvSpPr>
        <p:spPr>
          <a:xfrm rot="10800000">
            <a:off x="3604280" y="23452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13" name="Rectangle 612"/>
          <p:cNvSpPr/>
          <p:nvPr/>
        </p:nvSpPr>
        <p:spPr>
          <a:xfrm rot="10800000">
            <a:off x="3688106" y="25128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14" name="Rectangle 613"/>
          <p:cNvSpPr/>
          <p:nvPr/>
        </p:nvSpPr>
        <p:spPr>
          <a:xfrm rot="10800000">
            <a:off x="3101358" y="26804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15" name="Rectangle 614"/>
          <p:cNvSpPr/>
          <p:nvPr/>
        </p:nvSpPr>
        <p:spPr>
          <a:xfrm rot="10800000">
            <a:off x="3017541" y="28481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16" name="Rectangle 615"/>
          <p:cNvSpPr/>
          <p:nvPr/>
        </p:nvSpPr>
        <p:spPr>
          <a:xfrm rot="10800000">
            <a:off x="3101358" y="30157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17" name="Rectangle 616"/>
          <p:cNvSpPr/>
          <p:nvPr/>
        </p:nvSpPr>
        <p:spPr>
          <a:xfrm>
            <a:off x="5113049" y="10040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18" name="Rectangle 617"/>
          <p:cNvSpPr/>
          <p:nvPr/>
        </p:nvSpPr>
        <p:spPr>
          <a:xfrm>
            <a:off x="5448325" y="10040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19" name="Rectangle 618"/>
          <p:cNvSpPr/>
          <p:nvPr/>
        </p:nvSpPr>
        <p:spPr>
          <a:xfrm>
            <a:off x="5280686" y="10040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20" name="Rectangle 619"/>
          <p:cNvSpPr/>
          <p:nvPr/>
        </p:nvSpPr>
        <p:spPr>
          <a:xfrm>
            <a:off x="5029229" y="11717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21" name="Rectangle 620"/>
          <p:cNvSpPr/>
          <p:nvPr/>
        </p:nvSpPr>
        <p:spPr>
          <a:xfrm>
            <a:off x="5364506" y="11717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22" name="Rectangle 621"/>
          <p:cNvSpPr/>
          <p:nvPr/>
        </p:nvSpPr>
        <p:spPr>
          <a:xfrm>
            <a:off x="4777766" y="13393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23" name="Rectangle 622"/>
          <p:cNvSpPr/>
          <p:nvPr/>
        </p:nvSpPr>
        <p:spPr>
          <a:xfrm>
            <a:off x="4861587" y="15069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24" name="Rectangle 623"/>
          <p:cNvSpPr/>
          <p:nvPr/>
        </p:nvSpPr>
        <p:spPr>
          <a:xfrm>
            <a:off x="3771925" y="66879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25" name="Rectangle 624"/>
          <p:cNvSpPr/>
          <p:nvPr/>
        </p:nvSpPr>
        <p:spPr>
          <a:xfrm>
            <a:off x="3604284" y="66879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26" name="Rectangle 625"/>
          <p:cNvSpPr/>
          <p:nvPr/>
        </p:nvSpPr>
        <p:spPr>
          <a:xfrm rot="10800000">
            <a:off x="3604280" y="30157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27" name="Rectangle 626"/>
          <p:cNvSpPr/>
          <p:nvPr/>
        </p:nvSpPr>
        <p:spPr>
          <a:xfrm rot="10800000">
            <a:off x="3855747" y="28481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29" name="Rectangle 628"/>
          <p:cNvSpPr/>
          <p:nvPr/>
        </p:nvSpPr>
        <p:spPr>
          <a:xfrm rot="10800000">
            <a:off x="3771921" y="30157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30" name="Rectangle 629"/>
          <p:cNvSpPr/>
          <p:nvPr/>
        </p:nvSpPr>
        <p:spPr>
          <a:xfrm rot="10800000">
            <a:off x="3939563" y="30157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32" name="Rectangle 631"/>
          <p:cNvSpPr/>
          <p:nvPr/>
        </p:nvSpPr>
        <p:spPr>
          <a:xfrm>
            <a:off x="4945405" y="66879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33" name="Rectangle 632"/>
          <p:cNvSpPr/>
          <p:nvPr/>
        </p:nvSpPr>
        <p:spPr>
          <a:xfrm>
            <a:off x="4861587" y="836439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34" name="Rectangle 633"/>
          <p:cNvSpPr/>
          <p:nvPr/>
        </p:nvSpPr>
        <p:spPr>
          <a:xfrm>
            <a:off x="5196868" y="15069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35" name="Rectangle 634"/>
          <p:cNvSpPr/>
          <p:nvPr/>
        </p:nvSpPr>
        <p:spPr>
          <a:xfrm>
            <a:off x="5113047" y="16746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36" name="Rectangle 635"/>
          <p:cNvSpPr/>
          <p:nvPr/>
        </p:nvSpPr>
        <p:spPr>
          <a:xfrm rot="10800000">
            <a:off x="4861583" y="31833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37" name="Rectangle 636"/>
          <p:cNvSpPr/>
          <p:nvPr/>
        </p:nvSpPr>
        <p:spPr>
          <a:xfrm rot="10800000">
            <a:off x="5364505" y="21775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40" name="Rectangle 639"/>
          <p:cNvSpPr/>
          <p:nvPr/>
        </p:nvSpPr>
        <p:spPr>
          <a:xfrm>
            <a:off x="3185183" y="15069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41" name="Rectangle 640"/>
          <p:cNvSpPr/>
          <p:nvPr/>
        </p:nvSpPr>
        <p:spPr>
          <a:xfrm>
            <a:off x="3101363" y="16746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42" name="Rectangle 641"/>
          <p:cNvSpPr/>
          <p:nvPr/>
        </p:nvSpPr>
        <p:spPr>
          <a:xfrm>
            <a:off x="3017544" y="18422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43" name="Rectangle 642"/>
          <p:cNvSpPr/>
          <p:nvPr/>
        </p:nvSpPr>
        <p:spPr>
          <a:xfrm rot="10800000">
            <a:off x="5448323" y="20099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45" name="Rectangle 644"/>
          <p:cNvSpPr/>
          <p:nvPr/>
        </p:nvSpPr>
        <p:spPr>
          <a:xfrm rot="10800000">
            <a:off x="5364505" y="25128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46" name="Rectangle 645"/>
          <p:cNvSpPr/>
          <p:nvPr/>
        </p:nvSpPr>
        <p:spPr>
          <a:xfrm rot="10800000">
            <a:off x="5532147" y="25128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47" name="Rectangle 646"/>
          <p:cNvSpPr/>
          <p:nvPr/>
        </p:nvSpPr>
        <p:spPr>
          <a:xfrm rot="10800000">
            <a:off x="5448319" y="30157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48" name="Rectangle 647"/>
          <p:cNvSpPr/>
          <p:nvPr/>
        </p:nvSpPr>
        <p:spPr>
          <a:xfrm rot="10800000">
            <a:off x="5532139" y="31833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49" name="Rectangle 648"/>
          <p:cNvSpPr/>
          <p:nvPr/>
        </p:nvSpPr>
        <p:spPr>
          <a:xfrm rot="10800000">
            <a:off x="5113044" y="26804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50" name="Rectangle 649"/>
          <p:cNvSpPr/>
          <p:nvPr/>
        </p:nvSpPr>
        <p:spPr>
          <a:xfrm rot="10800000">
            <a:off x="5029228" y="28481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51" name="Rectangle 650"/>
          <p:cNvSpPr/>
          <p:nvPr/>
        </p:nvSpPr>
        <p:spPr>
          <a:xfrm rot="10800000">
            <a:off x="5196868" y="28481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52" name="Rectangle 651"/>
          <p:cNvSpPr/>
          <p:nvPr/>
        </p:nvSpPr>
        <p:spPr>
          <a:xfrm rot="10800000">
            <a:off x="5113043" y="30157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53" name="Rectangle 652"/>
          <p:cNvSpPr/>
          <p:nvPr/>
        </p:nvSpPr>
        <p:spPr>
          <a:xfrm rot="10800000">
            <a:off x="4693948" y="25128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54" name="Rectangle 653"/>
          <p:cNvSpPr/>
          <p:nvPr/>
        </p:nvSpPr>
        <p:spPr>
          <a:xfrm rot="10800000">
            <a:off x="4777764" y="26804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55" name="Rectangle 654"/>
          <p:cNvSpPr/>
          <p:nvPr/>
        </p:nvSpPr>
        <p:spPr>
          <a:xfrm rot="10800000">
            <a:off x="4610124" y="26804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58" name="Rectangle 657"/>
          <p:cNvSpPr/>
          <p:nvPr/>
        </p:nvSpPr>
        <p:spPr>
          <a:xfrm>
            <a:off x="5364502" y="501158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60" name="Rectangle 659"/>
          <p:cNvSpPr/>
          <p:nvPr/>
        </p:nvSpPr>
        <p:spPr>
          <a:xfrm>
            <a:off x="4107206" y="66879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61" name="Rectangle 660"/>
          <p:cNvSpPr/>
          <p:nvPr/>
        </p:nvSpPr>
        <p:spPr>
          <a:xfrm>
            <a:off x="4777765" y="66879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62" name="Rectangle 661"/>
          <p:cNvSpPr/>
          <p:nvPr/>
        </p:nvSpPr>
        <p:spPr>
          <a:xfrm>
            <a:off x="5113045" y="66879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64" name="Rectangle 663"/>
          <p:cNvSpPr/>
          <p:nvPr/>
        </p:nvSpPr>
        <p:spPr>
          <a:xfrm>
            <a:off x="4107209" y="10040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65" name="Rectangle 664"/>
          <p:cNvSpPr/>
          <p:nvPr/>
        </p:nvSpPr>
        <p:spPr>
          <a:xfrm>
            <a:off x="3269004" y="10040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66" name="Rectangle 665"/>
          <p:cNvSpPr/>
          <p:nvPr/>
        </p:nvSpPr>
        <p:spPr>
          <a:xfrm>
            <a:off x="3436643" y="10040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67" name="Rectangle 666"/>
          <p:cNvSpPr/>
          <p:nvPr/>
        </p:nvSpPr>
        <p:spPr>
          <a:xfrm>
            <a:off x="3352823" y="11717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69" name="Rectangle 668"/>
          <p:cNvSpPr/>
          <p:nvPr/>
        </p:nvSpPr>
        <p:spPr>
          <a:xfrm>
            <a:off x="3855748" y="11717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70" name="Rectangle 669"/>
          <p:cNvSpPr/>
          <p:nvPr/>
        </p:nvSpPr>
        <p:spPr>
          <a:xfrm>
            <a:off x="3771926" y="13393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71" name="Rectangle 670"/>
          <p:cNvSpPr/>
          <p:nvPr/>
        </p:nvSpPr>
        <p:spPr>
          <a:xfrm>
            <a:off x="4107207" y="13393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72" name="Rectangle 671"/>
          <p:cNvSpPr/>
          <p:nvPr/>
        </p:nvSpPr>
        <p:spPr>
          <a:xfrm>
            <a:off x="3520465" y="15069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73" name="Rectangle 672"/>
          <p:cNvSpPr/>
          <p:nvPr/>
        </p:nvSpPr>
        <p:spPr>
          <a:xfrm>
            <a:off x="3436641" y="16746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74" name="Rectangle 673"/>
          <p:cNvSpPr/>
          <p:nvPr/>
        </p:nvSpPr>
        <p:spPr>
          <a:xfrm>
            <a:off x="4023389" y="15069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75" name="Rectangle 674"/>
          <p:cNvSpPr/>
          <p:nvPr/>
        </p:nvSpPr>
        <p:spPr>
          <a:xfrm>
            <a:off x="4107206" y="16746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76" name="Rectangle 675"/>
          <p:cNvSpPr/>
          <p:nvPr/>
        </p:nvSpPr>
        <p:spPr>
          <a:xfrm>
            <a:off x="3520465" y="18422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77" name="Rectangle 676"/>
          <p:cNvSpPr/>
          <p:nvPr/>
        </p:nvSpPr>
        <p:spPr>
          <a:xfrm>
            <a:off x="3855748" y="18422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78" name="Rectangle 677"/>
          <p:cNvSpPr/>
          <p:nvPr/>
        </p:nvSpPr>
        <p:spPr>
          <a:xfrm>
            <a:off x="4358668" y="15069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79" name="Rectangle 678"/>
          <p:cNvSpPr/>
          <p:nvPr/>
        </p:nvSpPr>
        <p:spPr>
          <a:xfrm>
            <a:off x="4274845" y="16746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80" name="Rectangle 679"/>
          <p:cNvSpPr/>
          <p:nvPr/>
        </p:nvSpPr>
        <p:spPr>
          <a:xfrm>
            <a:off x="4191029" y="836439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81" name="Rectangle 680"/>
          <p:cNvSpPr/>
          <p:nvPr/>
        </p:nvSpPr>
        <p:spPr>
          <a:xfrm>
            <a:off x="4274847" y="10040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82" name="Rectangle 681"/>
          <p:cNvSpPr/>
          <p:nvPr/>
        </p:nvSpPr>
        <p:spPr>
          <a:xfrm>
            <a:off x="4358668" y="11717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84" name="Rectangle 683"/>
          <p:cNvSpPr/>
          <p:nvPr/>
        </p:nvSpPr>
        <p:spPr>
          <a:xfrm rot="10800000">
            <a:off x="4945405" y="20099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85" name="Rectangle 684"/>
          <p:cNvSpPr/>
          <p:nvPr/>
        </p:nvSpPr>
        <p:spPr>
          <a:xfrm rot="10800000">
            <a:off x="4610125" y="20099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86" name="Rectangle 685"/>
          <p:cNvSpPr/>
          <p:nvPr/>
        </p:nvSpPr>
        <p:spPr>
          <a:xfrm>
            <a:off x="3352826" y="18422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87" name="Rectangle 686"/>
          <p:cNvSpPr/>
          <p:nvPr/>
        </p:nvSpPr>
        <p:spPr>
          <a:xfrm>
            <a:off x="4526308" y="18422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88" name="Rectangle 687"/>
          <p:cNvSpPr/>
          <p:nvPr/>
        </p:nvSpPr>
        <p:spPr>
          <a:xfrm rot="10800000">
            <a:off x="4107203" y="23451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89" name="Rectangle 688"/>
          <p:cNvSpPr/>
          <p:nvPr/>
        </p:nvSpPr>
        <p:spPr>
          <a:xfrm rot="10800000">
            <a:off x="4191028" y="21775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91" name="Rectangle 690"/>
          <p:cNvSpPr/>
          <p:nvPr/>
        </p:nvSpPr>
        <p:spPr>
          <a:xfrm rot="10800000">
            <a:off x="4358668" y="25128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92" name="Rectangle 691"/>
          <p:cNvSpPr/>
          <p:nvPr/>
        </p:nvSpPr>
        <p:spPr>
          <a:xfrm rot="10800000">
            <a:off x="4107203" y="26804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93" name="Rectangle 692"/>
          <p:cNvSpPr/>
          <p:nvPr/>
        </p:nvSpPr>
        <p:spPr>
          <a:xfrm rot="10800000">
            <a:off x="4358668" y="21775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94" name="Rectangle 693"/>
          <p:cNvSpPr/>
          <p:nvPr/>
        </p:nvSpPr>
        <p:spPr>
          <a:xfrm rot="10800000">
            <a:off x="4442483" y="23451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96" name="Rectangle 695"/>
          <p:cNvSpPr/>
          <p:nvPr/>
        </p:nvSpPr>
        <p:spPr>
          <a:xfrm rot="10800000">
            <a:off x="4191028" y="28481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97" name="Rectangle 696"/>
          <p:cNvSpPr/>
          <p:nvPr/>
        </p:nvSpPr>
        <p:spPr>
          <a:xfrm rot="10800000">
            <a:off x="4274843" y="30157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99" name="Rectangle 698"/>
          <p:cNvSpPr/>
          <p:nvPr/>
        </p:nvSpPr>
        <p:spPr>
          <a:xfrm rot="10800000">
            <a:off x="4945403" y="23451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00" name="Rectangle 699"/>
          <p:cNvSpPr/>
          <p:nvPr/>
        </p:nvSpPr>
        <p:spPr>
          <a:xfrm>
            <a:off x="419107" y="335103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01" name="Rectangle 700"/>
          <p:cNvSpPr/>
          <p:nvPr/>
        </p:nvSpPr>
        <p:spPr>
          <a:xfrm>
            <a:off x="754388" y="335103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02" name="Rectangle 701"/>
          <p:cNvSpPr/>
          <p:nvPr/>
        </p:nvSpPr>
        <p:spPr>
          <a:xfrm>
            <a:off x="586747" y="335103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18" name="Rectangle 717"/>
          <p:cNvSpPr/>
          <p:nvPr/>
        </p:nvSpPr>
        <p:spPr>
          <a:xfrm>
            <a:off x="1257312" y="335103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19" name="Rectangle 718"/>
          <p:cNvSpPr/>
          <p:nvPr/>
        </p:nvSpPr>
        <p:spPr>
          <a:xfrm>
            <a:off x="1592591" y="335103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20" name="Rectangle 719"/>
          <p:cNvSpPr/>
          <p:nvPr/>
        </p:nvSpPr>
        <p:spPr>
          <a:xfrm>
            <a:off x="1760231" y="335103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21" name="Rectangle 720"/>
          <p:cNvSpPr/>
          <p:nvPr/>
        </p:nvSpPr>
        <p:spPr>
          <a:xfrm>
            <a:off x="1927871" y="335103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24" name="Rectangle 723"/>
          <p:cNvSpPr/>
          <p:nvPr/>
        </p:nvSpPr>
        <p:spPr>
          <a:xfrm>
            <a:off x="251467" y="335103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27" name="Rectangle 726"/>
          <p:cNvSpPr/>
          <p:nvPr/>
        </p:nvSpPr>
        <p:spPr>
          <a:xfrm rot="10800000">
            <a:off x="2263152" y="56979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28" name="Rectangle 727"/>
          <p:cNvSpPr/>
          <p:nvPr/>
        </p:nvSpPr>
        <p:spPr>
          <a:xfrm rot="10800000">
            <a:off x="2095512" y="56979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29" name="Rectangle 728"/>
          <p:cNvSpPr/>
          <p:nvPr/>
        </p:nvSpPr>
        <p:spPr>
          <a:xfrm rot="10800000">
            <a:off x="1927871" y="56979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30" name="Rectangle 729"/>
          <p:cNvSpPr/>
          <p:nvPr/>
        </p:nvSpPr>
        <p:spPr>
          <a:xfrm rot="10800000">
            <a:off x="1424951" y="569799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35" name="Rectangle 734"/>
          <p:cNvSpPr/>
          <p:nvPr/>
        </p:nvSpPr>
        <p:spPr>
          <a:xfrm>
            <a:off x="502928" y="38539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37" name="Rectangle 736"/>
          <p:cNvSpPr/>
          <p:nvPr/>
        </p:nvSpPr>
        <p:spPr>
          <a:xfrm>
            <a:off x="419109" y="36863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38" name="Rectangle 737"/>
          <p:cNvSpPr/>
          <p:nvPr/>
        </p:nvSpPr>
        <p:spPr>
          <a:xfrm>
            <a:off x="1508775" y="38539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39" name="Rectangle 738"/>
          <p:cNvSpPr/>
          <p:nvPr/>
        </p:nvSpPr>
        <p:spPr>
          <a:xfrm>
            <a:off x="1341135" y="38539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40" name="Rectangle 739"/>
          <p:cNvSpPr/>
          <p:nvPr/>
        </p:nvSpPr>
        <p:spPr>
          <a:xfrm>
            <a:off x="922030" y="36863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41" name="Rectangle 740"/>
          <p:cNvSpPr/>
          <p:nvPr/>
        </p:nvSpPr>
        <p:spPr>
          <a:xfrm>
            <a:off x="1257315" y="36863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42" name="Rectangle 741"/>
          <p:cNvSpPr/>
          <p:nvPr/>
        </p:nvSpPr>
        <p:spPr>
          <a:xfrm>
            <a:off x="1844054" y="38539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43" name="Rectangle 742"/>
          <p:cNvSpPr/>
          <p:nvPr/>
        </p:nvSpPr>
        <p:spPr>
          <a:xfrm>
            <a:off x="2179334" y="38539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44" name="Rectangle 743"/>
          <p:cNvSpPr/>
          <p:nvPr/>
        </p:nvSpPr>
        <p:spPr>
          <a:xfrm>
            <a:off x="2011694" y="38539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45" name="Rectangle 744"/>
          <p:cNvSpPr/>
          <p:nvPr/>
        </p:nvSpPr>
        <p:spPr>
          <a:xfrm>
            <a:off x="1760234" y="36863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46" name="Rectangle 745"/>
          <p:cNvSpPr/>
          <p:nvPr/>
        </p:nvSpPr>
        <p:spPr>
          <a:xfrm>
            <a:off x="2095514" y="36863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48" name="Rectangle 747"/>
          <p:cNvSpPr/>
          <p:nvPr/>
        </p:nvSpPr>
        <p:spPr>
          <a:xfrm>
            <a:off x="2514615" y="38539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51" name="Rectangle 750"/>
          <p:cNvSpPr/>
          <p:nvPr/>
        </p:nvSpPr>
        <p:spPr>
          <a:xfrm>
            <a:off x="251467" y="36863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54" name="Rectangle 753"/>
          <p:cNvSpPr/>
          <p:nvPr/>
        </p:nvSpPr>
        <p:spPr>
          <a:xfrm>
            <a:off x="335289" y="38539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55" name="Rectangle 754"/>
          <p:cNvSpPr/>
          <p:nvPr/>
        </p:nvSpPr>
        <p:spPr>
          <a:xfrm>
            <a:off x="670572" y="41892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57" name="Rectangle 756"/>
          <p:cNvSpPr/>
          <p:nvPr/>
        </p:nvSpPr>
        <p:spPr>
          <a:xfrm>
            <a:off x="586749" y="40215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58" name="Rectangle 757"/>
          <p:cNvSpPr/>
          <p:nvPr/>
        </p:nvSpPr>
        <p:spPr>
          <a:xfrm>
            <a:off x="1005853" y="41892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59" name="Rectangle 758"/>
          <p:cNvSpPr/>
          <p:nvPr/>
        </p:nvSpPr>
        <p:spPr>
          <a:xfrm>
            <a:off x="1173494" y="41892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61" name="Rectangle 760"/>
          <p:cNvSpPr/>
          <p:nvPr/>
        </p:nvSpPr>
        <p:spPr>
          <a:xfrm>
            <a:off x="922030" y="40215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62" name="Rectangle 761"/>
          <p:cNvSpPr/>
          <p:nvPr/>
        </p:nvSpPr>
        <p:spPr>
          <a:xfrm>
            <a:off x="1257313" y="40215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63" name="Rectangle 762"/>
          <p:cNvSpPr/>
          <p:nvPr/>
        </p:nvSpPr>
        <p:spPr>
          <a:xfrm>
            <a:off x="1844053" y="41892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64" name="Rectangle 763"/>
          <p:cNvSpPr/>
          <p:nvPr/>
        </p:nvSpPr>
        <p:spPr>
          <a:xfrm>
            <a:off x="2011693" y="41892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65" name="Rectangle 764"/>
          <p:cNvSpPr/>
          <p:nvPr/>
        </p:nvSpPr>
        <p:spPr>
          <a:xfrm>
            <a:off x="1592591" y="402159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66" name="Rectangle 765"/>
          <p:cNvSpPr/>
          <p:nvPr/>
        </p:nvSpPr>
        <p:spPr>
          <a:xfrm>
            <a:off x="1760231" y="402159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67" name="Rectangle 766"/>
          <p:cNvSpPr/>
          <p:nvPr/>
        </p:nvSpPr>
        <p:spPr>
          <a:xfrm>
            <a:off x="1927871" y="402159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68" name="Rectangle 767"/>
          <p:cNvSpPr/>
          <p:nvPr/>
        </p:nvSpPr>
        <p:spPr>
          <a:xfrm>
            <a:off x="2346974" y="41892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69" name="Rectangle 768"/>
          <p:cNvSpPr/>
          <p:nvPr/>
        </p:nvSpPr>
        <p:spPr>
          <a:xfrm>
            <a:off x="2849889" y="41892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70" name="Rectangle 769"/>
          <p:cNvSpPr/>
          <p:nvPr/>
        </p:nvSpPr>
        <p:spPr>
          <a:xfrm>
            <a:off x="2682250" y="41892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71" name="Rectangle 770"/>
          <p:cNvSpPr/>
          <p:nvPr/>
        </p:nvSpPr>
        <p:spPr>
          <a:xfrm>
            <a:off x="2263152" y="40215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72" name="Rectangle 771"/>
          <p:cNvSpPr/>
          <p:nvPr/>
        </p:nvSpPr>
        <p:spPr>
          <a:xfrm>
            <a:off x="2430793" y="40215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73" name="Rectangle 772"/>
          <p:cNvSpPr/>
          <p:nvPr/>
        </p:nvSpPr>
        <p:spPr>
          <a:xfrm>
            <a:off x="2766068" y="402159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74" name="Rectangle 773"/>
          <p:cNvSpPr/>
          <p:nvPr/>
        </p:nvSpPr>
        <p:spPr>
          <a:xfrm>
            <a:off x="2598429" y="40215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75" name="Rectangle 774"/>
          <p:cNvSpPr/>
          <p:nvPr/>
        </p:nvSpPr>
        <p:spPr>
          <a:xfrm>
            <a:off x="251467" y="40215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78" name="Rectangle 777"/>
          <p:cNvSpPr/>
          <p:nvPr/>
        </p:nvSpPr>
        <p:spPr>
          <a:xfrm>
            <a:off x="335289" y="41892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79" name="Rectangle 778"/>
          <p:cNvSpPr/>
          <p:nvPr/>
        </p:nvSpPr>
        <p:spPr>
          <a:xfrm rot="10800000">
            <a:off x="2682245" y="58656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80" name="Rectangle 779"/>
          <p:cNvSpPr/>
          <p:nvPr/>
        </p:nvSpPr>
        <p:spPr>
          <a:xfrm rot="10800000">
            <a:off x="2346968" y="58656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81" name="Rectangle 780"/>
          <p:cNvSpPr/>
          <p:nvPr/>
        </p:nvSpPr>
        <p:spPr>
          <a:xfrm rot="10800000">
            <a:off x="2514608" y="58656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82" name="Rectangle 781"/>
          <p:cNvSpPr/>
          <p:nvPr/>
        </p:nvSpPr>
        <p:spPr>
          <a:xfrm rot="10800000">
            <a:off x="2011688" y="58656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83" name="Rectangle 782"/>
          <p:cNvSpPr/>
          <p:nvPr/>
        </p:nvSpPr>
        <p:spPr>
          <a:xfrm rot="10800000">
            <a:off x="1844054" y="58656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84" name="Rectangle 783"/>
          <p:cNvSpPr/>
          <p:nvPr/>
        </p:nvSpPr>
        <p:spPr>
          <a:xfrm rot="10800000">
            <a:off x="1508774" y="58656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85" name="Rectangle 784"/>
          <p:cNvSpPr/>
          <p:nvPr/>
        </p:nvSpPr>
        <p:spPr>
          <a:xfrm rot="10800000">
            <a:off x="1341134" y="58656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86" name="Rectangle 785"/>
          <p:cNvSpPr/>
          <p:nvPr/>
        </p:nvSpPr>
        <p:spPr>
          <a:xfrm rot="10800000">
            <a:off x="1173493" y="58656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87" name="Rectangle 786"/>
          <p:cNvSpPr/>
          <p:nvPr/>
        </p:nvSpPr>
        <p:spPr>
          <a:xfrm rot="10800000">
            <a:off x="335287" y="58656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88" name="Rectangle 787"/>
          <p:cNvSpPr/>
          <p:nvPr/>
        </p:nvSpPr>
        <p:spPr>
          <a:xfrm rot="10800000">
            <a:off x="502927" y="58656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90" name="Rectangle 789"/>
          <p:cNvSpPr/>
          <p:nvPr/>
        </p:nvSpPr>
        <p:spPr>
          <a:xfrm>
            <a:off x="502929" y="351867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91" name="Rectangle 790"/>
          <p:cNvSpPr/>
          <p:nvPr/>
        </p:nvSpPr>
        <p:spPr>
          <a:xfrm>
            <a:off x="838208" y="351867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92" name="Rectangle 791"/>
          <p:cNvSpPr/>
          <p:nvPr/>
        </p:nvSpPr>
        <p:spPr>
          <a:xfrm>
            <a:off x="670567" y="351867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93" name="Rectangle 792"/>
          <p:cNvSpPr/>
          <p:nvPr/>
        </p:nvSpPr>
        <p:spPr>
          <a:xfrm>
            <a:off x="1005852" y="351867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94" name="Rectangle 793"/>
          <p:cNvSpPr/>
          <p:nvPr/>
        </p:nvSpPr>
        <p:spPr>
          <a:xfrm>
            <a:off x="1173493" y="351867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95" name="Rectangle 794"/>
          <p:cNvSpPr/>
          <p:nvPr/>
        </p:nvSpPr>
        <p:spPr>
          <a:xfrm>
            <a:off x="1341134" y="351867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97" name="Rectangle 796"/>
          <p:cNvSpPr/>
          <p:nvPr/>
        </p:nvSpPr>
        <p:spPr>
          <a:xfrm>
            <a:off x="1844053" y="3518679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98" name="Rectangle 797"/>
          <p:cNvSpPr/>
          <p:nvPr/>
        </p:nvSpPr>
        <p:spPr>
          <a:xfrm>
            <a:off x="2011693" y="3518679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00" name="Rectangle 799"/>
          <p:cNvSpPr/>
          <p:nvPr/>
        </p:nvSpPr>
        <p:spPr>
          <a:xfrm>
            <a:off x="2514614" y="3518679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01" name="Rectangle 800"/>
          <p:cNvSpPr/>
          <p:nvPr/>
        </p:nvSpPr>
        <p:spPr>
          <a:xfrm>
            <a:off x="2849890" y="3518679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02" name="Rectangle 801"/>
          <p:cNvSpPr/>
          <p:nvPr/>
        </p:nvSpPr>
        <p:spPr>
          <a:xfrm>
            <a:off x="2682251" y="3518679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04" name="Rectangle 803"/>
          <p:cNvSpPr/>
          <p:nvPr/>
        </p:nvSpPr>
        <p:spPr>
          <a:xfrm>
            <a:off x="335289" y="351867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05" name="Rectangle 804"/>
          <p:cNvSpPr/>
          <p:nvPr/>
        </p:nvSpPr>
        <p:spPr>
          <a:xfrm rot="10800000">
            <a:off x="2682250" y="55303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06" name="Rectangle 805"/>
          <p:cNvSpPr/>
          <p:nvPr/>
        </p:nvSpPr>
        <p:spPr>
          <a:xfrm rot="10800000">
            <a:off x="2179334" y="55303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07" name="Rectangle 806"/>
          <p:cNvSpPr/>
          <p:nvPr/>
        </p:nvSpPr>
        <p:spPr>
          <a:xfrm rot="10800000">
            <a:off x="1844054" y="55303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08" name="Rectangle 807"/>
          <p:cNvSpPr/>
          <p:nvPr/>
        </p:nvSpPr>
        <p:spPr>
          <a:xfrm rot="10800000">
            <a:off x="1341134" y="55303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10" name="Rectangle 809"/>
          <p:cNvSpPr/>
          <p:nvPr/>
        </p:nvSpPr>
        <p:spPr>
          <a:xfrm rot="10800000">
            <a:off x="838209" y="55303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12" name="Rectangle 811"/>
          <p:cNvSpPr/>
          <p:nvPr/>
        </p:nvSpPr>
        <p:spPr>
          <a:xfrm rot="10800000">
            <a:off x="502927" y="55303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13" name="Rectangle 812"/>
          <p:cNvSpPr/>
          <p:nvPr/>
        </p:nvSpPr>
        <p:spPr>
          <a:xfrm rot="10800000">
            <a:off x="2849890" y="55303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15" name="Rectangle 814"/>
          <p:cNvSpPr/>
          <p:nvPr/>
        </p:nvSpPr>
        <p:spPr>
          <a:xfrm rot="10800000">
            <a:off x="2598429" y="53627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16" name="Rectangle 815"/>
          <p:cNvSpPr/>
          <p:nvPr/>
        </p:nvSpPr>
        <p:spPr>
          <a:xfrm rot="10800000">
            <a:off x="2263149" y="53627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17" name="Rectangle 816"/>
          <p:cNvSpPr/>
          <p:nvPr/>
        </p:nvSpPr>
        <p:spPr>
          <a:xfrm rot="10800000">
            <a:off x="1592589" y="53627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18" name="Rectangle 817"/>
          <p:cNvSpPr/>
          <p:nvPr/>
        </p:nvSpPr>
        <p:spPr>
          <a:xfrm rot="10800000">
            <a:off x="1760229" y="53627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19" name="Rectangle 818"/>
          <p:cNvSpPr/>
          <p:nvPr/>
        </p:nvSpPr>
        <p:spPr>
          <a:xfrm rot="10800000">
            <a:off x="1257308" y="53627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20" name="Rectangle 819"/>
          <p:cNvSpPr/>
          <p:nvPr/>
        </p:nvSpPr>
        <p:spPr>
          <a:xfrm rot="10800000">
            <a:off x="922026" y="53627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22" name="Rectangle 821"/>
          <p:cNvSpPr/>
          <p:nvPr/>
        </p:nvSpPr>
        <p:spPr>
          <a:xfrm rot="10800000">
            <a:off x="754384" y="53627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23" name="Rectangle 822"/>
          <p:cNvSpPr/>
          <p:nvPr/>
        </p:nvSpPr>
        <p:spPr>
          <a:xfrm rot="10800000">
            <a:off x="586744" y="53627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24" name="Rectangle 823"/>
          <p:cNvSpPr/>
          <p:nvPr/>
        </p:nvSpPr>
        <p:spPr>
          <a:xfrm rot="10800000">
            <a:off x="251462" y="53627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27" name="Rectangle 826"/>
          <p:cNvSpPr/>
          <p:nvPr/>
        </p:nvSpPr>
        <p:spPr>
          <a:xfrm rot="10800000">
            <a:off x="2346974" y="51950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28" name="Rectangle 827"/>
          <p:cNvSpPr/>
          <p:nvPr/>
        </p:nvSpPr>
        <p:spPr>
          <a:xfrm rot="10800000">
            <a:off x="2514614" y="51950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29" name="Rectangle 828"/>
          <p:cNvSpPr/>
          <p:nvPr/>
        </p:nvSpPr>
        <p:spPr>
          <a:xfrm rot="10800000">
            <a:off x="2179334" y="51950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30" name="Rectangle 829"/>
          <p:cNvSpPr/>
          <p:nvPr/>
        </p:nvSpPr>
        <p:spPr>
          <a:xfrm rot="10800000">
            <a:off x="1844054" y="51950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31" name="Rectangle 830"/>
          <p:cNvSpPr/>
          <p:nvPr/>
        </p:nvSpPr>
        <p:spPr>
          <a:xfrm rot="10800000">
            <a:off x="1508774" y="51950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32" name="Rectangle 831"/>
          <p:cNvSpPr/>
          <p:nvPr/>
        </p:nvSpPr>
        <p:spPr>
          <a:xfrm rot="10800000">
            <a:off x="1341134" y="51950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34" name="Rectangle 833"/>
          <p:cNvSpPr/>
          <p:nvPr/>
        </p:nvSpPr>
        <p:spPr>
          <a:xfrm rot="10800000">
            <a:off x="838209" y="51950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35" name="Rectangle 834"/>
          <p:cNvSpPr/>
          <p:nvPr/>
        </p:nvSpPr>
        <p:spPr>
          <a:xfrm rot="10800000">
            <a:off x="670569" y="51950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36" name="Rectangle 835"/>
          <p:cNvSpPr/>
          <p:nvPr/>
        </p:nvSpPr>
        <p:spPr>
          <a:xfrm rot="10800000">
            <a:off x="335287" y="51950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38" name="Rectangle 837"/>
          <p:cNvSpPr/>
          <p:nvPr/>
        </p:nvSpPr>
        <p:spPr>
          <a:xfrm rot="10800000">
            <a:off x="2430788" y="50274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40" name="Rectangle 839"/>
          <p:cNvSpPr/>
          <p:nvPr/>
        </p:nvSpPr>
        <p:spPr>
          <a:xfrm rot="10800000">
            <a:off x="1927868" y="50274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41" name="Rectangle 840"/>
          <p:cNvSpPr/>
          <p:nvPr/>
        </p:nvSpPr>
        <p:spPr>
          <a:xfrm rot="10800000">
            <a:off x="1592588" y="50274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42" name="Rectangle 841"/>
          <p:cNvSpPr/>
          <p:nvPr/>
        </p:nvSpPr>
        <p:spPr>
          <a:xfrm rot="10800000">
            <a:off x="1257308" y="50274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43" name="Rectangle 842"/>
          <p:cNvSpPr/>
          <p:nvPr/>
        </p:nvSpPr>
        <p:spPr>
          <a:xfrm rot="10800000">
            <a:off x="1089667" y="50274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44" name="Rectangle 843"/>
          <p:cNvSpPr/>
          <p:nvPr/>
        </p:nvSpPr>
        <p:spPr>
          <a:xfrm rot="10800000">
            <a:off x="754384" y="50274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45" name="Rectangle 844"/>
          <p:cNvSpPr/>
          <p:nvPr/>
        </p:nvSpPr>
        <p:spPr>
          <a:xfrm rot="10800000">
            <a:off x="251462" y="50274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46" name="Rectangle 845"/>
          <p:cNvSpPr/>
          <p:nvPr/>
        </p:nvSpPr>
        <p:spPr>
          <a:xfrm rot="10800000">
            <a:off x="419104" y="50274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49" name="Rectangle 848"/>
          <p:cNvSpPr/>
          <p:nvPr/>
        </p:nvSpPr>
        <p:spPr>
          <a:xfrm>
            <a:off x="502928" y="45245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50" name="Rectangle 849"/>
          <p:cNvSpPr/>
          <p:nvPr/>
        </p:nvSpPr>
        <p:spPr>
          <a:xfrm>
            <a:off x="586748" y="43568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51" name="Rectangle 850"/>
          <p:cNvSpPr/>
          <p:nvPr/>
        </p:nvSpPr>
        <p:spPr>
          <a:xfrm>
            <a:off x="1005853" y="45245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52" name="Rectangle 851"/>
          <p:cNvSpPr/>
          <p:nvPr/>
        </p:nvSpPr>
        <p:spPr>
          <a:xfrm>
            <a:off x="1508774" y="45245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53" name="Rectangle 852"/>
          <p:cNvSpPr/>
          <p:nvPr/>
        </p:nvSpPr>
        <p:spPr>
          <a:xfrm>
            <a:off x="1341134" y="45245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55" name="Rectangle 854"/>
          <p:cNvSpPr/>
          <p:nvPr/>
        </p:nvSpPr>
        <p:spPr>
          <a:xfrm>
            <a:off x="1089670" y="43568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57" name="Rectangle 856"/>
          <p:cNvSpPr/>
          <p:nvPr/>
        </p:nvSpPr>
        <p:spPr>
          <a:xfrm>
            <a:off x="1676414" y="45245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58" name="Rectangle 857"/>
          <p:cNvSpPr/>
          <p:nvPr/>
        </p:nvSpPr>
        <p:spPr>
          <a:xfrm>
            <a:off x="2179334" y="45245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59" name="Rectangle 858"/>
          <p:cNvSpPr/>
          <p:nvPr/>
        </p:nvSpPr>
        <p:spPr>
          <a:xfrm>
            <a:off x="1760231" y="43568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60" name="Rectangle 859"/>
          <p:cNvSpPr/>
          <p:nvPr/>
        </p:nvSpPr>
        <p:spPr>
          <a:xfrm>
            <a:off x="2095512" y="43568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61" name="Rectangle 860"/>
          <p:cNvSpPr/>
          <p:nvPr/>
        </p:nvSpPr>
        <p:spPr>
          <a:xfrm>
            <a:off x="1927871" y="43568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62" name="Rectangle 861"/>
          <p:cNvSpPr/>
          <p:nvPr/>
        </p:nvSpPr>
        <p:spPr>
          <a:xfrm>
            <a:off x="2346975" y="45245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63" name="Rectangle 862"/>
          <p:cNvSpPr/>
          <p:nvPr/>
        </p:nvSpPr>
        <p:spPr>
          <a:xfrm>
            <a:off x="2514615" y="45245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64" name="Rectangle 863"/>
          <p:cNvSpPr/>
          <p:nvPr/>
        </p:nvSpPr>
        <p:spPr>
          <a:xfrm>
            <a:off x="2849890" y="45245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65" name="Rectangle 864"/>
          <p:cNvSpPr/>
          <p:nvPr/>
        </p:nvSpPr>
        <p:spPr>
          <a:xfrm>
            <a:off x="2682252" y="45245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66" name="Rectangle 865"/>
          <p:cNvSpPr/>
          <p:nvPr/>
        </p:nvSpPr>
        <p:spPr>
          <a:xfrm>
            <a:off x="2263152" y="43568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67" name="Rectangle 866"/>
          <p:cNvSpPr/>
          <p:nvPr/>
        </p:nvSpPr>
        <p:spPr>
          <a:xfrm>
            <a:off x="2766068" y="43568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69" name="Rectangle 868"/>
          <p:cNvSpPr/>
          <p:nvPr/>
        </p:nvSpPr>
        <p:spPr>
          <a:xfrm>
            <a:off x="251466" y="43568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72" name="Rectangle 871"/>
          <p:cNvSpPr/>
          <p:nvPr/>
        </p:nvSpPr>
        <p:spPr>
          <a:xfrm rot="10800000">
            <a:off x="2514614" y="48597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73" name="Rectangle 872"/>
          <p:cNvSpPr/>
          <p:nvPr/>
        </p:nvSpPr>
        <p:spPr>
          <a:xfrm rot="10800000">
            <a:off x="2179334" y="48597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74" name="Rectangle 873"/>
          <p:cNvSpPr/>
          <p:nvPr/>
        </p:nvSpPr>
        <p:spPr>
          <a:xfrm rot="10800000">
            <a:off x="2011694" y="48597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75" name="Rectangle 874"/>
          <p:cNvSpPr/>
          <p:nvPr/>
        </p:nvSpPr>
        <p:spPr>
          <a:xfrm rot="10800000">
            <a:off x="1844054" y="48597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76" name="Rectangle 875"/>
          <p:cNvSpPr/>
          <p:nvPr/>
        </p:nvSpPr>
        <p:spPr>
          <a:xfrm rot="10800000">
            <a:off x="1341134" y="48598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77" name="Rectangle 876"/>
          <p:cNvSpPr/>
          <p:nvPr/>
        </p:nvSpPr>
        <p:spPr>
          <a:xfrm rot="10800000">
            <a:off x="1005851" y="48598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82" name="Rectangle 881"/>
          <p:cNvSpPr/>
          <p:nvPr/>
        </p:nvSpPr>
        <p:spPr>
          <a:xfrm rot="10800000">
            <a:off x="2598428" y="46921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83" name="Rectangle 882"/>
          <p:cNvSpPr/>
          <p:nvPr/>
        </p:nvSpPr>
        <p:spPr>
          <a:xfrm rot="10800000">
            <a:off x="2430792" y="46921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84" name="Rectangle 883"/>
          <p:cNvSpPr/>
          <p:nvPr/>
        </p:nvSpPr>
        <p:spPr>
          <a:xfrm rot="10800000">
            <a:off x="2095510" y="46921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85" name="Rectangle 884"/>
          <p:cNvSpPr/>
          <p:nvPr/>
        </p:nvSpPr>
        <p:spPr>
          <a:xfrm rot="10800000">
            <a:off x="1592589" y="46921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86" name="Rectangle 885"/>
          <p:cNvSpPr/>
          <p:nvPr/>
        </p:nvSpPr>
        <p:spPr>
          <a:xfrm rot="10800000">
            <a:off x="1760230" y="46921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88" name="Rectangle 887"/>
          <p:cNvSpPr/>
          <p:nvPr/>
        </p:nvSpPr>
        <p:spPr>
          <a:xfrm rot="10800000">
            <a:off x="1257309" y="46921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89" name="Rectangle 888"/>
          <p:cNvSpPr/>
          <p:nvPr/>
        </p:nvSpPr>
        <p:spPr>
          <a:xfrm rot="10800000">
            <a:off x="922028" y="46921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90" name="Rectangle 889"/>
          <p:cNvSpPr/>
          <p:nvPr/>
        </p:nvSpPr>
        <p:spPr>
          <a:xfrm rot="10800000">
            <a:off x="1089669" y="46921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91" name="Rectangle 890"/>
          <p:cNvSpPr/>
          <p:nvPr/>
        </p:nvSpPr>
        <p:spPr>
          <a:xfrm rot="10800000">
            <a:off x="754386" y="46921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92" name="Rectangle 891"/>
          <p:cNvSpPr/>
          <p:nvPr/>
        </p:nvSpPr>
        <p:spPr>
          <a:xfrm rot="10800000">
            <a:off x="586746" y="46921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93" name="Rectangle 892"/>
          <p:cNvSpPr/>
          <p:nvPr/>
        </p:nvSpPr>
        <p:spPr>
          <a:xfrm rot="10800000">
            <a:off x="251464" y="46921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94" name="Rectangle 893"/>
          <p:cNvSpPr/>
          <p:nvPr/>
        </p:nvSpPr>
        <p:spPr>
          <a:xfrm rot="10800000">
            <a:off x="419106" y="46921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96" name="Rectangle 895"/>
          <p:cNvSpPr/>
          <p:nvPr/>
        </p:nvSpPr>
        <p:spPr>
          <a:xfrm rot="10800000">
            <a:off x="670569" y="48598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97" name="Rectangle 896"/>
          <p:cNvSpPr/>
          <p:nvPr/>
        </p:nvSpPr>
        <p:spPr>
          <a:xfrm rot="10800000">
            <a:off x="838209" y="48598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98" name="Rectangle 897"/>
          <p:cNvSpPr/>
          <p:nvPr/>
        </p:nvSpPr>
        <p:spPr>
          <a:xfrm rot="10800000">
            <a:off x="586744" y="50274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99" name="Rectangle 898"/>
          <p:cNvSpPr/>
          <p:nvPr/>
        </p:nvSpPr>
        <p:spPr>
          <a:xfrm rot="10800000">
            <a:off x="502927" y="51950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00" name="Rectangle 899"/>
          <p:cNvSpPr/>
          <p:nvPr/>
        </p:nvSpPr>
        <p:spPr>
          <a:xfrm rot="10800000">
            <a:off x="922026" y="50274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01" name="Rectangle 900"/>
          <p:cNvSpPr/>
          <p:nvPr/>
        </p:nvSpPr>
        <p:spPr>
          <a:xfrm rot="10800000">
            <a:off x="1005851" y="51950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02" name="Rectangle 901"/>
          <p:cNvSpPr/>
          <p:nvPr/>
        </p:nvSpPr>
        <p:spPr>
          <a:xfrm rot="10800000">
            <a:off x="419104" y="53627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03" name="Rectangle 902"/>
          <p:cNvSpPr/>
          <p:nvPr/>
        </p:nvSpPr>
        <p:spPr>
          <a:xfrm rot="10800000">
            <a:off x="335287" y="55303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04" name="Rectangle 903"/>
          <p:cNvSpPr/>
          <p:nvPr/>
        </p:nvSpPr>
        <p:spPr>
          <a:xfrm rot="10800000">
            <a:off x="419104" y="56980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07" name="Rectangle 906"/>
          <p:cNvSpPr/>
          <p:nvPr/>
        </p:nvSpPr>
        <p:spPr>
          <a:xfrm>
            <a:off x="2598432" y="36863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09" name="Rectangle 908"/>
          <p:cNvSpPr/>
          <p:nvPr/>
        </p:nvSpPr>
        <p:spPr>
          <a:xfrm>
            <a:off x="2682252" y="38539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10" name="Rectangle 909"/>
          <p:cNvSpPr/>
          <p:nvPr/>
        </p:nvSpPr>
        <p:spPr>
          <a:xfrm>
            <a:off x="2095512" y="40215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11" name="Rectangle 910"/>
          <p:cNvSpPr/>
          <p:nvPr/>
        </p:nvSpPr>
        <p:spPr>
          <a:xfrm>
            <a:off x="2179333" y="41892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12" name="Rectangle 911"/>
          <p:cNvSpPr/>
          <p:nvPr/>
        </p:nvSpPr>
        <p:spPr>
          <a:xfrm>
            <a:off x="1089671" y="335103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13" name="Rectangle 912"/>
          <p:cNvSpPr/>
          <p:nvPr/>
        </p:nvSpPr>
        <p:spPr>
          <a:xfrm>
            <a:off x="922030" y="335103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14" name="Rectangle 913"/>
          <p:cNvSpPr/>
          <p:nvPr/>
        </p:nvSpPr>
        <p:spPr>
          <a:xfrm rot="10800000">
            <a:off x="922026" y="56980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15" name="Rectangle 914"/>
          <p:cNvSpPr/>
          <p:nvPr/>
        </p:nvSpPr>
        <p:spPr>
          <a:xfrm rot="10800000">
            <a:off x="1173493" y="55303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16" name="Rectangle 915"/>
          <p:cNvSpPr/>
          <p:nvPr/>
        </p:nvSpPr>
        <p:spPr>
          <a:xfrm rot="10800000">
            <a:off x="838209" y="58656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17" name="Rectangle 916"/>
          <p:cNvSpPr/>
          <p:nvPr/>
        </p:nvSpPr>
        <p:spPr>
          <a:xfrm rot="10800000">
            <a:off x="1089667" y="56980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18" name="Rectangle 917"/>
          <p:cNvSpPr/>
          <p:nvPr/>
        </p:nvSpPr>
        <p:spPr>
          <a:xfrm rot="10800000">
            <a:off x="1257308" y="56980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20" name="Rectangle 919"/>
          <p:cNvSpPr/>
          <p:nvPr/>
        </p:nvSpPr>
        <p:spPr>
          <a:xfrm>
            <a:off x="2263151" y="335103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21" name="Rectangle 920"/>
          <p:cNvSpPr/>
          <p:nvPr/>
        </p:nvSpPr>
        <p:spPr>
          <a:xfrm>
            <a:off x="2179333" y="3518679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23" name="Rectangle 922"/>
          <p:cNvSpPr/>
          <p:nvPr/>
        </p:nvSpPr>
        <p:spPr>
          <a:xfrm>
            <a:off x="2430793" y="43568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24" name="Rectangle 923"/>
          <p:cNvSpPr/>
          <p:nvPr/>
        </p:nvSpPr>
        <p:spPr>
          <a:xfrm rot="10800000">
            <a:off x="2179328" y="58656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25" name="Rectangle 924"/>
          <p:cNvSpPr/>
          <p:nvPr/>
        </p:nvSpPr>
        <p:spPr>
          <a:xfrm rot="10800000">
            <a:off x="2682250" y="48597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26" name="Rectangle 925"/>
          <p:cNvSpPr/>
          <p:nvPr/>
        </p:nvSpPr>
        <p:spPr>
          <a:xfrm rot="10800000">
            <a:off x="2598428" y="50274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27" name="Rectangle 926"/>
          <p:cNvSpPr/>
          <p:nvPr/>
        </p:nvSpPr>
        <p:spPr>
          <a:xfrm>
            <a:off x="419109" y="40215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28" name="Rectangle 927"/>
          <p:cNvSpPr/>
          <p:nvPr/>
        </p:nvSpPr>
        <p:spPr>
          <a:xfrm>
            <a:off x="502928" y="41892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29" name="Rectangle 928"/>
          <p:cNvSpPr/>
          <p:nvPr/>
        </p:nvSpPr>
        <p:spPr>
          <a:xfrm>
            <a:off x="419108" y="43568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30" name="Rectangle 929"/>
          <p:cNvSpPr/>
          <p:nvPr/>
        </p:nvSpPr>
        <p:spPr>
          <a:xfrm>
            <a:off x="335289" y="45245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33" name="Rectangle 932"/>
          <p:cNvSpPr/>
          <p:nvPr/>
        </p:nvSpPr>
        <p:spPr>
          <a:xfrm rot="10800000">
            <a:off x="2682250" y="51950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37" name="Rectangle 936"/>
          <p:cNvSpPr/>
          <p:nvPr/>
        </p:nvSpPr>
        <p:spPr>
          <a:xfrm rot="10800000">
            <a:off x="2430789" y="53627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38" name="Rectangle 937"/>
          <p:cNvSpPr/>
          <p:nvPr/>
        </p:nvSpPr>
        <p:spPr>
          <a:xfrm rot="10800000">
            <a:off x="2346974" y="55303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39" name="Rectangle 938"/>
          <p:cNvSpPr/>
          <p:nvPr/>
        </p:nvSpPr>
        <p:spPr>
          <a:xfrm rot="10800000">
            <a:off x="2514614" y="55303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41" name="Rectangle 940"/>
          <p:cNvSpPr/>
          <p:nvPr/>
        </p:nvSpPr>
        <p:spPr>
          <a:xfrm rot="10800000">
            <a:off x="2011694" y="51950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42" name="Rectangle 941"/>
          <p:cNvSpPr/>
          <p:nvPr/>
        </p:nvSpPr>
        <p:spPr>
          <a:xfrm rot="10800000">
            <a:off x="2095509" y="53627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43" name="Rectangle 942"/>
          <p:cNvSpPr/>
          <p:nvPr/>
        </p:nvSpPr>
        <p:spPr>
          <a:xfrm rot="10800000">
            <a:off x="1927869" y="53627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47" name="Rectangle 946"/>
          <p:cNvSpPr/>
          <p:nvPr/>
        </p:nvSpPr>
        <p:spPr>
          <a:xfrm rot="10800000">
            <a:off x="670569" y="58656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48" name="Rectangle 947"/>
          <p:cNvSpPr/>
          <p:nvPr/>
        </p:nvSpPr>
        <p:spPr>
          <a:xfrm>
            <a:off x="1424952" y="335103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49" name="Rectangle 948"/>
          <p:cNvSpPr/>
          <p:nvPr/>
        </p:nvSpPr>
        <p:spPr>
          <a:xfrm>
            <a:off x="2095511" y="335103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50" name="Rectangle 949"/>
          <p:cNvSpPr/>
          <p:nvPr/>
        </p:nvSpPr>
        <p:spPr>
          <a:xfrm>
            <a:off x="2430791" y="335103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51" name="Rectangle 950"/>
          <p:cNvSpPr/>
          <p:nvPr/>
        </p:nvSpPr>
        <p:spPr>
          <a:xfrm>
            <a:off x="1089674" y="36863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52" name="Rectangle 951"/>
          <p:cNvSpPr/>
          <p:nvPr/>
        </p:nvSpPr>
        <p:spPr>
          <a:xfrm>
            <a:off x="1424955" y="36863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53" name="Rectangle 952"/>
          <p:cNvSpPr/>
          <p:nvPr/>
        </p:nvSpPr>
        <p:spPr>
          <a:xfrm>
            <a:off x="586749" y="36863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54" name="Rectangle 953"/>
          <p:cNvSpPr/>
          <p:nvPr/>
        </p:nvSpPr>
        <p:spPr>
          <a:xfrm>
            <a:off x="754388" y="36863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55" name="Rectangle 954"/>
          <p:cNvSpPr/>
          <p:nvPr/>
        </p:nvSpPr>
        <p:spPr>
          <a:xfrm>
            <a:off x="670568" y="38539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56" name="Rectangle 955"/>
          <p:cNvSpPr/>
          <p:nvPr/>
        </p:nvSpPr>
        <p:spPr>
          <a:xfrm>
            <a:off x="1005853" y="38539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58" name="Rectangle 957"/>
          <p:cNvSpPr/>
          <p:nvPr/>
        </p:nvSpPr>
        <p:spPr>
          <a:xfrm>
            <a:off x="1089671" y="40215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59" name="Rectangle 958"/>
          <p:cNvSpPr/>
          <p:nvPr/>
        </p:nvSpPr>
        <p:spPr>
          <a:xfrm>
            <a:off x="1424953" y="40215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60" name="Rectangle 959"/>
          <p:cNvSpPr/>
          <p:nvPr/>
        </p:nvSpPr>
        <p:spPr>
          <a:xfrm>
            <a:off x="838210" y="41892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61" name="Rectangle 960"/>
          <p:cNvSpPr/>
          <p:nvPr/>
        </p:nvSpPr>
        <p:spPr>
          <a:xfrm>
            <a:off x="754387" y="43568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62" name="Rectangle 961"/>
          <p:cNvSpPr/>
          <p:nvPr/>
        </p:nvSpPr>
        <p:spPr>
          <a:xfrm>
            <a:off x="1341135" y="41892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63" name="Rectangle 962"/>
          <p:cNvSpPr/>
          <p:nvPr/>
        </p:nvSpPr>
        <p:spPr>
          <a:xfrm>
            <a:off x="1424951" y="43568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64" name="Rectangle 963"/>
          <p:cNvSpPr/>
          <p:nvPr/>
        </p:nvSpPr>
        <p:spPr>
          <a:xfrm>
            <a:off x="838210" y="45245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65" name="Rectangle 964"/>
          <p:cNvSpPr/>
          <p:nvPr/>
        </p:nvSpPr>
        <p:spPr>
          <a:xfrm>
            <a:off x="1173494" y="45245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66" name="Rectangle 965"/>
          <p:cNvSpPr/>
          <p:nvPr/>
        </p:nvSpPr>
        <p:spPr>
          <a:xfrm>
            <a:off x="1676414" y="41892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67" name="Rectangle 966"/>
          <p:cNvSpPr/>
          <p:nvPr/>
        </p:nvSpPr>
        <p:spPr>
          <a:xfrm>
            <a:off x="1592590" y="43568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68" name="Rectangle 967"/>
          <p:cNvSpPr/>
          <p:nvPr/>
        </p:nvSpPr>
        <p:spPr>
          <a:xfrm>
            <a:off x="1508774" y="3518679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69" name="Rectangle 968"/>
          <p:cNvSpPr/>
          <p:nvPr/>
        </p:nvSpPr>
        <p:spPr>
          <a:xfrm>
            <a:off x="1592593" y="36863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70" name="Rectangle 969"/>
          <p:cNvSpPr/>
          <p:nvPr/>
        </p:nvSpPr>
        <p:spPr>
          <a:xfrm>
            <a:off x="1676414" y="38539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71" name="Rectangle 970"/>
          <p:cNvSpPr/>
          <p:nvPr/>
        </p:nvSpPr>
        <p:spPr>
          <a:xfrm>
            <a:off x="2011694" y="45245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72" name="Rectangle 971"/>
          <p:cNvSpPr/>
          <p:nvPr/>
        </p:nvSpPr>
        <p:spPr>
          <a:xfrm rot="10800000">
            <a:off x="2263150" y="46921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73" name="Rectangle 972"/>
          <p:cNvSpPr/>
          <p:nvPr/>
        </p:nvSpPr>
        <p:spPr>
          <a:xfrm rot="10800000">
            <a:off x="1927870" y="46921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74" name="Rectangle 973"/>
          <p:cNvSpPr/>
          <p:nvPr/>
        </p:nvSpPr>
        <p:spPr>
          <a:xfrm>
            <a:off x="670572" y="45245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75" name="Rectangle 974"/>
          <p:cNvSpPr/>
          <p:nvPr/>
        </p:nvSpPr>
        <p:spPr>
          <a:xfrm>
            <a:off x="1844054" y="45245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76" name="Rectangle 975"/>
          <p:cNvSpPr/>
          <p:nvPr/>
        </p:nvSpPr>
        <p:spPr>
          <a:xfrm rot="10800000">
            <a:off x="1424948" y="50274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77" name="Rectangle 976"/>
          <p:cNvSpPr/>
          <p:nvPr/>
        </p:nvSpPr>
        <p:spPr>
          <a:xfrm rot="10800000">
            <a:off x="1508774" y="48597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78" name="Rectangle 977"/>
          <p:cNvSpPr/>
          <p:nvPr/>
        </p:nvSpPr>
        <p:spPr>
          <a:xfrm rot="10800000">
            <a:off x="1676414" y="58656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79" name="Rectangle 978"/>
          <p:cNvSpPr/>
          <p:nvPr/>
        </p:nvSpPr>
        <p:spPr>
          <a:xfrm rot="10800000">
            <a:off x="1676414" y="51950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80" name="Rectangle 979"/>
          <p:cNvSpPr/>
          <p:nvPr/>
        </p:nvSpPr>
        <p:spPr>
          <a:xfrm rot="10800000">
            <a:off x="1424948" y="53627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82" name="Rectangle 981"/>
          <p:cNvSpPr/>
          <p:nvPr/>
        </p:nvSpPr>
        <p:spPr>
          <a:xfrm rot="10800000">
            <a:off x="1760228" y="50274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83" name="Rectangle 982"/>
          <p:cNvSpPr/>
          <p:nvPr/>
        </p:nvSpPr>
        <p:spPr>
          <a:xfrm rot="10800000">
            <a:off x="1676414" y="55303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84" name="Rectangle 983"/>
          <p:cNvSpPr/>
          <p:nvPr/>
        </p:nvSpPr>
        <p:spPr>
          <a:xfrm rot="10800000">
            <a:off x="1508774" y="55303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86" name="Rectangle 985"/>
          <p:cNvSpPr/>
          <p:nvPr/>
        </p:nvSpPr>
        <p:spPr>
          <a:xfrm rot="10800000">
            <a:off x="2346974" y="48597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87" name="Rectangle 986"/>
          <p:cNvSpPr/>
          <p:nvPr/>
        </p:nvSpPr>
        <p:spPr>
          <a:xfrm rot="10800000">
            <a:off x="2263148" y="50274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88" name="Rectangle 987"/>
          <p:cNvSpPr/>
          <p:nvPr/>
        </p:nvSpPr>
        <p:spPr>
          <a:xfrm>
            <a:off x="3101358" y="335103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89" name="Rectangle 988"/>
          <p:cNvSpPr/>
          <p:nvPr/>
        </p:nvSpPr>
        <p:spPr>
          <a:xfrm>
            <a:off x="3436639" y="335103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90" name="Rectangle 989"/>
          <p:cNvSpPr/>
          <p:nvPr/>
        </p:nvSpPr>
        <p:spPr>
          <a:xfrm>
            <a:off x="3268998" y="335103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06" name="Rectangle 1005"/>
          <p:cNvSpPr/>
          <p:nvPr/>
        </p:nvSpPr>
        <p:spPr>
          <a:xfrm>
            <a:off x="3939563" y="335103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07" name="Rectangle 1006"/>
          <p:cNvSpPr/>
          <p:nvPr/>
        </p:nvSpPr>
        <p:spPr>
          <a:xfrm>
            <a:off x="4274842" y="335103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08" name="Rectangle 1007"/>
          <p:cNvSpPr/>
          <p:nvPr/>
        </p:nvSpPr>
        <p:spPr>
          <a:xfrm>
            <a:off x="4442482" y="335103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10" name="Rectangle 1009"/>
          <p:cNvSpPr/>
          <p:nvPr/>
        </p:nvSpPr>
        <p:spPr>
          <a:xfrm>
            <a:off x="5448318" y="335103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12" name="Rectangle 1011"/>
          <p:cNvSpPr/>
          <p:nvPr/>
        </p:nvSpPr>
        <p:spPr>
          <a:xfrm>
            <a:off x="2933718" y="335103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13" name="Rectangle 1012"/>
          <p:cNvSpPr/>
          <p:nvPr/>
        </p:nvSpPr>
        <p:spPr>
          <a:xfrm>
            <a:off x="5615958" y="3351038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15" name="Rectangle 1014"/>
          <p:cNvSpPr/>
          <p:nvPr/>
        </p:nvSpPr>
        <p:spPr>
          <a:xfrm rot="10800000">
            <a:off x="4945404" y="56979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16" name="Rectangle 1015"/>
          <p:cNvSpPr/>
          <p:nvPr/>
        </p:nvSpPr>
        <p:spPr>
          <a:xfrm rot="10800000">
            <a:off x="4777764" y="56979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17" name="Rectangle 1016"/>
          <p:cNvSpPr/>
          <p:nvPr/>
        </p:nvSpPr>
        <p:spPr>
          <a:xfrm rot="10800000">
            <a:off x="4610124" y="56979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18" name="Rectangle 1017"/>
          <p:cNvSpPr/>
          <p:nvPr/>
        </p:nvSpPr>
        <p:spPr>
          <a:xfrm rot="10800000">
            <a:off x="4107204" y="569799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22" name="Rectangle 1021"/>
          <p:cNvSpPr/>
          <p:nvPr/>
        </p:nvSpPr>
        <p:spPr>
          <a:xfrm rot="10800000">
            <a:off x="5615961" y="5697998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24" name="Rectangle 1023"/>
          <p:cNvSpPr/>
          <p:nvPr/>
        </p:nvSpPr>
        <p:spPr>
          <a:xfrm>
            <a:off x="3520460" y="38539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25" name="Rectangle 1024"/>
          <p:cNvSpPr/>
          <p:nvPr/>
        </p:nvSpPr>
        <p:spPr>
          <a:xfrm>
            <a:off x="3101360" y="36863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26" name="Rectangle 1025"/>
          <p:cNvSpPr/>
          <p:nvPr/>
        </p:nvSpPr>
        <p:spPr>
          <a:xfrm>
            <a:off x="4191026" y="38539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27" name="Rectangle 1026"/>
          <p:cNvSpPr/>
          <p:nvPr/>
        </p:nvSpPr>
        <p:spPr>
          <a:xfrm>
            <a:off x="4023386" y="38539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28" name="Rectangle 1027"/>
          <p:cNvSpPr/>
          <p:nvPr/>
        </p:nvSpPr>
        <p:spPr>
          <a:xfrm>
            <a:off x="3604281" y="36863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29" name="Rectangle 1028"/>
          <p:cNvSpPr/>
          <p:nvPr/>
        </p:nvSpPr>
        <p:spPr>
          <a:xfrm>
            <a:off x="3939566" y="36863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30" name="Rectangle 1029"/>
          <p:cNvSpPr/>
          <p:nvPr/>
        </p:nvSpPr>
        <p:spPr>
          <a:xfrm>
            <a:off x="4526305" y="38539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31" name="Rectangle 1030"/>
          <p:cNvSpPr/>
          <p:nvPr/>
        </p:nvSpPr>
        <p:spPr>
          <a:xfrm>
            <a:off x="4861585" y="38539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32" name="Rectangle 1031"/>
          <p:cNvSpPr/>
          <p:nvPr/>
        </p:nvSpPr>
        <p:spPr>
          <a:xfrm>
            <a:off x="4693945" y="38539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33" name="Rectangle 1032"/>
          <p:cNvSpPr/>
          <p:nvPr/>
        </p:nvSpPr>
        <p:spPr>
          <a:xfrm>
            <a:off x="4442485" y="36863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34" name="Rectangle 1033"/>
          <p:cNvSpPr/>
          <p:nvPr/>
        </p:nvSpPr>
        <p:spPr>
          <a:xfrm>
            <a:off x="4777765" y="36863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35" name="Rectangle 1034"/>
          <p:cNvSpPr/>
          <p:nvPr/>
        </p:nvSpPr>
        <p:spPr>
          <a:xfrm>
            <a:off x="4610125" y="36863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36" name="Rectangle 1035"/>
          <p:cNvSpPr/>
          <p:nvPr/>
        </p:nvSpPr>
        <p:spPr>
          <a:xfrm>
            <a:off x="5196866" y="38539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37" name="Rectangle 1036"/>
          <p:cNvSpPr/>
          <p:nvPr/>
        </p:nvSpPr>
        <p:spPr>
          <a:xfrm>
            <a:off x="5532141" y="38539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38" name="Rectangle 1037"/>
          <p:cNvSpPr/>
          <p:nvPr/>
        </p:nvSpPr>
        <p:spPr>
          <a:xfrm>
            <a:off x="4945405" y="36863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39" name="Rectangle 1038"/>
          <p:cNvSpPr/>
          <p:nvPr/>
        </p:nvSpPr>
        <p:spPr>
          <a:xfrm>
            <a:off x="2933718" y="36863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40" name="Rectangle 1039"/>
          <p:cNvSpPr/>
          <p:nvPr/>
        </p:nvSpPr>
        <p:spPr>
          <a:xfrm>
            <a:off x="5615961" y="3686319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41" name="Rectangle 1040"/>
          <p:cNvSpPr/>
          <p:nvPr/>
        </p:nvSpPr>
        <p:spPr>
          <a:xfrm>
            <a:off x="5699781" y="3853959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42" name="Rectangle 1041"/>
          <p:cNvSpPr/>
          <p:nvPr/>
        </p:nvSpPr>
        <p:spPr>
          <a:xfrm>
            <a:off x="3017540" y="38539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43" name="Rectangle 1042"/>
          <p:cNvSpPr/>
          <p:nvPr/>
        </p:nvSpPr>
        <p:spPr>
          <a:xfrm>
            <a:off x="3352823" y="41892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44" name="Rectangle 1043"/>
          <p:cNvSpPr/>
          <p:nvPr/>
        </p:nvSpPr>
        <p:spPr>
          <a:xfrm>
            <a:off x="3436639" y="40215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46" name="Rectangle 1045"/>
          <p:cNvSpPr/>
          <p:nvPr/>
        </p:nvSpPr>
        <p:spPr>
          <a:xfrm>
            <a:off x="3688104" y="41892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47" name="Rectangle 1046"/>
          <p:cNvSpPr/>
          <p:nvPr/>
        </p:nvSpPr>
        <p:spPr>
          <a:xfrm>
            <a:off x="3855745" y="41892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48" name="Rectangle 1047"/>
          <p:cNvSpPr/>
          <p:nvPr/>
        </p:nvSpPr>
        <p:spPr>
          <a:xfrm>
            <a:off x="4191025" y="41892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49" name="Rectangle 1048"/>
          <p:cNvSpPr/>
          <p:nvPr/>
        </p:nvSpPr>
        <p:spPr>
          <a:xfrm>
            <a:off x="3604281" y="40215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50" name="Rectangle 1049"/>
          <p:cNvSpPr/>
          <p:nvPr/>
        </p:nvSpPr>
        <p:spPr>
          <a:xfrm>
            <a:off x="3939564" y="40215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51" name="Rectangle 1050"/>
          <p:cNvSpPr/>
          <p:nvPr/>
        </p:nvSpPr>
        <p:spPr>
          <a:xfrm>
            <a:off x="4526304" y="41892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52" name="Rectangle 1051"/>
          <p:cNvSpPr/>
          <p:nvPr/>
        </p:nvSpPr>
        <p:spPr>
          <a:xfrm>
            <a:off x="4693944" y="41892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53" name="Rectangle 1052"/>
          <p:cNvSpPr/>
          <p:nvPr/>
        </p:nvSpPr>
        <p:spPr>
          <a:xfrm>
            <a:off x="4274843" y="402159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55" name="Rectangle 1054"/>
          <p:cNvSpPr/>
          <p:nvPr/>
        </p:nvSpPr>
        <p:spPr>
          <a:xfrm>
            <a:off x="4610123" y="402159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56" name="Rectangle 1055"/>
          <p:cNvSpPr/>
          <p:nvPr/>
        </p:nvSpPr>
        <p:spPr>
          <a:xfrm>
            <a:off x="5029225" y="41892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57" name="Rectangle 1056"/>
          <p:cNvSpPr/>
          <p:nvPr/>
        </p:nvSpPr>
        <p:spPr>
          <a:xfrm>
            <a:off x="5532140" y="41892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58" name="Rectangle 1057"/>
          <p:cNvSpPr/>
          <p:nvPr/>
        </p:nvSpPr>
        <p:spPr>
          <a:xfrm>
            <a:off x="5364501" y="41892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59" name="Rectangle 1058"/>
          <p:cNvSpPr/>
          <p:nvPr/>
        </p:nvSpPr>
        <p:spPr>
          <a:xfrm>
            <a:off x="4945403" y="40215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60" name="Rectangle 1059"/>
          <p:cNvSpPr/>
          <p:nvPr/>
        </p:nvSpPr>
        <p:spPr>
          <a:xfrm>
            <a:off x="5113044" y="40215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61" name="Rectangle 1060"/>
          <p:cNvSpPr/>
          <p:nvPr/>
        </p:nvSpPr>
        <p:spPr>
          <a:xfrm>
            <a:off x="5448319" y="402159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62" name="Rectangle 1061"/>
          <p:cNvSpPr/>
          <p:nvPr/>
        </p:nvSpPr>
        <p:spPr>
          <a:xfrm>
            <a:off x="5280680" y="40215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63" name="Rectangle 1062"/>
          <p:cNvSpPr/>
          <p:nvPr/>
        </p:nvSpPr>
        <p:spPr>
          <a:xfrm>
            <a:off x="2933718" y="40215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64" name="Rectangle 1063"/>
          <p:cNvSpPr/>
          <p:nvPr/>
        </p:nvSpPr>
        <p:spPr>
          <a:xfrm>
            <a:off x="5615959" y="4021599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65" name="Rectangle 1064"/>
          <p:cNvSpPr/>
          <p:nvPr/>
        </p:nvSpPr>
        <p:spPr>
          <a:xfrm>
            <a:off x="5699780" y="4189239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66" name="Rectangle 1065"/>
          <p:cNvSpPr/>
          <p:nvPr/>
        </p:nvSpPr>
        <p:spPr>
          <a:xfrm>
            <a:off x="3017540" y="41892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67" name="Rectangle 1066"/>
          <p:cNvSpPr/>
          <p:nvPr/>
        </p:nvSpPr>
        <p:spPr>
          <a:xfrm rot="10800000">
            <a:off x="5364496" y="58656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68" name="Rectangle 1067"/>
          <p:cNvSpPr/>
          <p:nvPr/>
        </p:nvSpPr>
        <p:spPr>
          <a:xfrm rot="10800000">
            <a:off x="5029219" y="58656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69" name="Rectangle 1068"/>
          <p:cNvSpPr/>
          <p:nvPr/>
        </p:nvSpPr>
        <p:spPr>
          <a:xfrm rot="10800000">
            <a:off x="5196859" y="58656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70" name="Rectangle 1069"/>
          <p:cNvSpPr/>
          <p:nvPr/>
        </p:nvSpPr>
        <p:spPr>
          <a:xfrm rot="10800000">
            <a:off x="4693939" y="58656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71" name="Rectangle 1070"/>
          <p:cNvSpPr/>
          <p:nvPr/>
        </p:nvSpPr>
        <p:spPr>
          <a:xfrm rot="10800000">
            <a:off x="4526305" y="58656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73" name="Rectangle 1072"/>
          <p:cNvSpPr/>
          <p:nvPr/>
        </p:nvSpPr>
        <p:spPr>
          <a:xfrm rot="10800000">
            <a:off x="4023385" y="58656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75" name="Rectangle 1074"/>
          <p:cNvSpPr/>
          <p:nvPr/>
        </p:nvSpPr>
        <p:spPr>
          <a:xfrm rot="10800000">
            <a:off x="3017538" y="58656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76" name="Rectangle 1075"/>
          <p:cNvSpPr/>
          <p:nvPr/>
        </p:nvSpPr>
        <p:spPr>
          <a:xfrm rot="10800000">
            <a:off x="3185178" y="58656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77" name="Rectangle 1076"/>
          <p:cNvSpPr/>
          <p:nvPr/>
        </p:nvSpPr>
        <p:spPr>
          <a:xfrm rot="10800000">
            <a:off x="5699777" y="5865638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78" name="Rectangle 1077"/>
          <p:cNvSpPr/>
          <p:nvPr/>
        </p:nvSpPr>
        <p:spPr>
          <a:xfrm>
            <a:off x="3185180" y="351867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79" name="Rectangle 1078"/>
          <p:cNvSpPr/>
          <p:nvPr/>
        </p:nvSpPr>
        <p:spPr>
          <a:xfrm>
            <a:off x="3520459" y="351867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80" name="Rectangle 1079"/>
          <p:cNvSpPr/>
          <p:nvPr/>
        </p:nvSpPr>
        <p:spPr>
          <a:xfrm>
            <a:off x="3352818" y="351867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81" name="Rectangle 1080"/>
          <p:cNvSpPr/>
          <p:nvPr/>
        </p:nvSpPr>
        <p:spPr>
          <a:xfrm>
            <a:off x="3688103" y="351867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82" name="Rectangle 1081"/>
          <p:cNvSpPr/>
          <p:nvPr/>
        </p:nvSpPr>
        <p:spPr>
          <a:xfrm>
            <a:off x="3855744" y="351867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83" name="Rectangle 1082"/>
          <p:cNvSpPr/>
          <p:nvPr/>
        </p:nvSpPr>
        <p:spPr>
          <a:xfrm>
            <a:off x="4023385" y="351867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84" name="Rectangle 1083"/>
          <p:cNvSpPr/>
          <p:nvPr/>
        </p:nvSpPr>
        <p:spPr>
          <a:xfrm>
            <a:off x="4358664" y="3518679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85" name="Rectangle 1084"/>
          <p:cNvSpPr/>
          <p:nvPr/>
        </p:nvSpPr>
        <p:spPr>
          <a:xfrm>
            <a:off x="4526304" y="3518679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86" name="Rectangle 1085"/>
          <p:cNvSpPr/>
          <p:nvPr/>
        </p:nvSpPr>
        <p:spPr>
          <a:xfrm>
            <a:off x="4693944" y="3518679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87" name="Rectangle 1086"/>
          <p:cNvSpPr/>
          <p:nvPr/>
        </p:nvSpPr>
        <p:spPr>
          <a:xfrm>
            <a:off x="5029225" y="3518679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89" name="Rectangle 1088"/>
          <p:cNvSpPr/>
          <p:nvPr/>
        </p:nvSpPr>
        <p:spPr>
          <a:xfrm>
            <a:off x="5532141" y="3518679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90" name="Rectangle 1089"/>
          <p:cNvSpPr/>
          <p:nvPr/>
        </p:nvSpPr>
        <p:spPr>
          <a:xfrm>
            <a:off x="5364502" y="3518679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91" name="Rectangle 1090"/>
          <p:cNvSpPr/>
          <p:nvPr/>
        </p:nvSpPr>
        <p:spPr>
          <a:xfrm>
            <a:off x="5699781" y="3518679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92" name="Rectangle 1091"/>
          <p:cNvSpPr/>
          <p:nvPr/>
        </p:nvSpPr>
        <p:spPr>
          <a:xfrm>
            <a:off x="3017540" y="351867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93" name="Rectangle 1092"/>
          <p:cNvSpPr/>
          <p:nvPr/>
        </p:nvSpPr>
        <p:spPr>
          <a:xfrm rot="10800000">
            <a:off x="5364501" y="55303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94" name="Rectangle 1093"/>
          <p:cNvSpPr/>
          <p:nvPr/>
        </p:nvSpPr>
        <p:spPr>
          <a:xfrm rot="10800000">
            <a:off x="4861585" y="55303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95" name="Rectangle 1094"/>
          <p:cNvSpPr/>
          <p:nvPr/>
        </p:nvSpPr>
        <p:spPr>
          <a:xfrm rot="10800000">
            <a:off x="4526305" y="55303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96" name="Rectangle 1095"/>
          <p:cNvSpPr/>
          <p:nvPr/>
        </p:nvSpPr>
        <p:spPr>
          <a:xfrm rot="10800000">
            <a:off x="4023385" y="55303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97" name="Rectangle 1096"/>
          <p:cNvSpPr/>
          <p:nvPr/>
        </p:nvSpPr>
        <p:spPr>
          <a:xfrm rot="10800000">
            <a:off x="3688103" y="55303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98" name="Rectangle 1097"/>
          <p:cNvSpPr/>
          <p:nvPr/>
        </p:nvSpPr>
        <p:spPr>
          <a:xfrm rot="10800000">
            <a:off x="3520460" y="55303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99" name="Rectangle 1098"/>
          <p:cNvSpPr/>
          <p:nvPr/>
        </p:nvSpPr>
        <p:spPr>
          <a:xfrm rot="10800000">
            <a:off x="3352820" y="55303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00" name="Rectangle 1099"/>
          <p:cNvSpPr/>
          <p:nvPr/>
        </p:nvSpPr>
        <p:spPr>
          <a:xfrm rot="10800000">
            <a:off x="3185178" y="55303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01" name="Rectangle 1100"/>
          <p:cNvSpPr/>
          <p:nvPr/>
        </p:nvSpPr>
        <p:spPr>
          <a:xfrm rot="10800000">
            <a:off x="5532141" y="55303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02" name="Rectangle 1101"/>
          <p:cNvSpPr/>
          <p:nvPr/>
        </p:nvSpPr>
        <p:spPr>
          <a:xfrm rot="10800000">
            <a:off x="5699783" y="5530358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03" name="Rectangle 1102"/>
          <p:cNvSpPr/>
          <p:nvPr/>
        </p:nvSpPr>
        <p:spPr>
          <a:xfrm rot="10800000">
            <a:off x="5280680" y="53627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04" name="Rectangle 1103"/>
          <p:cNvSpPr/>
          <p:nvPr/>
        </p:nvSpPr>
        <p:spPr>
          <a:xfrm rot="10800000">
            <a:off x="4945400" y="53627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06" name="Rectangle 1105"/>
          <p:cNvSpPr/>
          <p:nvPr/>
        </p:nvSpPr>
        <p:spPr>
          <a:xfrm rot="10800000">
            <a:off x="4442480" y="53627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07" name="Rectangle 1106"/>
          <p:cNvSpPr/>
          <p:nvPr/>
        </p:nvSpPr>
        <p:spPr>
          <a:xfrm rot="10800000">
            <a:off x="3939559" y="53627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08" name="Rectangle 1107"/>
          <p:cNvSpPr/>
          <p:nvPr/>
        </p:nvSpPr>
        <p:spPr>
          <a:xfrm rot="10800000">
            <a:off x="3604277" y="53627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09" name="Rectangle 1108"/>
          <p:cNvSpPr/>
          <p:nvPr/>
        </p:nvSpPr>
        <p:spPr>
          <a:xfrm rot="10800000">
            <a:off x="3771918" y="53627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10" name="Rectangle 1109"/>
          <p:cNvSpPr/>
          <p:nvPr/>
        </p:nvSpPr>
        <p:spPr>
          <a:xfrm rot="10800000">
            <a:off x="3436635" y="53627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11" name="Rectangle 1110"/>
          <p:cNvSpPr/>
          <p:nvPr/>
        </p:nvSpPr>
        <p:spPr>
          <a:xfrm rot="10800000">
            <a:off x="3268995" y="53627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12" name="Rectangle 1111"/>
          <p:cNvSpPr/>
          <p:nvPr/>
        </p:nvSpPr>
        <p:spPr>
          <a:xfrm rot="10800000">
            <a:off x="2933713" y="53627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13" name="Rectangle 1112"/>
          <p:cNvSpPr/>
          <p:nvPr/>
        </p:nvSpPr>
        <p:spPr>
          <a:xfrm rot="10800000">
            <a:off x="5615956" y="5362718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14" name="Rectangle 1113"/>
          <p:cNvSpPr/>
          <p:nvPr/>
        </p:nvSpPr>
        <p:spPr>
          <a:xfrm rot="10800000">
            <a:off x="5448317" y="53627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15" name="Rectangle 1114"/>
          <p:cNvSpPr/>
          <p:nvPr/>
        </p:nvSpPr>
        <p:spPr>
          <a:xfrm rot="10800000">
            <a:off x="5029225" y="51950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16" name="Rectangle 1115"/>
          <p:cNvSpPr/>
          <p:nvPr/>
        </p:nvSpPr>
        <p:spPr>
          <a:xfrm rot="10800000">
            <a:off x="5196865" y="51950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17" name="Rectangle 1116"/>
          <p:cNvSpPr/>
          <p:nvPr/>
        </p:nvSpPr>
        <p:spPr>
          <a:xfrm rot="10800000">
            <a:off x="4861585" y="51950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18" name="Rectangle 1117"/>
          <p:cNvSpPr/>
          <p:nvPr/>
        </p:nvSpPr>
        <p:spPr>
          <a:xfrm rot="10800000">
            <a:off x="4526305" y="51950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19" name="Rectangle 1118"/>
          <p:cNvSpPr/>
          <p:nvPr/>
        </p:nvSpPr>
        <p:spPr>
          <a:xfrm rot="10800000">
            <a:off x="4191025" y="51950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20" name="Rectangle 1119"/>
          <p:cNvSpPr/>
          <p:nvPr/>
        </p:nvSpPr>
        <p:spPr>
          <a:xfrm rot="10800000">
            <a:off x="4023385" y="51950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21" name="Rectangle 1120"/>
          <p:cNvSpPr/>
          <p:nvPr/>
        </p:nvSpPr>
        <p:spPr>
          <a:xfrm rot="10800000">
            <a:off x="3855744" y="51950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22" name="Rectangle 1121"/>
          <p:cNvSpPr/>
          <p:nvPr/>
        </p:nvSpPr>
        <p:spPr>
          <a:xfrm rot="10800000">
            <a:off x="3520460" y="51950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23" name="Rectangle 1122"/>
          <p:cNvSpPr/>
          <p:nvPr/>
        </p:nvSpPr>
        <p:spPr>
          <a:xfrm rot="10800000">
            <a:off x="3352820" y="51950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24" name="Rectangle 1123"/>
          <p:cNvSpPr/>
          <p:nvPr/>
        </p:nvSpPr>
        <p:spPr>
          <a:xfrm rot="10800000">
            <a:off x="3017538" y="51950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25" name="Rectangle 1124"/>
          <p:cNvSpPr/>
          <p:nvPr/>
        </p:nvSpPr>
        <p:spPr>
          <a:xfrm rot="10800000">
            <a:off x="5699783" y="5195078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26" name="Rectangle 1125"/>
          <p:cNvSpPr/>
          <p:nvPr/>
        </p:nvSpPr>
        <p:spPr>
          <a:xfrm rot="10800000">
            <a:off x="5113039" y="50274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27" name="Rectangle 1126"/>
          <p:cNvSpPr/>
          <p:nvPr/>
        </p:nvSpPr>
        <p:spPr>
          <a:xfrm rot="10800000">
            <a:off x="4777759" y="50274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28" name="Rectangle 1127"/>
          <p:cNvSpPr/>
          <p:nvPr/>
        </p:nvSpPr>
        <p:spPr>
          <a:xfrm rot="10800000">
            <a:off x="4610119" y="50274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29" name="Rectangle 1128"/>
          <p:cNvSpPr/>
          <p:nvPr/>
        </p:nvSpPr>
        <p:spPr>
          <a:xfrm rot="10800000">
            <a:off x="4274839" y="50274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30" name="Rectangle 1129"/>
          <p:cNvSpPr/>
          <p:nvPr/>
        </p:nvSpPr>
        <p:spPr>
          <a:xfrm rot="10800000">
            <a:off x="3939559" y="50274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31" name="Rectangle 1130"/>
          <p:cNvSpPr/>
          <p:nvPr/>
        </p:nvSpPr>
        <p:spPr>
          <a:xfrm rot="10800000">
            <a:off x="3771918" y="50274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32" name="Rectangle 1131"/>
          <p:cNvSpPr/>
          <p:nvPr/>
        </p:nvSpPr>
        <p:spPr>
          <a:xfrm rot="10800000">
            <a:off x="3436635" y="50274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33" name="Rectangle 1132"/>
          <p:cNvSpPr/>
          <p:nvPr/>
        </p:nvSpPr>
        <p:spPr>
          <a:xfrm rot="10800000">
            <a:off x="2933713" y="50274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34" name="Rectangle 1133"/>
          <p:cNvSpPr/>
          <p:nvPr/>
        </p:nvSpPr>
        <p:spPr>
          <a:xfrm rot="10800000">
            <a:off x="3101355" y="50274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35" name="Rectangle 1134"/>
          <p:cNvSpPr/>
          <p:nvPr/>
        </p:nvSpPr>
        <p:spPr>
          <a:xfrm rot="10800000">
            <a:off x="5615956" y="5027438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36" name="Rectangle 1135"/>
          <p:cNvSpPr/>
          <p:nvPr/>
        </p:nvSpPr>
        <p:spPr>
          <a:xfrm rot="10800000">
            <a:off x="5448316" y="50274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37" name="Rectangle 1136"/>
          <p:cNvSpPr/>
          <p:nvPr/>
        </p:nvSpPr>
        <p:spPr>
          <a:xfrm>
            <a:off x="3185179" y="45245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38" name="Rectangle 1137"/>
          <p:cNvSpPr/>
          <p:nvPr/>
        </p:nvSpPr>
        <p:spPr>
          <a:xfrm>
            <a:off x="3268999" y="43568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39" name="Rectangle 1138"/>
          <p:cNvSpPr/>
          <p:nvPr/>
        </p:nvSpPr>
        <p:spPr>
          <a:xfrm>
            <a:off x="3688104" y="45245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40" name="Rectangle 1139"/>
          <p:cNvSpPr/>
          <p:nvPr/>
        </p:nvSpPr>
        <p:spPr>
          <a:xfrm>
            <a:off x="4191025" y="45245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41" name="Rectangle 1140"/>
          <p:cNvSpPr/>
          <p:nvPr/>
        </p:nvSpPr>
        <p:spPr>
          <a:xfrm>
            <a:off x="4023385" y="45245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42" name="Rectangle 1141"/>
          <p:cNvSpPr/>
          <p:nvPr/>
        </p:nvSpPr>
        <p:spPr>
          <a:xfrm>
            <a:off x="3604280" y="43568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43" name="Rectangle 1142"/>
          <p:cNvSpPr/>
          <p:nvPr/>
        </p:nvSpPr>
        <p:spPr>
          <a:xfrm>
            <a:off x="3771921" y="43568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44" name="Rectangle 1143"/>
          <p:cNvSpPr/>
          <p:nvPr/>
        </p:nvSpPr>
        <p:spPr>
          <a:xfrm>
            <a:off x="3939563" y="43568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45" name="Rectangle 1144"/>
          <p:cNvSpPr/>
          <p:nvPr/>
        </p:nvSpPr>
        <p:spPr>
          <a:xfrm>
            <a:off x="4358665" y="45245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46" name="Rectangle 1145"/>
          <p:cNvSpPr/>
          <p:nvPr/>
        </p:nvSpPr>
        <p:spPr>
          <a:xfrm>
            <a:off x="4861585" y="45245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47" name="Rectangle 1146"/>
          <p:cNvSpPr/>
          <p:nvPr/>
        </p:nvSpPr>
        <p:spPr>
          <a:xfrm>
            <a:off x="4442483" y="43568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50" name="Rectangle 1149"/>
          <p:cNvSpPr/>
          <p:nvPr/>
        </p:nvSpPr>
        <p:spPr>
          <a:xfrm>
            <a:off x="5029226" y="45245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51" name="Rectangle 1150"/>
          <p:cNvSpPr/>
          <p:nvPr/>
        </p:nvSpPr>
        <p:spPr>
          <a:xfrm>
            <a:off x="5196866" y="45245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52" name="Rectangle 1151"/>
          <p:cNvSpPr/>
          <p:nvPr/>
        </p:nvSpPr>
        <p:spPr>
          <a:xfrm>
            <a:off x="5532141" y="45245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53" name="Rectangle 1152"/>
          <p:cNvSpPr/>
          <p:nvPr/>
        </p:nvSpPr>
        <p:spPr>
          <a:xfrm>
            <a:off x="5364503" y="45245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54" name="Rectangle 1153"/>
          <p:cNvSpPr/>
          <p:nvPr/>
        </p:nvSpPr>
        <p:spPr>
          <a:xfrm>
            <a:off x="4945403" y="43568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55" name="Rectangle 1154"/>
          <p:cNvSpPr/>
          <p:nvPr/>
        </p:nvSpPr>
        <p:spPr>
          <a:xfrm>
            <a:off x="5448319" y="43568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56" name="Rectangle 1155"/>
          <p:cNvSpPr/>
          <p:nvPr/>
        </p:nvSpPr>
        <p:spPr>
          <a:xfrm>
            <a:off x="5280680" y="43568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58" name="Rectangle 1157"/>
          <p:cNvSpPr/>
          <p:nvPr/>
        </p:nvSpPr>
        <p:spPr>
          <a:xfrm>
            <a:off x="5615959" y="4356879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59" name="Rectangle 1158"/>
          <p:cNvSpPr/>
          <p:nvPr/>
        </p:nvSpPr>
        <p:spPr>
          <a:xfrm>
            <a:off x="5699781" y="4524518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60" name="Rectangle 1159"/>
          <p:cNvSpPr/>
          <p:nvPr/>
        </p:nvSpPr>
        <p:spPr>
          <a:xfrm rot="10800000">
            <a:off x="5196865" y="48597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61" name="Rectangle 1160"/>
          <p:cNvSpPr/>
          <p:nvPr/>
        </p:nvSpPr>
        <p:spPr>
          <a:xfrm rot="10800000">
            <a:off x="4861585" y="48597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62" name="Rectangle 1161"/>
          <p:cNvSpPr/>
          <p:nvPr/>
        </p:nvSpPr>
        <p:spPr>
          <a:xfrm rot="10800000">
            <a:off x="4693945" y="48597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63" name="Rectangle 1162"/>
          <p:cNvSpPr/>
          <p:nvPr/>
        </p:nvSpPr>
        <p:spPr>
          <a:xfrm rot="10800000">
            <a:off x="4526305" y="48597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64" name="Rectangle 1163"/>
          <p:cNvSpPr/>
          <p:nvPr/>
        </p:nvSpPr>
        <p:spPr>
          <a:xfrm rot="10800000">
            <a:off x="4023385" y="48598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65" name="Rectangle 1164"/>
          <p:cNvSpPr/>
          <p:nvPr/>
        </p:nvSpPr>
        <p:spPr>
          <a:xfrm rot="10800000">
            <a:off x="3688103" y="48598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67" name="Rectangle 1166"/>
          <p:cNvSpPr/>
          <p:nvPr/>
        </p:nvSpPr>
        <p:spPr>
          <a:xfrm rot="10800000">
            <a:off x="3017538" y="48598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69" name="Rectangle 1168"/>
          <p:cNvSpPr/>
          <p:nvPr/>
        </p:nvSpPr>
        <p:spPr>
          <a:xfrm rot="10800000">
            <a:off x="5699783" y="4859798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70" name="Rectangle 1169"/>
          <p:cNvSpPr/>
          <p:nvPr/>
        </p:nvSpPr>
        <p:spPr>
          <a:xfrm rot="10800000">
            <a:off x="5280679" y="46921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71" name="Rectangle 1170"/>
          <p:cNvSpPr/>
          <p:nvPr/>
        </p:nvSpPr>
        <p:spPr>
          <a:xfrm rot="10800000">
            <a:off x="5113043" y="46921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72" name="Rectangle 1171"/>
          <p:cNvSpPr/>
          <p:nvPr/>
        </p:nvSpPr>
        <p:spPr>
          <a:xfrm rot="10800000">
            <a:off x="4777761" y="46921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73" name="Rectangle 1172"/>
          <p:cNvSpPr/>
          <p:nvPr/>
        </p:nvSpPr>
        <p:spPr>
          <a:xfrm rot="10800000">
            <a:off x="4274840" y="46921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74" name="Rectangle 1173"/>
          <p:cNvSpPr/>
          <p:nvPr/>
        </p:nvSpPr>
        <p:spPr>
          <a:xfrm rot="10800000">
            <a:off x="4442481" y="46921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75" name="Rectangle 1174"/>
          <p:cNvSpPr/>
          <p:nvPr/>
        </p:nvSpPr>
        <p:spPr>
          <a:xfrm rot="10800000">
            <a:off x="4107199" y="46921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76" name="Rectangle 1175"/>
          <p:cNvSpPr/>
          <p:nvPr/>
        </p:nvSpPr>
        <p:spPr>
          <a:xfrm rot="10800000">
            <a:off x="3939560" y="46921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77" name="Rectangle 1176"/>
          <p:cNvSpPr/>
          <p:nvPr/>
        </p:nvSpPr>
        <p:spPr>
          <a:xfrm rot="10800000">
            <a:off x="3604279" y="46921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78" name="Rectangle 1177"/>
          <p:cNvSpPr/>
          <p:nvPr/>
        </p:nvSpPr>
        <p:spPr>
          <a:xfrm rot="10800000">
            <a:off x="3771920" y="46921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79" name="Rectangle 1178"/>
          <p:cNvSpPr/>
          <p:nvPr/>
        </p:nvSpPr>
        <p:spPr>
          <a:xfrm rot="10800000">
            <a:off x="3436637" y="46921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80" name="Rectangle 1179"/>
          <p:cNvSpPr/>
          <p:nvPr/>
        </p:nvSpPr>
        <p:spPr>
          <a:xfrm rot="10800000">
            <a:off x="3268997" y="46921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81" name="Rectangle 1180"/>
          <p:cNvSpPr/>
          <p:nvPr/>
        </p:nvSpPr>
        <p:spPr>
          <a:xfrm rot="10800000">
            <a:off x="2933715" y="46921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82" name="Rectangle 1181"/>
          <p:cNvSpPr/>
          <p:nvPr/>
        </p:nvSpPr>
        <p:spPr>
          <a:xfrm rot="10800000">
            <a:off x="3101357" y="46921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83" name="Rectangle 1182"/>
          <p:cNvSpPr/>
          <p:nvPr/>
        </p:nvSpPr>
        <p:spPr>
          <a:xfrm rot="10800000">
            <a:off x="5615959" y="4692158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84" name="Rectangle 1183"/>
          <p:cNvSpPr/>
          <p:nvPr/>
        </p:nvSpPr>
        <p:spPr>
          <a:xfrm rot="10800000">
            <a:off x="3352820" y="48598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85" name="Rectangle 1184"/>
          <p:cNvSpPr/>
          <p:nvPr/>
        </p:nvSpPr>
        <p:spPr>
          <a:xfrm rot="10800000">
            <a:off x="3520460" y="48598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86" name="Rectangle 1185"/>
          <p:cNvSpPr/>
          <p:nvPr/>
        </p:nvSpPr>
        <p:spPr>
          <a:xfrm rot="10800000">
            <a:off x="3268995" y="50274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87" name="Rectangle 1186"/>
          <p:cNvSpPr/>
          <p:nvPr/>
        </p:nvSpPr>
        <p:spPr>
          <a:xfrm rot="10800000">
            <a:off x="3185178" y="51950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88" name="Rectangle 1187"/>
          <p:cNvSpPr/>
          <p:nvPr/>
        </p:nvSpPr>
        <p:spPr>
          <a:xfrm rot="10800000">
            <a:off x="3604277" y="50274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89" name="Rectangle 1188"/>
          <p:cNvSpPr/>
          <p:nvPr/>
        </p:nvSpPr>
        <p:spPr>
          <a:xfrm rot="10800000">
            <a:off x="3688103" y="51950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90" name="Rectangle 1189"/>
          <p:cNvSpPr/>
          <p:nvPr/>
        </p:nvSpPr>
        <p:spPr>
          <a:xfrm rot="10800000">
            <a:off x="3101355" y="53627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91" name="Rectangle 1190"/>
          <p:cNvSpPr/>
          <p:nvPr/>
        </p:nvSpPr>
        <p:spPr>
          <a:xfrm rot="10800000">
            <a:off x="3017538" y="55303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92" name="Rectangle 1191"/>
          <p:cNvSpPr/>
          <p:nvPr/>
        </p:nvSpPr>
        <p:spPr>
          <a:xfrm rot="10800000">
            <a:off x="3101355" y="56980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93" name="Rectangle 1192"/>
          <p:cNvSpPr/>
          <p:nvPr/>
        </p:nvSpPr>
        <p:spPr>
          <a:xfrm>
            <a:off x="5113046" y="36863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94" name="Rectangle 1193"/>
          <p:cNvSpPr/>
          <p:nvPr/>
        </p:nvSpPr>
        <p:spPr>
          <a:xfrm>
            <a:off x="5448321" y="36863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95" name="Rectangle 1194"/>
          <p:cNvSpPr/>
          <p:nvPr/>
        </p:nvSpPr>
        <p:spPr>
          <a:xfrm>
            <a:off x="5280683" y="36863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96" name="Rectangle 1195"/>
          <p:cNvSpPr/>
          <p:nvPr/>
        </p:nvSpPr>
        <p:spPr>
          <a:xfrm>
            <a:off x="5029226" y="38539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98" name="Rectangle 1197"/>
          <p:cNvSpPr/>
          <p:nvPr/>
        </p:nvSpPr>
        <p:spPr>
          <a:xfrm>
            <a:off x="4777763" y="40215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99" name="Rectangle 1198"/>
          <p:cNvSpPr/>
          <p:nvPr/>
        </p:nvSpPr>
        <p:spPr>
          <a:xfrm>
            <a:off x="4861584" y="41892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00" name="Rectangle 1199"/>
          <p:cNvSpPr/>
          <p:nvPr/>
        </p:nvSpPr>
        <p:spPr>
          <a:xfrm>
            <a:off x="3771922" y="335103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01" name="Rectangle 1200"/>
          <p:cNvSpPr/>
          <p:nvPr/>
        </p:nvSpPr>
        <p:spPr>
          <a:xfrm>
            <a:off x="3604281" y="335103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02" name="Rectangle 1201"/>
          <p:cNvSpPr/>
          <p:nvPr/>
        </p:nvSpPr>
        <p:spPr>
          <a:xfrm rot="10800000">
            <a:off x="3604277" y="56980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03" name="Rectangle 1202"/>
          <p:cNvSpPr/>
          <p:nvPr/>
        </p:nvSpPr>
        <p:spPr>
          <a:xfrm rot="10800000">
            <a:off x="3855744" y="55303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04" name="Rectangle 1203"/>
          <p:cNvSpPr/>
          <p:nvPr/>
        </p:nvSpPr>
        <p:spPr>
          <a:xfrm rot="10800000">
            <a:off x="3520460" y="58656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05" name="Rectangle 1204"/>
          <p:cNvSpPr/>
          <p:nvPr/>
        </p:nvSpPr>
        <p:spPr>
          <a:xfrm rot="10800000">
            <a:off x="3771918" y="56980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06" name="Rectangle 1205"/>
          <p:cNvSpPr/>
          <p:nvPr/>
        </p:nvSpPr>
        <p:spPr>
          <a:xfrm rot="10800000">
            <a:off x="3939559" y="56980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07" name="Rectangle 1206"/>
          <p:cNvSpPr/>
          <p:nvPr/>
        </p:nvSpPr>
        <p:spPr>
          <a:xfrm rot="10800000">
            <a:off x="3688103" y="58656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08" name="Rectangle 1207"/>
          <p:cNvSpPr/>
          <p:nvPr/>
        </p:nvSpPr>
        <p:spPr>
          <a:xfrm>
            <a:off x="4945402" y="335103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09" name="Rectangle 1208"/>
          <p:cNvSpPr/>
          <p:nvPr/>
        </p:nvSpPr>
        <p:spPr>
          <a:xfrm>
            <a:off x="4861584" y="3518679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10" name="Rectangle 1209"/>
          <p:cNvSpPr/>
          <p:nvPr/>
        </p:nvSpPr>
        <p:spPr>
          <a:xfrm>
            <a:off x="5196865" y="41892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11" name="Rectangle 1210"/>
          <p:cNvSpPr/>
          <p:nvPr/>
        </p:nvSpPr>
        <p:spPr>
          <a:xfrm>
            <a:off x="5113044" y="43568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12" name="Rectangle 1211"/>
          <p:cNvSpPr/>
          <p:nvPr/>
        </p:nvSpPr>
        <p:spPr>
          <a:xfrm rot="10800000">
            <a:off x="4861579" y="58656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13" name="Rectangle 1212"/>
          <p:cNvSpPr/>
          <p:nvPr/>
        </p:nvSpPr>
        <p:spPr>
          <a:xfrm rot="10800000">
            <a:off x="5364501" y="48597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14" name="Rectangle 1213"/>
          <p:cNvSpPr/>
          <p:nvPr/>
        </p:nvSpPr>
        <p:spPr>
          <a:xfrm rot="10800000">
            <a:off x="5280679" y="50274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15" name="Rectangle 1214"/>
          <p:cNvSpPr/>
          <p:nvPr/>
        </p:nvSpPr>
        <p:spPr>
          <a:xfrm>
            <a:off x="3101360" y="40215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18" name="Rectangle 1217"/>
          <p:cNvSpPr/>
          <p:nvPr/>
        </p:nvSpPr>
        <p:spPr>
          <a:xfrm>
            <a:off x="3017540" y="45245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19" name="Rectangle 1218"/>
          <p:cNvSpPr/>
          <p:nvPr/>
        </p:nvSpPr>
        <p:spPr>
          <a:xfrm rot="10800000">
            <a:off x="5448319" y="46921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20" name="Rectangle 1219"/>
          <p:cNvSpPr/>
          <p:nvPr/>
        </p:nvSpPr>
        <p:spPr>
          <a:xfrm rot="10800000">
            <a:off x="5532141" y="48597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21" name="Rectangle 1220"/>
          <p:cNvSpPr/>
          <p:nvPr/>
        </p:nvSpPr>
        <p:spPr>
          <a:xfrm rot="10800000">
            <a:off x="5364501" y="51950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22" name="Rectangle 1221"/>
          <p:cNvSpPr/>
          <p:nvPr/>
        </p:nvSpPr>
        <p:spPr>
          <a:xfrm rot="10800000">
            <a:off x="5532144" y="51950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23" name="Rectangle 1222"/>
          <p:cNvSpPr/>
          <p:nvPr/>
        </p:nvSpPr>
        <p:spPr>
          <a:xfrm rot="10800000">
            <a:off x="5448320" y="56979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24" name="Rectangle 1223"/>
          <p:cNvSpPr/>
          <p:nvPr/>
        </p:nvSpPr>
        <p:spPr>
          <a:xfrm rot="10800000">
            <a:off x="5532136" y="58656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25" name="Rectangle 1224"/>
          <p:cNvSpPr/>
          <p:nvPr/>
        </p:nvSpPr>
        <p:spPr>
          <a:xfrm rot="10800000">
            <a:off x="5113040" y="53627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26" name="Rectangle 1225"/>
          <p:cNvSpPr/>
          <p:nvPr/>
        </p:nvSpPr>
        <p:spPr>
          <a:xfrm rot="10800000">
            <a:off x="5029225" y="55303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27" name="Rectangle 1226"/>
          <p:cNvSpPr/>
          <p:nvPr/>
        </p:nvSpPr>
        <p:spPr>
          <a:xfrm rot="10800000">
            <a:off x="5196865" y="55303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29" name="Rectangle 1228"/>
          <p:cNvSpPr/>
          <p:nvPr/>
        </p:nvSpPr>
        <p:spPr>
          <a:xfrm rot="10800000">
            <a:off x="4693945" y="51950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30" name="Rectangle 1229"/>
          <p:cNvSpPr/>
          <p:nvPr/>
        </p:nvSpPr>
        <p:spPr>
          <a:xfrm rot="10800000">
            <a:off x="4777760" y="53627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31" name="Rectangle 1230"/>
          <p:cNvSpPr/>
          <p:nvPr/>
        </p:nvSpPr>
        <p:spPr>
          <a:xfrm rot="10800000">
            <a:off x="4610120" y="53627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32" name="Rectangle 1231"/>
          <p:cNvSpPr/>
          <p:nvPr/>
        </p:nvSpPr>
        <p:spPr>
          <a:xfrm rot="10800000">
            <a:off x="4693945" y="55303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36" name="Rectangle 1235"/>
          <p:cNvSpPr/>
          <p:nvPr/>
        </p:nvSpPr>
        <p:spPr>
          <a:xfrm>
            <a:off x="4107203" y="335103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37" name="Rectangle 1236"/>
          <p:cNvSpPr/>
          <p:nvPr/>
        </p:nvSpPr>
        <p:spPr>
          <a:xfrm>
            <a:off x="4777762" y="335103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38" name="Rectangle 1237"/>
          <p:cNvSpPr/>
          <p:nvPr/>
        </p:nvSpPr>
        <p:spPr>
          <a:xfrm>
            <a:off x="5113042" y="335103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39" name="Rectangle 1238"/>
          <p:cNvSpPr/>
          <p:nvPr/>
        </p:nvSpPr>
        <p:spPr>
          <a:xfrm>
            <a:off x="3771925" y="36863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41" name="Rectangle 1240"/>
          <p:cNvSpPr/>
          <p:nvPr/>
        </p:nvSpPr>
        <p:spPr>
          <a:xfrm>
            <a:off x="3269000" y="36863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42" name="Rectangle 1241"/>
          <p:cNvSpPr/>
          <p:nvPr/>
        </p:nvSpPr>
        <p:spPr>
          <a:xfrm>
            <a:off x="3436639" y="36863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43" name="Rectangle 1242"/>
          <p:cNvSpPr/>
          <p:nvPr/>
        </p:nvSpPr>
        <p:spPr>
          <a:xfrm>
            <a:off x="3352819" y="38539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44" name="Rectangle 1243"/>
          <p:cNvSpPr/>
          <p:nvPr/>
        </p:nvSpPr>
        <p:spPr>
          <a:xfrm>
            <a:off x="3688104" y="38539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45" name="Rectangle 1244"/>
          <p:cNvSpPr/>
          <p:nvPr/>
        </p:nvSpPr>
        <p:spPr>
          <a:xfrm>
            <a:off x="3855745" y="38539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46" name="Rectangle 1245"/>
          <p:cNvSpPr/>
          <p:nvPr/>
        </p:nvSpPr>
        <p:spPr>
          <a:xfrm>
            <a:off x="3771923" y="40215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48" name="Rectangle 1247"/>
          <p:cNvSpPr/>
          <p:nvPr/>
        </p:nvSpPr>
        <p:spPr>
          <a:xfrm>
            <a:off x="3520461" y="41892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49" name="Rectangle 1248"/>
          <p:cNvSpPr/>
          <p:nvPr/>
        </p:nvSpPr>
        <p:spPr>
          <a:xfrm>
            <a:off x="3436638" y="43568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50" name="Rectangle 1249"/>
          <p:cNvSpPr/>
          <p:nvPr/>
        </p:nvSpPr>
        <p:spPr>
          <a:xfrm>
            <a:off x="4023386" y="41892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51" name="Rectangle 1250"/>
          <p:cNvSpPr/>
          <p:nvPr/>
        </p:nvSpPr>
        <p:spPr>
          <a:xfrm>
            <a:off x="4107203" y="43568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52" name="Rectangle 1251"/>
          <p:cNvSpPr/>
          <p:nvPr/>
        </p:nvSpPr>
        <p:spPr>
          <a:xfrm>
            <a:off x="3520461" y="45245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53" name="Rectangle 1252"/>
          <p:cNvSpPr/>
          <p:nvPr/>
        </p:nvSpPr>
        <p:spPr>
          <a:xfrm>
            <a:off x="3855745" y="45245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54" name="Rectangle 1253"/>
          <p:cNvSpPr/>
          <p:nvPr/>
        </p:nvSpPr>
        <p:spPr>
          <a:xfrm>
            <a:off x="4358665" y="41892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55" name="Rectangle 1254"/>
          <p:cNvSpPr/>
          <p:nvPr/>
        </p:nvSpPr>
        <p:spPr>
          <a:xfrm>
            <a:off x="4274841" y="43568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56" name="Rectangle 1255"/>
          <p:cNvSpPr/>
          <p:nvPr/>
        </p:nvSpPr>
        <p:spPr>
          <a:xfrm>
            <a:off x="4191025" y="3518679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57" name="Rectangle 1256"/>
          <p:cNvSpPr/>
          <p:nvPr/>
        </p:nvSpPr>
        <p:spPr>
          <a:xfrm>
            <a:off x="4274844" y="36863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58" name="Rectangle 1257"/>
          <p:cNvSpPr/>
          <p:nvPr/>
        </p:nvSpPr>
        <p:spPr>
          <a:xfrm>
            <a:off x="4358665" y="38539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59" name="Rectangle 1258"/>
          <p:cNvSpPr/>
          <p:nvPr/>
        </p:nvSpPr>
        <p:spPr>
          <a:xfrm>
            <a:off x="4693945" y="45245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60" name="Rectangle 1259"/>
          <p:cNvSpPr/>
          <p:nvPr/>
        </p:nvSpPr>
        <p:spPr>
          <a:xfrm rot="10800000">
            <a:off x="4945401" y="46921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61" name="Rectangle 1260"/>
          <p:cNvSpPr/>
          <p:nvPr/>
        </p:nvSpPr>
        <p:spPr>
          <a:xfrm rot="10800000">
            <a:off x="4610121" y="46921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62" name="Rectangle 1261"/>
          <p:cNvSpPr/>
          <p:nvPr/>
        </p:nvSpPr>
        <p:spPr>
          <a:xfrm>
            <a:off x="3352823" y="45245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63" name="Rectangle 1262"/>
          <p:cNvSpPr/>
          <p:nvPr/>
        </p:nvSpPr>
        <p:spPr>
          <a:xfrm>
            <a:off x="4526305" y="45245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66" name="Rectangle 1265"/>
          <p:cNvSpPr/>
          <p:nvPr/>
        </p:nvSpPr>
        <p:spPr>
          <a:xfrm rot="10800000">
            <a:off x="4358665" y="58656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67" name="Rectangle 1266"/>
          <p:cNvSpPr/>
          <p:nvPr/>
        </p:nvSpPr>
        <p:spPr>
          <a:xfrm rot="10800000">
            <a:off x="4358665" y="51950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68" name="Rectangle 1267"/>
          <p:cNvSpPr/>
          <p:nvPr/>
        </p:nvSpPr>
        <p:spPr>
          <a:xfrm rot="10800000">
            <a:off x="4107199" y="53627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70" name="Rectangle 1269"/>
          <p:cNvSpPr/>
          <p:nvPr/>
        </p:nvSpPr>
        <p:spPr>
          <a:xfrm rot="10800000">
            <a:off x="4442479" y="50274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71" name="Rectangle 1270"/>
          <p:cNvSpPr/>
          <p:nvPr/>
        </p:nvSpPr>
        <p:spPr>
          <a:xfrm rot="10800000">
            <a:off x="4358665" y="55303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72" name="Rectangle 1271"/>
          <p:cNvSpPr/>
          <p:nvPr/>
        </p:nvSpPr>
        <p:spPr>
          <a:xfrm rot="10800000">
            <a:off x="4191025" y="55303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73" name="Rectangle 1272"/>
          <p:cNvSpPr/>
          <p:nvPr/>
        </p:nvSpPr>
        <p:spPr>
          <a:xfrm rot="10800000">
            <a:off x="4274844" y="56979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74" name="Rectangle 1273"/>
          <p:cNvSpPr/>
          <p:nvPr/>
        </p:nvSpPr>
        <p:spPr>
          <a:xfrm rot="10800000">
            <a:off x="5029225" y="48597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75" name="Rectangle 1274"/>
          <p:cNvSpPr/>
          <p:nvPr/>
        </p:nvSpPr>
        <p:spPr>
          <a:xfrm rot="10800000">
            <a:off x="4945399" y="50274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95" name="Rectangle 194"/>
          <p:cNvSpPr/>
          <p:nvPr/>
        </p:nvSpPr>
        <p:spPr>
          <a:xfrm>
            <a:off x="2766077" y="10040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45" name="Rectangle 444"/>
          <p:cNvSpPr/>
          <p:nvPr/>
        </p:nvSpPr>
        <p:spPr>
          <a:xfrm rot="10800000">
            <a:off x="2766075" y="20099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93" name="Rectangle 392"/>
          <p:cNvSpPr/>
          <p:nvPr/>
        </p:nvSpPr>
        <p:spPr>
          <a:xfrm rot="10800000">
            <a:off x="2849897" y="21775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42" name="Rectangle 341"/>
          <p:cNvSpPr/>
          <p:nvPr/>
        </p:nvSpPr>
        <p:spPr>
          <a:xfrm rot="10800000">
            <a:off x="2766072" y="23451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23" name="Rectangle 322"/>
          <p:cNvSpPr/>
          <p:nvPr/>
        </p:nvSpPr>
        <p:spPr>
          <a:xfrm rot="10800000">
            <a:off x="2849899" y="25128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06" name="Rectangle 305"/>
          <p:cNvSpPr/>
          <p:nvPr/>
        </p:nvSpPr>
        <p:spPr>
          <a:xfrm rot="10800000">
            <a:off x="2766073" y="26804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50" name="Rectangle 249"/>
          <p:cNvSpPr/>
          <p:nvPr/>
        </p:nvSpPr>
        <p:spPr>
          <a:xfrm rot="10800000">
            <a:off x="2849892" y="31833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06" name="Rectangle 905"/>
          <p:cNvSpPr/>
          <p:nvPr/>
        </p:nvSpPr>
        <p:spPr>
          <a:xfrm>
            <a:off x="2766070" y="36863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31" name="Rectangle 930"/>
          <p:cNvSpPr/>
          <p:nvPr/>
        </p:nvSpPr>
        <p:spPr>
          <a:xfrm rot="10800000">
            <a:off x="2766068" y="46921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32" name="Rectangle 931"/>
          <p:cNvSpPr/>
          <p:nvPr/>
        </p:nvSpPr>
        <p:spPr>
          <a:xfrm rot="10800000">
            <a:off x="2849890" y="48597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48" name="Rectangle 847"/>
          <p:cNvSpPr/>
          <p:nvPr/>
        </p:nvSpPr>
        <p:spPr>
          <a:xfrm rot="10800000">
            <a:off x="2766065" y="50274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34" name="Rectangle 933"/>
          <p:cNvSpPr/>
          <p:nvPr/>
        </p:nvSpPr>
        <p:spPr>
          <a:xfrm rot="10800000">
            <a:off x="2849893" y="51950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26" name="Rectangle 825"/>
          <p:cNvSpPr/>
          <p:nvPr/>
        </p:nvSpPr>
        <p:spPr>
          <a:xfrm rot="10800000">
            <a:off x="2766066" y="53627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35" name="Rectangle 934"/>
          <p:cNvSpPr/>
          <p:nvPr/>
        </p:nvSpPr>
        <p:spPr>
          <a:xfrm rot="10800000">
            <a:off x="2766068" y="56979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36" name="Rectangle 935"/>
          <p:cNvSpPr/>
          <p:nvPr/>
        </p:nvSpPr>
        <p:spPr>
          <a:xfrm rot="10800000">
            <a:off x="2849885" y="58656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80" name="Rectangle 879"/>
          <p:cNvSpPr/>
          <p:nvPr/>
        </p:nvSpPr>
        <p:spPr>
          <a:xfrm rot="10800000">
            <a:off x="502927" y="48598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68" name="Rectangle 1167"/>
          <p:cNvSpPr/>
          <p:nvPr/>
        </p:nvSpPr>
        <p:spPr>
          <a:xfrm rot="10800000">
            <a:off x="3185178" y="48598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92" name="Rectangle 591"/>
          <p:cNvSpPr/>
          <p:nvPr/>
        </p:nvSpPr>
        <p:spPr>
          <a:xfrm rot="10800000">
            <a:off x="3185181" y="21775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47" name="Rectangle 246"/>
          <p:cNvSpPr/>
          <p:nvPr/>
        </p:nvSpPr>
        <p:spPr>
          <a:xfrm rot="10800000">
            <a:off x="670576" y="31834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44" name="Rectangle 243"/>
          <p:cNvSpPr/>
          <p:nvPr/>
        </p:nvSpPr>
        <p:spPr>
          <a:xfrm rot="10800000">
            <a:off x="1005858" y="31834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46" name="Rectangle 245"/>
          <p:cNvSpPr/>
          <p:nvPr/>
        </p:nvSpPr>
        <p:spPr>
          <a:xfrm rot="10800000">
            <a:off x="838216" y="31834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59" name="Rectangle 658"/>
          <p:cNvSpPr/>
          <p:nvPr/>
        </p:nvSpPr>
        <p:spPr>
          <a:xfrm rot="10800000">
            <a:off x="3352824" y="31834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28" name="Rectangle 627"/>
          <p:cNvSpPr/>
          <p:nvPr/>
        </p:nvSpPr>
        <p:spPr>
          <a:xfrm rot="10800000">
            <a:off x="3520464" y="31834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31" name="Rectangle 630"/>
          <p:cNvSpPr/>
          <p:nvPr/>
        </p:nvSpPr>
        <p:spPr>
          <a:xfrm rot="10800000">
            <a:off x="3688106" y="31834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98" name="Rectangle 497"/>
          <p:cNvSpPr/>
          <p:nvPr/>
        </p:nvSpPr>
        <p:spPr>
          <a:xfrm rot="10800000">
            <a:off x="3855747" y="31834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90" name="Rectangle 689"/>
          <p:cNvSpPr/>
          <p:nvPr/>
        </p:nvSpPr>
        <p:spPr>
          <a:xfrm rot="10800000">
            <a:off x="4358668" y="31833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76" name="Rectangle 1275"/>
          <p:cNvSpPr/>
          <p:nvPr/>
        </p:nvSpPr>
        <p:spPr>
          <a:xfrm>
            <a:off x="6537956" y="217755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77" name="Rectangle 1276"/>
          <p:cNvSpPr/>
          <p:nvPr/>
        </p:nvSpPr>
        <p:spPr>
          <a:xfrm>
            <a:off x="6873237" y="217755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78" name="Rectangle 1277"/>
          <p:cNvSpPr/>
          <p:nvPr/>
        </p:nvSpPr>
        <p:spPr>
          <a:xfrm>
            <a:off x="6705596" y="217755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79" name="Rectangle 1278"/>
          <p:cNvSpPr/>
          <p:nvPr/>
        </p:nvSpPr>
        <p:spPr>
          <a:xfrm>
            <a:off x="6454136" y="2009918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80" name="Rectangle 1279"/>
          <p:cNvSpPr/>
          <p:nvPr/>
        </p:nvSpPr>
        <p:spPr>
          <a:xfrm>
            <a:off x="6621776" y="2009918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81" name="Rectangle 1280"/>
          <p:cNvSpPr/>
          <p:nvPr/>
        </p:nvSpPr>
        <p:spPr>
          <a:xfrm>
            <a:off x="6789416" y="2009918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82" name="Rectangle 1281"/>
          <p:cNvSpPr/>
          <p:nvPr/>
        </p:nvSpPr>
        <p:spPr>
          <a:xfrm>
            <a:off x="6957057" y="2009918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83" name="Rectangle 1282"/>
          <p:cNvSpPr/>
          <p:nvPr/>
        </p:nvSpPr>
        <p:spPr>
          <a:xfrm>
            <a:off x="7292340" y="2009918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84" name="Rectangle 1283"/>
          <p:cNvSpPr/>
          <p:nvPr/>
        </p:nvSpPr>
        <p:spPr>
          <a:xfrm>
            <a:off x="7459981" y="2009918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85" name="Rectangle 1284"/>
          <p:cNvSpPr/>
          <p:nvPr/>
        </p:nvSpPr>
        <p:spPr>
          <a:xfrm>
            <a:off x="7124699" y="2009918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86" name="Rectangle 1285"/>
          <p:cNvSpPr/>
          <p:nvPr/>
        </p:nvSpPr>
        <p:spPr>
          <a:xfrm>
            <a:off x="7627621" y="2009918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87" name="Rectangle 1286"/>
          <p:cNvSpPr/>
          <p:nvPr/>
        </p:nvSpPr>
        <p:spPr>
          <a:xfrm>
            <a:off x="7795260" y="2009918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88" name="Rectangle 1287"/>
          <p:cNvSpPr/>
          <p:nvPr/>
        </p:nvSpPr>
        <p:spPr>
          <a:xfrm>
            <a:off x="7962900" y="2009918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89" name="Rectangle 1288"/>
          <p:cNvSpPr/>
          <p:nvPr/>
        </p:nvSpPr>
        <p:spPr>
          <a:xfrm>
            <a:off x="8130540" y="2009918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90" name="Rectangle 1289"/>
          <p:cNvSpPr/>
          <p:nvPr/>
        </p:nvSpPr>
        <p:spPr>
          <a:xfrm>
            <a:off x="8298180" y="2009918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91" name="Rectangle 1290"/>
          <p:cNvSpPr/>
          <p:nvPr/>
        </p:nvSpPr>
        <p:spPr>
          <a:xfrm>
            <a:off x="8633460" y="2009918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92" name="Rectangle 1291"/>
          <p:cNvSpPr/>
          <p:nvPr/>
        </p:nvSpPr>
        <p:spPr>
          <a:xfrm>
            <a:off x="8968736" y="2009918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93" name="Rectangle 1292"/>
          <p:cNvSpPr/>
          <p:nvPr/>
        </p:nvSpPr>
        <p:spPr>
          <a:xfrm>
            <a:off x="8465820" y="2009918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94" name="Rectangle 1293"/>
          <p:cNvSpPr/>
          <p:nvPr/>
        </p:nvSpPr>
        <p:spPr>
          <a:xfrm>
            <a:off x="7376161" y="217755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95" name="Rectangle 1294"/>
          <p:cNvSpPr/>
          <p:nvPr/>
        </p:nvSpPr>
        <p:spPr>
          <a:xfrm>
            <a:off x="7711440" y="217755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96" name="Rectangle 1295"/>
          <p:cNvSpPr/>
          <p:nvPr/>
        </p:nvSpPr>
        <p:spPr>
          <a:xfrm>
            <a:off x="7879080" y="217755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97" name="Rectangle 1296"/>
          <p:cNvSpPr/>
          <p:nvPr/>
        </p:nvSpPr>
        <p:spPr>
          <a:xfrm>
            <a:off x="8046720" y="217755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98" name="Rectangle 1297"/>
          <p:cNvSpPr/>
          <p:nvPr/>
        </p:nvSpPr>
        <p:spPr>
          <a:xfrm>
            <a:off x="8884916" y="217755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99" name="Rectangle 1298"/>
          <p:cNvSpPr/>
          <p:nvPr/>
        </p:nvSpPr>
        <p:spPr>
          <a:xfrm>
            <a:off x="8717277" y="217755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00" name="Rectangle 1299"/>
          <p:cNvSpPr/>
          <p:nvPr/>
        </p:nvSpPr>
        <p:spPr>
          <a:xfrm>
            <a:off x="9052556" y="2177558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01" name="Rectangle 1300"/>
          <p:cNvSpPr/>
          <p:nvPr/>
        </p:nvSpPr>
        <p:spPr>
          <a:xfrm rot="10800000">
            <a:off x="8717274" y="45245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02" name="Rectangle 1301"/>
          <p:cNvSpPr/>
          <p:nvPr/>
        </p:nvSpPr>
        <p:spPr>
          <a:xfrm rot="10800000">
            <a:off x="8381997" y="45245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03" name="Rectangle 1302"/>
          <p:cNvSpPr/>
          <p:nvPr/>
        </p:nvSpPr>
        <p:spPr>
          <a:xfrm rot="10800000">
            <a:off x="8214357" y="45245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04" name="Rectangle 1303"/>
          <p:cNvSpPr/>
          <p:nvPr/>
        </p:nvSpPr>
        <p:spPr>
          <a:xfrm rot="10800000">
            <a:off x="8046717" y="45245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05" name="Rectangle 1304"/>
          <p:cNvSpPr/>
          <p:nvPr/>
        </p:nvSpPr>
        <p:spPr>
          <a:xfrm rot="10800000">
            <a:off x="7543797" y="45245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06" name="Rectangle 1305"/>
          <p:cNvSpPr/>
          <p:nvPr/>
        </p:nvSpPr>
        <p:spPr>
          <a:xfrm rot="10800000">
            <a:off x="6873233" y="45245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07" name="Rectangle 1306"/>
          <p:cNvSpPr/>
          <p:nvPr/>
        </p:nvSpPr>
        <p:spPr>
          <a:xfrm rot="10800000">
            <a:off x="6705593" y="45245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08" name="Rectangle 1307"/>
          <p:cNvSpPr/>
          <p:nvPr/>
        </p:nvSpPr>
        <p:spPr>
          <a:xfrm rot="10800000">
            <a:off x="9052555" y="4524518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09" name="Rectangle 1308"/>
          <p:cNvSpPr/>
          <p:nvPr/>
        </p:nvSpPr>
        <p:spPr>
          <a:xfrm>
            <a:off x="6621777" y="26804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10" name="Rectangle 1309"/>
          <p:cNvSpPr/>
          <p:nvPr/>
        </p:nvSpPr>
        <p:spPr>
          <a:xfrm>
            <a:off x="6957058" y="26804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11" name="Rectangle 1310"/>
          <p:cNvSpPr/>
          <p:nvPr/>
        </p:nvSpPr>
        <p:spPr>
          <a:xfrm>
            <a:off x="6537958" y="25128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12" name="Rectangle 1311"/>
          <p:cNvSpPr/>
          <p:nvPr/>
        </p:nvSpPr>
        <p:spPr>
          <a:xfrm>
            <a:off x="7627624" y="26804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13" name="Rectangle 1312"/>
          <p:cNvSpPr/>
          <p:nvPr/>
        </p:nvSpPr>
        <p:spPr>
          <a:xfrm>
            <a:off x="7459984" y="26804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14" name="Rectangle 1313"/>
          <p:cNvSpPr/>
          <p:nvPr/>
        </p:nvSpPr>
        <p:spPr>
          <a:xfrm>
            <a:off x="7040879" y="25128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15" name="Rectangle 1314"/>
          <p:cNvSpPr/>
          <p:nvPr/>
        </p:nvSpPr>
        <p:spPr>
          <a:xfrm>
            <a:off x="7376164" y="25128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16" name="Rectangle 1315"/>
          <p:cNvSpPr/>
          <p:nvPr/>
        </p:nvSpPr>
        <p:spPr>
          <a:xfrm>
            <a:off x="7962903" y="26804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17" name="Rectangle 1316"/>
          <p:cNvSpPr/>
          <p:nvPr/>
        </p:nvSpPr>
        <p:spPr>
          <a:xfrm>
            <a:off x="8298183" y="26804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18" name="Rectangle 1317"/>
          <p:cNvSpPr/>
          <p:nvPr/>
        </p:nvSpPr>
        <p:spPr>
          <a:xfrm>
            <a:off x="8130543" y="26804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19" name="Rectangle 1318"/>
          <p:cNvSpPr/>
          <p:nvPr/>
        </p:nvSpPr>
        <p:spPr>
          <a:xfrm>
            <a:off x="7879083" y="25128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20" name="Rectangle 1319"/>
          <p:cNvSpPr/>
          <p:nvPr/>
        </p:nvSpPr>
        <p:spPr>
          <a:xfrm>
            <a:off x="8214363" y="25128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21" name="Rectangle 1320"/>
          <p:cNvSpPr/>
          <p:nvPr/>
        </p:nvSpPr>
        <p:spPr>
          <a:xfrm>
            <a:off x="8046723" y="25128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22" name="Rectangle 1321"/>
          <p:cNvSpPr/>
          <p:nvPr/>
        </p:nvSpPr>
        <p:spPr>
          <a:xfrm>
            <a:off x="8633464" y="26804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23" name="Rectangle 1322"/>
          <p:cNvSpPr/>
          <p:nvPr/>
        </p:nvSpPr>
        <p:spPr>
          <a:xfrm>
            <a:off x="8968739" y="26804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24" name="Rectangle 1323"/>
          <p:cNvSpPr/>
          <p:nvPr/>
        </p:nvSpPr>
        <p:spPr>
          <a:xfrm>
            <a:off x="8382003" y="25128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25" name="Rectangle 1324"/>
          <p:cNvSpPr/>
          <p:nvPr/>
        </p:nvSpPr>
        <p:spPr>
          <a:xfrm>
            <a:off x="9052559" y="2512839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26" name="Rectangle 1325"/>
          <p:cNvSpPr/>
          <p:nvPr/>
        </p:nvSpPr>
        <p:spPr>
          <a:xfrm>
            <a:off x="9136379" y="2680479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28" name="Rectangle 1327"/>
          <p:cNvSpPr/>
          <p:nvPr/>
        </p:nvSpPr>
        <p:spPr>
          <a:xfrm>
            <a:off x="6789421" y="30157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29" name="Rectangle 1328"/>
          <p:cNvSpPr/>
          <p:nvPr/>
        </p:nvSpPr>
        <p:spPr>
          <a:xfrm>
            <a:off x="6873237" y="28481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30" name="Rectangle 1329"/>
          <p:cNvSpPr/>
          <p:nvPr/>
        </p:nvSpPr>
        <p:spPr>
          <a:xfrm>
            <a:off x="6705598" y="28481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31" name="Rectangle 1330"/>
          <p:cNvSpPr/>
          <p:nvPr/>
        </p:nvSpPr>
        <p:spPr>
          <a:xfrm>
            <a:off x="7124702" y="30157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32" name="Rectangle 1331"/>
          <p:cNvSpPr/>
          <p:nvPr/>
        </p:nvSpPr>
        <p:spPr>
          <a:xfrm>
            <a:off x="7292343" y="30157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33" name="Rectangle 1332"/>
          <p:cNvSpPr/>
          <p:nvPr/>
        </p:nvSpPr>
        <p:spPr>
          <a:xfrm>
            <a:off x="7627623" y="30157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34" name="Rectangle 1333"/>
          <p:cNvSpPr/>
          <p:nvPr/>
        </p:nvSpPr>
        <p:spPr>
          <a:xfrm>
            <a:off x="7040879" y="28481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35" name="Rectangle 1334"/>
          <p:cNvSpPr/>
          <p:nvPr/>
        </p:nvSpPr>
        <p:spPr>
          <a:xfrm>
            <a:off x="7376162" y="28481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36" name="Rectangle 1335"/>
          <p:cNvSpPr/>
          <p:nvPr/>
        </p:nvSpPr>
        <p:spPr>
          <a:xfrm>
            <a:off x="7962902" y="30157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37" name="Rectangle 1336"/>
          <p:cNvSpPr/>
          <p:nvPr/>
        </p:nvSpPr>
        <p:spPr>
          <a:xfrm>
            <a:off x="8130542" y="30157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38" name="Rectangle 1337"/>
          <p:cNvSpPr/>
          <p:nvPr/>
        </p:nvSpPr>
        <p:spPr>
          <a:xfrm>
            <a:off x="7711441" y="28481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39" name="Rectangle 1338"/>
          <p:cNvSpPr/>
          <p:nvPr/>
        </p:nvSpPr>
        <p:spPr>
          <a:xfrm>
            <a:off x="7879081" y="28481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40" name="Rectangle 1339"/>
          <p:cNvSpPr/>
          <p:nvPr/>
        </p:nvSpPr>
        <p:spPr>
          <a:xfrm>
            <a:off x="8046721" y="28481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41" name="Rectangle 1340"/>
          <p:cNvSpPr/>
          <p:nvPr/>
        </p:nvSpPr>
        <p:spPr>
          <a:xfrm>
            <a:off x="8465823" y="30157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42" name="Rectangle 1341"/>
          <p:cNvSpPr/>
          <p:nvPr/>
        </p:nvSpPr>
        <p:spPr>
          <a:xfrm>
            <a:off x="8968738" y="30157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43" name="Rectangle 1342"/>
          <p:cNvSpPr/>
          <p:nvPr/>
        </p:nvSpPr>
        <p:spPr>
          <a:xfrm>
            <a:off x="8801099" y="30157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44" name="Rectangle 1343"/>
          <p:cNvSpPr/>
          <p:nvPr/>
        </p:nvSpPr>
        <p:spPr>
          <a:xfrm>
            <a:off x="8382001" y="28481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45" name="Rectangle 1344"/>
          <p:cNvSpPr/>
          <p:nvPr/>
        </p:nvSpPr>
        <p:spPr>
          <a:xfrm>
            <a:off x="8549642" y="28481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46" name="Rectangle 1345"/>
          <p:cNvSpPr/>
          <p:nvPr/>
        </p:nvSpPr>
        <p:spPr>
          <a:xfrm>
            <a:off x="8884917" y="28481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47" name="Rectangle 1346"/>
          <p:cNvSpPr/>
          <p:nvPr/>
        </p:nvSpPr>
        <p:spPr>
          <a:xfrm>
            <a:off x="8717278" y="28481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48" name="Rectangle 1347"/>
          <p:cNvSpPr/>
          <p:nvPr/>
        </p:nvSpPr>
        <p:spPr>
          <a:xfrm>
            <a:off x="9052557" y="2848119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49" name="Rectangle 1348"/>
          <p:cNvSpPr/>
          <p:nvPr/>
        </p:nvSpPr>
        <p:spPr>
          <a:xfrm>
            <a:off x="9136378" y="3015759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50" name="Rectangle 1349"/>
          <p:cNvSpPr/>
          <p:nvPr/>
        </p:nvSpPr>
        <p:spPr>
          <a:xfrm>
            <a:off x="6454138" y="30157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51" name="Rectangle 1350"/>
          <p:cNvSpPr/>
          <p:nvPr/>
        </p:nvSpPr>
        <p:spPr>
          <a:xfrm rot="10800000">
            <a:off x="8801094" y="46921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52" name="Rectangle 1351"/>
          <p:cNvSpPr/>
          <p:nvPr/>
        </p:nvSpPr>
        <p:spPr>
          <a:xfrm rot="10800000">
            <a:off x="8465817" y="46921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53" name="Rectangle 1352"/>
          <p:cNvSpPr/>
          <p:nvPr/>
        </p:nvSpPr>
        <p:spPr>
          <a:xfrm rot="10800000">
            <a:off x="8633457" y="46921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54" name="Rectangle 1353"/>
          <p:cNvSpPr/>
          <p:nvPr/>
        </p:nvSpPr>
        <p:spPr>
          <a:xfrm rot="10800000">
            <a:off x="8130537" y="46921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55" name="Rectangle 1354"/>
          <p:cNvSpPr/>
          <p:nvPr/>
        </p:nvSpPr>
        <p:spPr>
          <a:xfrm rot="10800000">
            <a:off x="7962903" y="46921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56" name="Rectangle 1355"/>
          <p:cNvSpPr/>
          <p:nvPr/>
        </p:nvSpPr>
        <p:spPr>
          <a:xfrm rot="10800000">
            <a:off x="7627623" y="46921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57" name="Rectangle 1356"/>
          <p:cNvSpPr/>
          <p:nvPr/>
        </p:nvSpPr>
        <p:spPr>
          <a:xfrm rot="10800000">
            <a:off x="7459983" y="46921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58" name="Rectangle 1357"/>
          <p:cNvSpPr/>
          <p:nvPr/>
        </p:nvSpPr>
        <p:spPr>
          <a:xfrm rot="10800000">
            <a:off x="6454136" y="46921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59" name="Rectangle 1358"/>
          <p:cNvSpPr/>
          <p:nvPr/>
        </p:nvSpPr>
        <p:spPr>
          <a:xfrm rot="10800000">
            <a:off x="6621776" y="46921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60" name="Rectangle 1359"/>
          <p:cNvSpPr/>
          <p:nvPr/>
        </p:nvSpPr>
        <p:spPr>
          <a:xfrm rot="10800000">
            <a:off x="9136375" y="4692158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61" name="Rectangle 1360"/>
          <p:cNvSpPr/>
          <p:nvPr/>
        </p:nvSpPr>
        <p:spPr>
          <a:xfrm>
            <a:off x="6621778" y="234519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62" name="Rectangle 1361"/>
          <p:cNvSpPr/>
          <p:nvPr/>
        </p:nvSpPr>
        <p:spPr>
          <a:xfrm>
            <a:off x="6957057" y="234519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63" name="Rectangle 1362"/>
          <p:cNvSpPr/>
          <p:nvPr/>
        </p:nvSpPr>
        <p:spPr>
          <a:xfrm>
            <a:off x="6789416" y="234519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64" name="Rectangle 1363"/>
          <p:cNvSpPr/>
          <p:nvPr/>
        </p:nvSpPr>
        <p:spPr>
          <a:xfrm>
            <a:off x="7124701" y="234519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65" name="Rectangle 1364"/>
          <p:cNvSpPr/>
          <p:nvPr/>
        </p:nvSpPr>
        <p:spPr>
          <a:xfrm>
            <a:off x="7292342" y="234519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66" name="Rectangle 1365"/>
          <p:cNvSpPr/>
          <p:nvPr/>
        </p:nvSpPr>
        <p:spPr>
          <a:xfrm>
            <a:off x="7459983" y="234519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67" name="Rectangle 1366"/>
          <p:cNvSpPr/>
          <p:nvPr/>
        </p:nvSpPr>
        <p:spPr>
          <a:xfrm>
            <a:off x="7795262" y="2345199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68" name="Rectangle 1367"/>
          <p:cNvSpPr/>
          <p:nvPr/>
        </p:nvSpPr>
        <p:spPr>
          <a:xfrm>
            <a:off x="7962902" y="2345199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69" name="Rectangle 1368"/>
          <p:cNvSpPr/>
          <p:nvPr/>
        </p:nvSpPr>
        <p:spPr>
          <a:xfrm>
            <a:off x="8130542" y="2345199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70" name="Rectangle 1369"/>
          <p:cNvSpPr/>
          <p:nvPr/>
        </p:nvSpPr>
        <p:spPr>
          <a:xfrm>
            <a:off x="8465823" y="2345199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71" name="Rectangle 1370"/>
          <p:cNvSpPr/>
          <p:nvPr/>
        </p:nvSpPr>
        <p:spPr>
          <a:xfrm>
            <a:off x="8633463" y="2345199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72" name="Rectangle 1371"/>
          <p:cNvSpPr/>
          <p:nvPr/>
        </p:nvSpPr>
        <p:spPr>
          <a:xfrm>
            <a:off x="8968739" y="2345199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73" name="Rectangle 1372"/>
          <p:cNvSpPr/>
          <p:nvPr/>
        </p:nvSpPr>
        <p:spPr>
          <a:xfrm>
            <a:off x="8801100" y="2345199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74" name="Rectangle 1373"/>
          <p:cNvSpPr/>
          <p:nvPr/>
        </p:nvSpPr>
        <p:spPr>
          <a:xfrm>
            <a:off x="9136379" y="2345199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76" name="Rectangle 1375"/>
          <p:cNvSpPr/>
          <p:nvPr/>
        </p:nvSpPr>
        <p:spPr>
          <a:xfrm rot="10800000">
            <a:off x="8801099" y="43568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77" name="Rectangle 1376"/>
          <p:cNvSpPr/>
          <p:nvPr/>
        </p:nvSpPr>
        <p:spPr>
          <a:xfrm rot="10800000">
            <a:off x="8298183" y="43568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78" name="Rectangle 1377"/>
          <p:cNvSpPr/>
          <p:nvPr/>
        </p:nvSpPr>
        <p:spPr>
          <a:xfrm rot="10800000">
            <a:off x="7962903" y="43568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79" name="Rectangle 1378"/>
          <p:cNvSpPr/>
          <p:nvPr/>
        </p:nvSpPr>
        <p:spPr>
          <a:xfrm rot="10800000">
            <a:off x="7459983" y="43568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80" name="Rectangle 1379"/>
          <p:cNvSpPr/>
          <p:nvPr/>
        </p:nvSpPr>
        <p:spPr>
          <a:xfrm rot="10800000">
            <a:off x="7124701" y="43568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81" name="Rectangle 1380"/>
          <p:cNvSpPr/>
          <p:nvPr/>
        </p:nvSpPr>
        <p:spPr>
          <a:xfrm rot="10800000">
            <a:off x="6957058" y="43568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82" name="Rectangle 1381"/>
          <p:cNvSpPr/>
          <p:nvPr/>
        </p:nvSpPr>
        <p:spPr>
          <a:xfrm rot="10800000">
            <a:off x="6789418" y="43568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83" name="Rectangle 1382"/>
          <p:cNvSpPr/>
          <p:nvPr/>
        </p:nvSpPr>
        <p:spPr>
          <a:xfrm rot="10800000">
            <a:off x="6621776" y="43568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84" name="Rectangle 1383"/>
          <p:cNvSpPr/>
          <p:nvPr/>
        </p:nvSpPr>
        <p:spPr>
          <a:xfrm rot="10800000">
            <a:off x="8968739" y="43568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85" name="Rectangle 1384"/>
          <p:cNvSpPr/>
          <p:nvPr/>
        </p:nvSpPr>
        <p:spPr>
          <a:xfrm rot="10800000">
            <a:off x="9136381" y="4356878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86" name="Rectangle 1385"/>
          <p:cNvSpPr/>
          <p:nvPr/>
        </p:nvSpPr>
        <p:spPr>
          <a:xfrm rot="10800000">
            <a:off x="8717278" y="41892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87" name="Rectangle 1386"/>
          <p:cNvSpPr/>
          <p:nvPr/>
        </p:nvSpPr>
        <p:spPr>
          <a:xfrm rot="10800000">
            <a:off x="8381998" y="41892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88" name="Rectangle 1387"/>
          <p:cNvSpPr/>
          <p:nvPr/>
        </p:nvSpPr>
        <p:spPr>
          <a:xfrm rot="10800000">
            <a:off x="7711438" y="41892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89" name="Rectangle 1388"/>
          <p:cNvSpPr/>
          <p:nvPr/>
        </p:nvSpPr>
        <p:spPr>
          <a:xfrm rot="10800000">
            <a:off x="7879078" y="41892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90" name="Rectangle 1389"/>
          <p:cNvSpPr/>
          <p:nvPr/>
        </p:nvSpPr>
        <p:spPr>
          <a:xfrm rot="10800000">
            <a:off x="7376157" y="41892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91" name="Rectangle 1390"/>
          <p:cNvSpPr/>
          <p:nvPr/>
        </p:nvSpPr>
        <p:spPr>
          <a:xfrm rot="10800000">
            <a:off x="7040875" y="41892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92" name="Rectangle 1391"/>
          <p:cNvSpPr/>
          <p:nvPr/>
        </p:nvSpPr>
        <p:spPr>
          <a:xfrm rot="10800000">
            <a:off x="7208516" y="41892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93" name="Rectangle 1392"/>
          <p:cNvSpPr/>
          <p:nvPr/>
        </p:nvSpPr>
        <p:spPr>
          <a:xfrm rot="10800000">
            <a:off x="6873233" y="41892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94" name="Rectangle 1393"/>
          <p:cNvSpPr/>
          <p:nvPr/>
        </p:nvSpPr>
        <p:spPr>
          <a:xfrm rot="10800000">
            <a:off x="6705593" y="41892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95" name="Rectangle 1394"/>
          <p:cNvSpPr/>
          <p:nvPr/>
        </p:nvSpPr>
        <p:spPr>
          <a:xfrm rot="10800000">
            <a:off x="9052554" y="4189238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96" name="Rectangle 1395"/>
          <p:cNvSpPr/>
          <p:nvPr/>
        </p:nvSpPr>
        <p:spPr>
          <a:xfrm rot="10800000">
            <a:off x="8884915" y="41892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97" name="Rectangle 1396"/>
          <p:cNvSpPr/>
          <p:nvPr/>
        </p:nvSpPr>
        <p:spPr>
          <a:xfrm rot="10800000">
            <a:off x="8465823" y="40215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98" name="Rectangle 1397"/>
          <p:cNvSpPr/>
          <p:nvPr/>
        </p:nvSpPr>
        <p:spPr>
          <a:xfrm rot="10800000">
            <a:off x="8633463" y="40215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99" name="Rectangle 1398"/>
          <p:cNvSpPr/>
          <p:nvPr/>
        </p:nvSpPr>
        <p:spPr>
          <a:xfrm rot="10800000">
            <a:off x="8298183" y="40215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00" name="Rectangle 1399"/>
          <p:cNvSpPr/>
          <p:nvPr/>
        </p:nvSpPr>
        <p:spPr>
          <a:xfrm rot="10800000">
            <a:off x="7962903" y="40215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01" name="Rectangle 1400"/>
          <p:cNvSpPr/>
          <p:nvPr/>
        </p:nvSpPr>
        <p:spPr>
          <a:xfrm rot="10800000">
            <a:off x="7627623" y="402159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02" name="Rectangle 1401"/>
          <p:cNvSpPr/>
          <p:nvPr/>
        </p:nvSpPr>
        <p:spPr>
          <a:xfrm rot="10800000">
            <a:off x="7459983" y="40216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03" name="Rectangle 1402"/>
          <p:cNvSpPr/>
          <p:nvPr/>
        </p:nvSpPr>
        <p:spPr>
          <a:xfrm rot="10800000">
            <a:off x="7292342" y="40216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04" name="Rectangle 1403"/>
          <p:cNvSpPr/>
          <p:nvPr/>
        </p:nvSpPr>
        <p:spPr>
          <a:xfrm rot="10800000">
            <a:off x="6957058" y="40216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05" name="Rectangle 1404"/>
          <p:cNvSpPr/>
          <p:nvPr/>
        </p:nvSpPr>
        <p:spPr>
          <a:xfrm rot="10800000">
            <a:off x="6789418" y="40216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06" name="Rectangle 1405"/>
          <p:cNvSpPr/>
          <p:nvPr/>
        </p:nvSpPr>
        <p:spPr>
          <a:xfrm rot="10800000">
            <a:off x="6454136" y="40216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07" name="Rectangle 1406"/>
          <p:cNvSpPr/>
          <p:nvPr/>
        </p:nvSpPr>
        <p:spPr>
          <a:xfrm rot="10800000">
            <a:off x="9136381" y="4021598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08" name="Rectangle 1407"/>
          <p:cNvSpPr/>
          <p:nvPr/>
        </p:nvSpPr>
        <p:spPr>
          <a:xfrm rot="10800000">
            <a:off x="8549637" y="38539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09" name="Rectangle 1408"/>
          <p:cNvSpPr/>
          <p:nvPr/>
        </p:nvSpPr>
        <p:spPr>
          <a:xfrm rot="10800000">
            <a:off x="8214357" y="38539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10" name="Rectangle 1409"/>
          <p:cNvSpPr/>
          <p:nvPr/>
        </p:nvSpPr>
        <p:spPr>
          <a:xfrm rot="10800000">
            <a:off x="8046717" y="38539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11" name="Rectangle 1410"/>
          <p:cNvSpPr/>
          <p:nvPr/>
        </p:nvSpPr>
        <p:spPr>
          <a:xfrm rot="10800000">
            <a:off x="7711437" y="38539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12" name="Rectangle 1411"/>
          <p:cNvSpPr/>
          <p:nvPr/>
        </p:nvSpPr>
        <p:spPr>
          <a:xfrm rot="10800000">
            <a:off x="7376157" y="38539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13" name="Rectangle 1412"/>
          <p:cNvSpPr/>
          <p:nvPr/>
        </p:nvSpPr>
        <p:spPr>
          <a:xfrm rot="10800000">
            <a:off x="7208516" y="38539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14" name="Rectangle 1413"/>
          <p:cNvSpPr/>
          <p:nvPr/>
        </p:nvSpPr>
        <p:spPr>
          <a:xfrm rot="10800000">
            <a:off x="6873233" y="38539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15" name="Rectangle 1414"/>
          <p:cNvSpPr/>
          <p:nvPr/>
        </p:nvSpPr>
        <p:spPr>
          <a:xfrm rot="10800000">
            <a:off x="6537953" y="38539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16" name="Rectangle 1415"/>
          <p:cNvSpPr/>
          <p:nvPr/>
        </p:nvSpPr>
        <p:spPr>
          <a:xfrm rot="10800000">
            <a:off x="9052554" y="3853958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17" name="Rectangle 1416"/>
          <p:cNvSpPr/>
          <p:nvPr/>
        </p:nvSpPr>
        <p:spPr>
          <a:xfrm rot="10800000">
            <a:off x="8884914" y="38539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18" name="Rectangle 1417"/>
          <p:cNvSpPr/>
          <p:nvPr/>
        </p:nvSpPr>
        <p:spPr>
          <a:xfrm>
            <a:off x="6621777" y="33510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19" name="Rectangle 1418"/>
          <p:cNvSpPr/>
          <p:nvPr/>
        </p:nvSpPr>
        <p:spPr>
          <a:xfrm>
            <a:off x="6705597" y="318339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20" name="Rectangle 1419"/>
          <p:cNvSpPr/>
          <p:nvPr/>
        </p:nvSpPr>
        <p:spPr>
          <a:xfrm>
            <a:off x="7124702" y="33510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21" name="Rectangle 1420"/>
          <p:cNvSpPr/>
          <p:nvPr/>
        </p:nvSpPr>
        <p:spPr>
          <a:xfrm>
            <a:off x="7627623" y="33510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22" name="Rectangle 1421"/>
          <p:cNvSpPr/>
          <p:nvPr/>
        </p:nvSpPr>
        <p:spPr>
          <a:xfrm>
            <a:off x="7459983" y="33510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23" name="Rectangle 1422"/>
          <p:cNvSpPr/>
          <p:nvPr/>
        </p:nvSpPr>
        <p:spPr>
          <a:xfrm>
            <a:off x="7040878" y="318339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24" name="Rectangle 1423"/>
          <p:cNvSpPr/>
          <p:nvPr/>
        </p:nvSpPr>
        <p:spPr>
          <a:xfrm>
            <a:off x="7208519" y="318339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25" name="Rectangle 1424"/>
          <p:cNvSpPr/>
          <p:nvPr/>
        </p:nvSpPr>
        <p:spPr>
          <a:xfrm>
            <a:off x="7376161" y="318339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26" name="Rectangle 1425"/>
          <p:cNvSpPr/>
          <p:nvPr/>
        </p:nvSpPr>
        <p:spPr>
          <a:xfrm>
            <a:off x="7795263" y="33510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27" name="Rectangle 1426"/>
          <p:cNvSpPr/>
          <p:nvPr/>
        </p:nvSpPr>
        <p:spPr>
          <a:xfrm>
            <a:off x="8298183" y="33510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28" name="Rectangle 1427"/>
          <p:cNvSpPr/>
          <p:nvPr/>
        </p:nvSpPr>
        <p:spPr>
          <a:xfrm>
            <a:off x="7879081" y="318339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29" name="Rectangle 1428"/>
          <p:cNvSpPr/>
          <p:nvPr/>
        </p:nvSpPr>
        <p:spPr>
          <a:xfrm>
            <a:off x="8214361" y="318339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30" name="Rectangle 1429"/>
          <p:cNvSpPr/>
          <p:nvPr/>
        </p:nvSpPr>
        <p:spPr>
          <a:xfrm>
            <a:off x="8046721" y="31833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31" name="Rectangle 1430"/>
          <p:cNvSpPr/>
          <p:nvPr/>
        </p:nvSpPr>
        <p:spPr>
          <a:xfrm>
            <a:off x="8465824" y="33510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32" name="Rectangle 1431"/>
          <p:cNvSpPr/>
          <p:nvPr/>
        </p:nvSpPr>
        <p:spPr>
          <a:xfrm>
            <a:off x="8633464" y="33510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33" name="Rectangle 1432"/>
          <p:cNvSpPr/>
          <p:nvPr/>
        </p:nvSpPr>
        <p:spPr>
          <a:xfrm>
            <a:off x="8968739" y="33510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34" name="Rectangle 1433"/>
          <p:cNvSpPr/>
          <p:nvPr/>
        </p:nvSpPr>
        <p:spPr>
          <a:xfrm>
            <a:off x="8801101" y="33510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35" name="Rectangle 1434"/>
          <p:cNvSpPr/>
          <p:nvPr/>
        </p:nvSpPr>
        <p:spPr>
          <a:xfrm>
            <a:off x="8382001" y="31833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36" name="Rectangle 1435"/>
          <p:cNvSpPr/>
          <p:nvPr/>
        </p:nvSpPr>
        <p:spPr>
          <a:xfrm>
            <a:off x="8884917" y="318339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37" name="Rectangle 1436"/>
          <p:cNvSpPr/>
          <p:nvPr/>
        </p:nvSpPr>
        <p:spPr>
          <a:xfrm>
            <a:off x="8717278" y="31833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38" name="Rectangle 1437"/>
          <p:cNvSpPr/>
          <p:nvPr/>
        </p:nvSpPr>
        <p:spPr>
          <a:xfrm>
            <a:off x="9052557" y="3183399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39" name="Rectangle 1438"/>
          <p:cNvSpPr/>
          <p:nvPr/>
        </p:nvSpPr>
        <p:spPr>
          <a:xfrm>
            <a:off x="9136379" y="3351038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40" name="Rectangle 1439"/>
          <p:cNvSpPr/>
          <p:nvPr/>
        </p:nvSpPr>
        <p:spPr>
          <a:xfrm rot="10800000">
            <a:off x="8633463" y="36863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41" name="Rectangle 1440"/>
          <p:cNvSpPr/>
          <p:nvPr/>
        </p:nvSpPr>
        <p:spPr>
          <a:xfrm rot="10800000">
            <a:off x="8298183" y="36863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42" name="Rectangle 1441"/>
          <p:cNvSpPr/>
          <p:nvPr/>
        </p:nvSpPr>
        <p:spPr>
          <a:xfrm rot="10800000">
            <a:off x="8130543" y="36863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43" name="Rectangle 1442"/>
          <p:cNvSpPr/>
          <p:nvPr/>
        </p:nvSpPr>
        <p:spPr>
          <a:xfrm rot="10800000">
            <a:off x="7962903" y="36863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44" name="Rectangle 1443"/>
          <p:cNvSpPr/>
          <p:nvPr/>
        </p:nvSpPr>
        <p:spPr>
          <a:xfrm rot="10800000">
            <a:off x="7459983" y="36863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45" name="Rectangle 1444"/>
          <p:cNvSpPr/>
          <p:nvPr/>
        </p:nvSpPr>
        <p:spPr>
          <a:xfrm rot="10800000">
            <a:off x="7124701" y="36863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46" name="Rectangle 1445"/>
          <p:cNvSpPr/>
          <p:nvPr/>
        </p:nvSpPr>
        <p:spPr>
          <a:xfrm rot="10800000">
            <a:off x="7292342" y="36863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47" name="Rectangle 1446"/>
          <p:cNvSpPr/>
          <p:nvPr/>
        </p:nvSpPr>
        <p:spPr>
          <a:xfrm rot="10800000">
            <a:off x="6454136" y="36863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48" name="Rectangle 1447"/>
          <p:cNvSpPr/>
          <p:nvPr/>
        </p:nvSpPr>
        <p:spPr>
          <a:xfrm rot="10800000">
            <a:off x="9136381" y="3686318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49" name="Rectangle 1448"/>
          <p:cNvSpPr/>
          <p:nvPr/>
        </p:nvSpPr>
        <p:spPr>
          <a:xfrm rot="10800000">
            <a:off x="8717277" y="35186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50" name="Rectangle 1449"/>
          <p:cNvSpPr/>
          <p:nvPr/>
        </p:nvSpPr>
        <p:spPr>
          <a:xfrm rot="10800000">
            <a:off x="8549641" y="35186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51" name="Rectangle 1450"/>
          <p:cNvSpPr/>
          <p:nvPr/>
        </p:nvSpPr>
        <p:spPr>
          <a:xfrm rot="10800000">
            <a:off x="8214359" y="35186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52" name="Rectangle 1451"/>
          <p:cNvSpPr/>
          <p:nvPr/>
        </p:nvSpPr>
        <p:spPr>
          <a:xfrm rot="10800000">
            <a:off x="7711438" y="35186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53" name="Rectangle 1452"/>
          <p:cNvSpPr/>
          <p:nvPr/>
        </p:nvSpPr>
        <p:spPr>
          <a:xfrm rot="10800000">
            <a:off x="7879079" y="35186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54" name="Rectangle 1453"/>
          <p:cNvSpPr/>
          <p:nvPr/>
        </p:nvSpPr>
        <p:spPr>
          <a:xfrm rot="10800000">
            <a:off x="7543797" y="35186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55" name="Rectangle 1454"/>
          <p:cNvSpPr/>
          <p:nvPr/>
        </p:nvSpPr>
        <p:spPr>
          <a:xfrm rot="10800000">
            <a:off x="7376158" y="35186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56" name="Rectangle 1455"/>
          <p:cNvSpPr/>
          <p:nvPr/>
        </p:nvSpPr>
        <p:spPr>
          <a:xfrm rot="10800000">
            <a:off x="7040877" y="35186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57" name="Rectangle 1456"/>
          <p:cNvSpPr/>
          <p:nvPr/>
        </p:nvSpPr>
        <p:spPr>
          <a:xfrm rot="10800000">
            <a:off x="7208518" y="35186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58" name="Rectangle 1457"/>
          <p:cNvSpPr/>
          <p:nvPr/>
        </p:nvSpPr>
        <p:spPr>
          <a:xfrm rot="10800000">
            <a:off x="6873235" y="35186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59" name="Rectangle 1458"/>
          <p:cNvSpPr/>
          <p:nvPr/>
        </p:nvSpPr>
        <p:spPr>
          <a:xfrm rot="10800000">
            <a:off x="6705595" y="35186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60" name="Rectangle 1459"/>
          <p:cNvSpPr/>
          <p:nvPr/>
        </p:nvSpPr>
        <p:spPr>
          <a:xfrm rot="10800000">
            <a:off x="6537955" y="35186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61" name="Rectangle 1460"/>
          <p:cNvSpPr/>
          <p:nvPr/>
        </p:nvSpPr>
        <p:spPr>
          <a:xfrm rot="10800000">
            <a:off x="9052557" y="3518678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62" name="Rectangle 1461"/>
          <p:cNvSpPr/>
          <p:nvPr/>
        </p:nvSpPr>
        <p:spPr>
          <a:xfrm rot="10800000">
            <a:off x="6789418" y="36863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63" name="Rectangle 1462"/>
          <p:cNvSpPr/>
          <p:nvPr/>
        </p:nvSpPr>
        <p:spPr>
          <a:xfrm rot="10800000">
            <a:off x="6957058" y="36863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64" name="Rectangle 1463"/>
          <p:cNvSpPr/>
          <p:nvPr/>
        </p:nvSpPr>
        <p:spPr>
          <a:xfrm rot="10800000">
            <a:off x="6705593" y="38539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65" name="Rectangle 1464"/>
          <p:cNvSpPr/>
          <p:nvPr/>
        </p:nvSpPr>
        <p:spPr>
          <a:xfrm rot="10800000">
            <a:off x="6621776" y="40216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66" name="Rectangle 1465"/>
          <p:cNvSpPr/>
          <p:nvPr/>
        </p:nvSpPr>
        <p:spPr>
          <a:xfrm rot="10800000">
            <a:off x="7040875" y="38539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67" name="Rectangle 1466"/>
          <p:cNvSpPr/>
          <p:nvPr/>
        </p:nvSpPr>
        <p:spPr>
          <a:xfrm rot="10800000">
            <a:off x="7124701" y="40216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71" name="Rectangle 1470"/>
          <p:cNvSpPr/>
          <p:nvPr/>
        </p:nvSpPr>
        <p:spPr>
          <a:xfrm>
            <a:off x="8549644" y="25128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72" name="Rectangle 1471"/>
          <p:cNvSpPr/>
          <p:nvPr/>
        </p:nvSpPr>
        <p:spPr>
          <a:xfrm>
            <a:off x="8884919" y="25128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73" name="Rectangle 1472"/>
          <p:cNvSpPr/>
          <p:nvPr/>
        </p:nvSpPr>
        <p:spPr>
          <a:xfrm>
            <a:off x="8717281" y="25128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74" name="Rectangle 1473"/>
          <p:cNvSpPr/>
          <p:nvPr/>
        </p:nvSpPr>
        <p:spPr>
          <a:xfrm>
            <a:off x="8465824" y="26804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75" name="Rectangle 1474"/>
          <p:cNvSpPr/>
          <p:nvPr/>
        </p:nvSpPr>
        <p:spPr>
          <a:xfrm>
            <a:off x="8801101" y="26804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76" name="Rectangle 1475"/>
          <p:cNvSpPr/>
          <p:nvPr/>
        </p:nvSpPr>
        <p:spPr>
          <a:xfrm>
            <a:off x="8214361" y="28481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77" name="Rectangle 1476"/>
          <p:cNvSpPr/>
          <p:nvPr/>
        </p:nvSpPr>
        <p:spPr>
          <a:xfrm>
            <a:off x="8298182" y="30157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78" name="Rectangle 1477"/>
          <p:cNvSpPr/>
          <p:nvPr/>
        </p:nvSpPr>
        <p:spPr>
          <a:xfrm>
            <a:off x="7208520" y="217755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79" name="Rectangle 1478"/>
          <p:cNvSpPr/>
          <p:nvPr/>
        </p:nvSpPr>
        <p:spPr>
          <a:xfrm>
            <a:off x="7040879" y="217755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80" name="Rectangle 1479"/>
          <p:cNvSpPr/>
          <p:nvPr/>
        </p:nvSpPr>
        <p:spPr>
          <a:xfrm rot="10800000">
            <a:off x="7040875" y="45245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81" name="Rectangle 1480"/>
          <p:cNvSpPr/>
          <p:nvPr/>
        </p:nvSpPr>
        <p:spPr>
          <a:xfrm rot="10800000">
            <a:off x="7292342" y="43568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82" name="Rectangle 1481"/>
          <p:cNvSpPr/>
          <p:nvPr/>
        </p:nvSpPr>
        <p:spPr>
          <a:xfrm rot="10800000">
            <a:off x="7208516" y="45245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83" name="Rectangle 1482"/>
          <p:cNvSpPr/>
          <p:nvPr/>
        </p:nvSpPr>
        <p:spPr>
          <a:xfrm rot="10800000">
            <a:off x="7376157" y="45245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84" name="Rectangle 1483"/>
          <p:cNvSpPr/>
          <p:nvPr/>
        </p:nvSpPr>
        <p:spPr>
          <a:xfrm>
            <a:off x="8382000" y="217755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85" name="Rectangle 1484"/>
          <p:cNvSpPr/>
          <p:nvPr/>
        </p:nvSpPr>
        <p:spPr>
          <a:xfrm>
            <a:off x="8298182" y="2345199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86" name="Rectangle 1485"/>
          <p:cNvSpPr/>
          <p:nvPr/>
        </p:nvSpPr>
        <p:spPr>
          <a:xfrm>
            <a:off x="8633463" y="30157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87" name="Rectangle 1486"/>
          <p:cNvSpPr/>
          <p:nvPr/>
        </p:nvSpPr>
        <p:spPr>
          <a:xfrm>
            <a:off x="8549642" y="31833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88" name="Rectangle 1487"/>
          <p:cNvSpPr/>
          <p:nvPr/>
        </p:nvSpPr>
        <p:spPr>
          <a:xfrm rot="10800000">
            <a:off x="8298177" y="46921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89" name="Rectangle 1488"/>
          <p:cNvSpPr/>
          <p:nvPr/>
        </p:nvSpPr>
        <p:spPr>
          <a:xfrm rot="10800000">
            <a:off x="8801099" y="36863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90" name="Rectangle 1489"/>
          <p:cNvSpPr/>
          <p:nvPr/>
        </p:nvSpPr>
        <p:spPr>
          <a:xfrm rot="10800000">
            <a:off x="8717277" y="38539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91" name="Rectangle 1490"/>
          <p:cNvSpPr/>
          <p:nvPr/>
        </p:nvSpPr>
        <p:spPr>
          <a:xfrm>
            <a:off x="6537958" y="28481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92" name="Rectangle 1491"/>
          <p:cNvSpPr/>
          <p:nvPr/>
        </p:nvSpPr>
        <p:spPr>
          <a:xfrm>
            <a:off x="6621777" y="30157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93" name="Rectangle 1492"/>
          <p:cNvSpPr/>
          <p:nvPr/>
        </p:nvSpPr>
        <p:spPr>
          <a:xfrm>
            <a:off x="6537957" y="31833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95" name="Rectangle 1494"/>
          <p:cNvSpPr/>
          <p:nvPr/>
        </p:nvSpPr>
        <p:spPr>
          <a:xfrm rot="10800000">
            <a:off x="8884917" y="35186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96" name="Rectangle 1495"/>
          <p:cNvSpPr/>
          <p:nvPr/>
        </p:nvSpPr>
        <p:spPr>
          <a:xfrm rot="10800000">
            <a:off x="8968739" y="36863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97" name="Rectangle 1496"/>
          <p:cNvSpPr/>
          <p:nvPr/>
        </p:nvSpPr>
        <p:spPr>
          <a:xfrm rot="10800000">
            <a:off x="8801099" y="40215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98" name="Rectangle 1497"/>
          <p:cNvSpPr/>
          <p:nvPr/>
        </p:nvSpPr>
        <p:spPr>
          <a:xfrm rot="10800000">
            <a:off x="8968742" y="40215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99" name="Rectangle 1498"/>
          <p:cNvSpPr/>
          <p:nvPr/>
        </p:nvSpPr>
        <p:spPr>
          <a:xfrm rot="10800000">
            <a:off x="8884914" y="45245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00" name="Rectangle 1499"/>
          <p:cNvSpPr/>
          <p:nvPr/>
        </p:nvSpPr>
        <p:spPr>
          <a:xfrm rot="10800000">
            <a:off x="8968734" y="46921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01" name="Rectangle 1500"/>
          <p:cNvSpPr/>
          <p:nvPr/>
        </p:nvSpPr>
        <p:spPr>
          <a:xfrm rot="10800000">
            <a:off x="8549638" y="41892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02" name="Rectangle 1501"/>
          <p:cNvSpPr/>
          <p:nvPr/>
        </p:nvSpPr>
        <p:spPr>
          <a:xfrm rot="10800000">
            <a:off x="8465823" y="43568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03" name="Rectangle 1502"/>
          <p:cNvSpPr/>
          <p:nvPr/>
        </p:nvSpPr>
        <p:spPr>
          <a:xfrm rot="10800000">
            <a:off x="8633463" y="43568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04" name="Rectangle 1503"/>
          <p:cNvSpPr/>
          <p:nvPr/>
        </p:nvSpPr>
        <p:spPr>
          <a:xfrm rot="10800000">
            <a:off x="8549637" y="45245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05" name="Rectangle 1504"/>
          <p:cNvSpPr/>
          <p:nvPr/>
        </p:nvSpPr>
        <p:spPr>
          <a:xfrm rot="10800000">
            <a:off x="8130543" y="40215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06" name="Rectangle 1505"/>
          <p:cNvSpPr/>
          <p:nvPr/>
        </p:nvSpPr>
        <p:spPr>
          <a:xfrm rot="10800000">
            <a:off x="8214358" y="41892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07" name="Rectangle 1506"/>
          <p:cNvSpPr/>
          <p:nvPr/>
        </p:nvSpPr>
        <p:spPr>
          <a:xfrm rot="10800000">
            <a:off x="8046718" y="41892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08" name="Rectangle 1507"/>
          <p:cNvSpPr/>
          <p:nvPr/>
        </p:nvSpPr>
        <p:spPr>
          <a:xfrm rot="10800000">
            <a:off x="8130543" y="43568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09" name="Rectangle 1508"/>
          <p:cNvSpPr/>
          <p:nvPr/>
        </p:nvSpPr>
        <p:spPr>
          <a:xfrm rot="10800000">
            <a:off x="7879077" y="45245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10" name="Rectangle 1509"/>
          <p:cNvSpPr/>
          <p:nvPr/>
        </p:nvSpPr>
        <p:spPr>
          <a:xfrm>
            <a:off x="8801097" y="2009918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11" name="Rectangle 1510"/>
          <p:cNvSpPr/>
          <p:nvPr/>
        </p:nvSpPr>
        <p:spPr>
          <a:xfrm>
            <a:off x="7543801" y="217755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12" name="Rectangle 1511"/>
          <p:cNvSpPr/>
          <p:nvPr/>
        </p:nvSpPr>
        <p:spPr>
          <a:xfrm>
            <a:off x="8214360" y="217755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13" name="Rectangle 1512"/>
          <p:cNvSpPr/>
          <p:nvPr/>
        </p:nvSpPr>
        <p:spPr>
          <a:xfrm>
            <a:off x="8549640" y="217755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14" name="Rectangle 1513"/>
          <p:cNvSpPr/>
          <p:nvPr/>
        </p:nvSpPr>
        <p:spPr>
          <a:xfrm>
            <a:off x="7208523" y="25128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15" name="Rectangle 1514"/>
          <p:cNvSpPr/>
          <p:nvPr/>
        </p:nvSpPr>
        <p:spPr>
          <a:xfrm>
            <a:off x="7543804" y="25128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16" name="Rectangle 1515"/>
          <p:cNvSpPr/>
          <p:nvPr/>
        </p:nvSpPr>
        <p:spPr>
          <a:xfrm>
            <a:off x="6705598" y="25128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17" name="Rectangle 1516"/>
          <p:cNvSpPr/>
          <p:nvPr/>
        </p:nvSpPr>
        <p:spPr>
          <a:xfrm>
            <a:off x="6873237" y="25128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18" name="Rectangle 1517"/>
          <p:cNvSpPr/>
          <p:nvPr/>
        </p:nvSpPr>
        <p:spPr>
          <a:xfrm>
            <a:off x="6789417" y="26804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19" name="Rectangle 1518"/>
          <p:cNvSpPr/>
          <p:nvPr/>
        </p:nvSpPr>
        <p:spPr>
          <a:xfrm>
            <a:off x="7124702" y="26804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20" name="Rectangle 1519"/>
          <p:cNvSpPr/>
          <p:nvPr/>
        </p:nvSpPr>
        <p:spPr>
          <a:xfrm>
            <a:off x="7292343" y="26804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21" name="Rectangle 1520"/>
          <p:cNvSpPr/>
          <p:nvPr/>
        </p:nvSpPr>
        <p:spPr>
          <a:xfrm>
            <a:off x="7208521" y="28481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22" name="Rectangle 1521"/>
          <p:cNvSpPr/>
          <p:nvPr/>
        </p:nvSpPr>
        <p:spPr>
          <a:xfrm>
            <a:off x="7543802" y="28481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23" name="Rectangle 1522"/>
          <p:cNvSpPr/>
          <p:nvPr/>
        </p:nvSpPr>
        <p:spPr>
          <a:xfrm>
            <a:off x="6957059" y="30157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24" name="Rectangle 1523"/>
          <p:cNvSpPr/>
          <p:nvPr/>
        </p:nvSpPr>
        <p:spPr>
          <a:xfrm>
            <a:off x="6873236" y="31833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25" name="Rectangle 1524"/>
          <p:cNvSpPr/>
          <p:nvPr/>
        </p:nvSpPr>
        <p:spPr>
          <a:xfrm>
            <a:off x="7459984" y="30157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26" name="Rectangle 1525"/>
          <p:cNvSpPr/>
          <p:nvPr/>
        </p:nvSpPr>
        <p:spPr>
          <a:xfrm>
            <a:off x="7543801" y="31833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27" name="Rectangle 1526"/>
          <p:cNvSpPr/>
          <p:nvPr/>
        </p:nvSpPr>
        <p:spPr>
          <a:xfrm>
            <a:off x="6957059" y="33510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28" name="Rectangle 1527"/>
          <p:cNvSpPr/>
          <p:nvPr/>
        </p:nvSpPr>
        <p:spPr>
          <a:xfrm>
            <a:off x="7292343" y="33510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29" name="Rectangle 1528"/>
          <p:cNvSpPr/>
          <p:nvPr/>
        </p:nvSpPr>
        <p:spPr>
          <a:xfrm>
            <a:off x="7795263" y="30157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30" name="Rectangle 1529"/>
          <p:cNvSpPr/>
          <p:nvPr/>
        </p:nvSpPr>
        <p:spPr>
          <a:xfrm>
            <a:off x="7711439" y="31833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31" name="Rectangle 1530"/>
          <p:cNvSpPr/>
          <p:nvPr/>
        </p:nvSpPr>
        <p:spPr>
          <a:xfrm>
            <a:off x="7627623" y="2345199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32" name="Rectangle 1531"/>
          <p:cNvSpPr/>
          <p:nvPr/>
        </p:nvSpPr>
        <p:spPr>
          <a:xfrm>
            <a:off x="7711442" y="25128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33" name="Rectangle 1532"/>
          <p:cNvSpPr/>
          <p:nvPr/>
        </p:nvSpPr>
        <p:spPr>
          <a:xfrm>
            <a:off x="7795263" y="26804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34" name="Rectangle 1533"/>
          <p:cNvSpPr/>
          <p:nvPr/>
        </p:nvSpPr>
        <p:spPr>
          <a:xfrm>
            <a:off x="8130543" y="33510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35" name="Rectangle 1534"/>
          <p:cNvSpPr/>
          <p:nvPr/>
        </p:nvSpPr>
        <p:spPr>
          <a:xfrm rot="10800000">
            <a:off x="8381999" y="35186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36" name="Rectangle 1535"/>
          <p:cNvSpPr/>
          <p:nvPr/>
        </p:nvSpPr>
        <p:spPr>
          <a:xfrm rot="10800000">
            <a:off x="8046719" y="35186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37" name="Rectangle 1536"/>
          <p:cNvSpPr/>
          <p:nvPr/>
        </p:nvSpPr>
        <p:spPr>
          <a:xfrm>
            <a:off x="6789421" y="33510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38" name="Rectangle 1537"/>
          <p:cNvSpPr/>
          <p:nvPr/>
        </p:nvSpPr>
        <p:spPr>
          <a:xfrm>
            <a:off x="7962903" y="33510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39" name="Rectangle 1538"/>
          <p:cNvSpPr/>
          <p:nvPr/>
        </p:nvSpPr>
        <p:spPr>
          <a:xfrm rot="10800000">
            <a:off x="7543797" y="38539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40" name="Rectangle 1539"/>
          <p:cNvSpPr/>
          <p:nvPr/>
        </p:nvSpPr>
        <p:spPr>
          <a:xfrm rot="10800000">
            <a:off x="7627623" y="36863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41" name="Rectangle 1540"/>
          <p:cNvSpPr/>
          <p:nvPr/>
        </p:nvSpPr>
        <p:spPr>
          <a:xfrm rot="10800000">
            <a:off x="7795263" y="40215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42" name="Rectangle 1541"/>
          <p:cNvSpPr/>
          <p:nvPr/>
        </p:nvSpPr>
        <p:spPr>
          <a:xfrm rot="10800000">
            <a:off x="7543797" y="41892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43" name="Rectangle 1542"/>
          <p:cNvSpPr/>
          <p:nvPr/>
        </p:nvSpPr>
        <p:spPr>
          <a:xfrm rot="10800000">
            <a:off x="7795263" y="36863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44" name="Rectangle 1543"/>
          <p:cNvSpPr/>
          <p:nvPr/>
        </p:nvSpPr>
        <p:spPr>
          <a:xfrm rot="10800000">
            <a:off x="7879077" y="38539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45" name="Rectangle 1544"/>
          <p:cNvSpPr/>
          <p:nvPr/>
        </p:nvSpPr>
        <p:spPr>
          <a:xfrm rot="10800000">
            <a:off x="7795263" y="43568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46" name="Rectangle 1545"/>
          <p:cNvSpPr/>
          <p:nvPr/>
        </p:nvSpPr>
        <p:spPr>
          <a:xfrm rot="10800000">
            <a:off x="7627623" y="43568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47" name="Rectangle 1546"/>
          <p:cNvSpPr/>
          <p:nvPr/>
        </p:nvSpPr>
        <p:spPr>
          <a:xfrm rot="10800000">
            <a:off x="7711437" y="45245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48" name="Rectangle 1547"/>
          <p:cNvSpPr/>
          <p:nvPr/>
        </p:nvSpPr>
        <p:spPr>
          <a:xfrm rot="10800000">
            <a:off x="8465823" y="36863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49" name="Rectangle 1548"/>
          <p:cNvSpPr/>
          <p:nvPr/>
        </p:nvSpPr>
        <p:spPr>
          <a:xfrm rot="10800000">
            <a:off x="8381997" y="38539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50" name="Rectangle 1549"/>
          <p:cNvSpPr/>
          <p:nvPr/>
        </p:nvSpPr>
        <p:spPr>
          <a:xfrm rot="10800000">
            <a:off x="6621776" y="36863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51" name="Rectangle 1550"/>
          <p:cNvSpPr/>
          <p:nvPr/>
        </p:nvSpPr>
        <p:spPr>
          <a:xfrm rot="10800000">
            <a:off x="6789418" y="46921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52" name="Rectangle 1551"/>
          <p:cNvSpPr/>
          <p:nvPr/>
        </p:nvSpPr>
        <p:spPr>
          <a:xfrm rot="10800000">
            <a:off x="6957058" y="46921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53" name="Rectangle 1552"/>
          <p:cNvSpPr/>
          <p:nvPr/>
        </p:nvSpPr>
        <p:spPr>
          <a:xfrm rot="10800000">
            <a:off x="7124701" y="46921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54" name="Rectangle 1553"/>
          <p:cNvSpPr/>
          <p:nvPr/>
        </p:nvSpPr>
        <p:spPr>
          <a:xfrm rot="10800000">
            <a:off x="7292342" y="46921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55" name="Rectangle 1554"/>
          <p:cNvSpPr/>
          <p:nvPr/>
        </p:nvSpPr>
        <p:spPr>
          <a:xfrm rot="10800000">
            <a:off x="7795263" y="46921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56" name="Rectangle 1555"/>
          <p:cNvSpPr/>
          <p:nvPr/>
        </p:nvSpPr>
        <p:spPr>
          <a:xfrm>
            <a:off x="6370320" y="217755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57" name="Rectangle 1556"/>
          <p:cNvSpPr/>
          <p:nvPr/>
        </p:nvSpPr>
        <p:spPr>
          <a:xfrm rot="10800000">
            <a:off x="6370315" y="45245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58" name="Rectangle 1557"/>
          <p:cNvSpPr/>
          <p:nvPr/>
        </p:nvSpPr>
        <p:spPr>
          <a:xfrm>
            <a:off x="6370321" y="25128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59" name="Rectangle 1558"/>
          <p:cNvSpPr/>
          <p:nvPr/>
        </p:nvSpPr>
        <p:spPr>
          <a:xfrm>
            <a:off x="6370321" y="28481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60" name="Rectangle 1559"/>
          <p:cNvSpPr/>
          <p:nvPr/>
        </p:nvSpPr>
        <p:spPr>
          <a:xfrm rot="10800000">
            <a:off x="6370315" y="41892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61" name="Rectangle 1560"/>
          <p:cNvSpPr/>
          <p:nvPr/>
        </p:nvSpPr>
        <p:spPr>
          <a:xfrm rot="10800000">
            <a:off x="6370315" y="38539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62" name="Rectangle 1561"/>
          <p:cNvSpPr/>
          <p:nvPr/>
        </p:nvSpPr>
        <p:spPr>
          <a:xfrm>
            <a:off x="6370319" y="31833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63" name="Rectangle 1562"/>
          <p:cNvSpPr/>
          <p:nvPr/>
        </p:nvSpPr>
        <p:spPr>
          <a:xfrm rot="10800000">
            <a:off x="6370317" y="35186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68" name="Rectangle 1467"/>
          <p:cNvSpPr/>
          <p:nvPr/>
        </p:nvSpPr>
        <p:spPr>
          <a:xfrm rot="10800000">
            <a:off x="6537953" y="41892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94" name="Rectangle 1493"/>
          <p:cNvSpPr/>
          <p:nvPr/>
        </p:nvSpPr>
        <p:spPr>
          <a:xfrm>
            <a:off x="6454138" y="33510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75" name="Rectangle 1374"/>
          <p:cNvSpPr/>
          <p:nvPr/>
        </p:nvSpPr>
        <p:spPr>
          <a:xfrm>
            <a:off x="6454138" y="234519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27" name="Rectangle 1326"/>
          <p:cNvSpPr/>
          <p:nvPr/>
        </p:nvSpPr>
        <p:spPr>
          <a:xfrm>
            <a:off x="6454138" y="26804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69" name="Rectangle 1468"/>
          <p:cNvSpPr/>
          <p:nvPr/>
        </p:nvSpPr>
        <p:spPr>
          <a:xfrm rot="10800000">
            <a:off x="6454136" y="43568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70" name="Rectangle 1469"/>
          <p:cNvSpPr/>
          <p:nvPr/>
        </p:nvSpPr>
        <p:spPr>
          <a:xfrm rot="10800000">
            <a:off x="6537953" y="45245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64" name="TextBox 1563"/>
          <p:cNvSpPr txBox="1"/>
          <p:nvPr/>
        </p:nvSpPr>
        <p:spPr>
          <a:xfrm>
            <a:off x="2849880" y="6046113"/>
            <a:ext cx="48923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(a)</a:t>
            </a:r>
          </a:p>
        </p:txBody>
      </p:sp>
      <p:sp>
        <p:nvSpPr>
          <p:cNvPr id="1565" name="TextBox 1564"/>
          <p:cNvSpPr txBox="1"/>
          <p:nvPr/>
        </p:nvSpPr>
        <p:spPr>
          <a:xfrm>
            <a:off x="7650569" y="4859798"/>
            <a:ext cx="50206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(b)</a:t>
            </a:r>
          </a:p>
        </p:txBody>
      </p:sp>
      <p:sp>
        <p:nvSpPr>
          <p:cNvPr id="1566" name="TextBox 1565">
            <a:extLst>
              <a:ext uri="{FF2B5EF4-FFF2-40B4-BE49-F238E27FC236}">
                <a16:creationId xmlns:a16="http://schemas.microsoft.com/office/drawing/2014/main" id="{E645875F-E5C6-4AFD-AD54-A091E0C5870A}"/>
              </a:ext>
            </a:extLst>
          </p:cNvPr>
          <p:cNvSpPr txBox="1"/>
          <p:nvPr/>
        </p:nvSpPr>
        <p:spPr>
          <a:xfrm>
            <a:off x="1494519" y="6568439"/>
            <a:ext cx="723710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Comparing the resultant free energy-minimized pattern </a:t>
            </a:r>
          </a:p>
          <a:p>
            <a:pPr algn="ctr"/>
            <a:r>
              <a:rPr lang="en-US" b="1" dirty="0"/>
              <a:t>against the original scale-free-like pattern (Pattern 6; shown here) </a:t>
            </a:r>
          </a:p>
          <a:p>
            <a:pPr algn="ctr"/>
            <a:r>
              <a:rPr lang="en-US" b="1" dirty="0"/>
              <a:t>(previous slide)</a:t>
            </a:r>
          </a:p>
        </p:txBody>
      </p:sp>
      <p:sp>
        <p:nvSpPr>
          <p:cNvPr id="506" name="Rectangle 505"/>
          <p:cNvSpPr/>
          <p:nvPr/>
        </p:nvSpPr>
        <p:spPr>
          <a:xfrm>
            <a:off x="3855747" y="83643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90" name="Rectangle 189"/>
          <p:cNvSpPr/>
          <p:nvPr/>
        </p:nvSpPr>
        <p:spPr>
          <a:xfrm>
            <a:off x="2514621" y="11717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96" name="Rectangle 195"/>
          <p:cNvSpPr/>
          <p:nvPr/>
        </p:nvSpPr>
        <p:spPr>
          <a:xfrm>
            <a:off x="2598438" y="10040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55" name="Rectangle 454"/>
          <p:cNvSpPr/>
          <p:nvPr/>
        </p:nvSpPr>
        <p:spPr>
          <a:xfrm>
            <a:off x="4861588" y="11717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28" name="Rectangle 427"/>
          <p:cNvSpPr/>
          <p:nvPr/>
        </p:nvSpPr>
        <p:spPr>
          <a:xfrm>
            <a:off x="3185183" y="11717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68" name="Rectangle 667"/>
          <p:cNvSpPr/>
          <p:nvPr/>
        </p:nvSpPr>
        <p:spPr>
          <a:xfrm>
            <a:off x="3688107" y="11717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63" name="Rectangle 662"/>
          <p:cNvSpPr/>
          <p:nvPr/>
        </p:nvSpPr>
        <p:spPr>
          <a:xfrm>
            <a:off x="3771928" y="10040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2" name="Rectangle 181"/>
          <p:cNvSpPr/>
          <p:nvPr/>
        </p:nvSpPr>
        <p:spPr>
          <a:xfrm>
            <a:off x="1844060" y="11717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78" name="Rectangle 477"/>
          <p:cNvSpPr/>
          <p:nvPr/>
        </p:nvSpPr>
        <p:spPr>
          <a:xfrm>
            <a:off x="4442486" y="13393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73" name="Rectangle 472"/>
          <p:cNvSpPr/>
          <p:nvPr/>
        </p:nvSpPr>
        <p:spPr>
          <a:xfrm>
            <a:off x="3604285" y="13393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05" name="Rectangle 204"/>
          <p:cNvSpPr/>
          <p:nvPr/>
        </p:nvSpPr>
        <p:spPr>
          <a:xfrm>
            <a:off x="754395" y="13393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49" name="Rectangle 348"/>
          <p:cNvSpPr/>
          <p:nvPr/>
        </p:nvSpPr>
        <p:spPr>
          <a:xfrm>
            <a:off x="586755" y="16746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72" name="Rectangle 371"/>
          <p:cNvSpPr/>
          <p:nvPr/>
        </p:nvSpPr>
        <p:spPr>
          <a:xfrm>
            <a:off x="2766075" y="16746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60" name="Rectangle 359"/>
          <p:cNvSpPr/>
          <p:nvPr/>
        </p:nvSpPr>
        <p:spPr>
          <a:xfrm>
            <a:off x="2179340" y="18422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67" name="Rectangle 366"/>
          <p:cNvSpPr/>
          <p:nvPr/>
        </p:nvSpPr>
        <p:spPr>
          <a:xfrm>
            <a:off x="2514621" y="18422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99" name="Rectangle 598"/>
          <p:cNvSpPr/>
          <p:nvPr/>
        </p:nvSpPr>
        <p:spPr>
          <a:xfrm rot="10800000">
            <a:off x="4107203" y="20099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30" name="Rectangle 329"/>
          <p:cNvSpPr/>
          <p:nvPr/>
        </p:nvSpPr>
        <p:spPr>
          <a:xfrm rot="10800000">
            <a:off x="1927875" y="23451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80" name="Rectangle 279"/>
          <p:cNvSpPr/>
          <p:nvPr/>
        </p:nvSpPr>
        <p:spPr>
          <a:xfrm rot="10800000">
            <a:off x="1341140" y="28481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53" name="Rectangle 552"/>
          <p:cNvSpPr/>
          <p:nvPr/>
        </p:nvSpPr>
        <p:spPr>
          <a:xfrm rot="10800000">
            <a:off x="4274843" y="23451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23" name="Rectangle 422"/>
          <p:cNvSpPr/>
          <p:nvPr/>
        </p:nvSpPr>
        <p:spPr>
          <a:xfrm rot="10800000">
            <a:off x="4107203" y="30157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24" name="Rectangle 423"/>
          <p:cNvSpPr/>
          <p:nvPr/>
        </p:nvSpPr>
        <p:spPr>
          <a:xfrm rot="10800000">
            <a:off x="3436638" y="30157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72" name="Rectangle 1071"/>
          <p:cNvSpPr/>
          <p:nvPr/>
        </p:nvSpPr>
        <p:spPr>
          <a:xfrm rot="10800000">
            <a:off x="4191025" y="58656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33" name="Rectangle 732"/>
          <p:cNvSpPr/>
          <p:nvPr/>
        </p:nvSpPr>
        <p:spPr>
          <a:xfrm rot="10800000">
            <a:off x="251462" y="56980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32" name="Rectangle 731"/>
          <p:cNvSpPr/>
          <p:nvPr/>
        </p:nvSpPr>
        <p:spPr>
          <a:xfrm rot="10800000">
            <a:off x="586744" y="56980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31" name="Rectangle 730"/>
          <p:cNvSpPr/>
          <p:nvPr/>
        </p:nvSpPr>
        <p:spPr>
          <a:xfrm rot="10800000">
            <a:off x="754384" y="56980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14" name="Rectangle 1013"/>
          <p:cNvSpPr/>
          <p:nvPr/>
        </p:nvSpPr>
        <p:spPr>
          <a:xfrm rot="10800000">
            <a:off x="5280680" y="56979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19" name="Rectangle 1018"/>
          <p:cNvSpPr/>
          <p:nvPr/>
        </p:nvSpPr>
        <p:spPr>
          <a:xfrm rot="10800000">
            <a:off x="3436635" y="56980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20" name="Rectangle 1019"/>
          <p:cNvSpPr/>
          <p:nvPr/>
        </p:nvSpPr>
        <p:spPr>
          <a:xfrm rot="10800000">
            <a:off x="3268995" y="56980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21" name="Rectangle 1020"/>
          <p:cNvSpPr/>
          <p:nvPr/>
        </p:nvSpPr>
        <p:spPr>
          <a:xfrm rot="10800000">
            <a:off x="2933713" y="56980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26" name="Rectangle 725"/>
          <p:cNvSpPr/>
          <p:nvPr/>
        </p:nvSpPr>
        <p:spPr>
          <a:xfrm rot="10800000">
            <a:off x="2598428" y="56979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09" name="Rectangle 808"/>
          <p:cNvSpPr/>
          <p:nvPr/>
        </p:nvSpPr>
        <p:spPr>
          <a:xfrm rot="10800000">
            <a:off x="1005851" y="55303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21" name="Rectangle 820"/>
          <p:cNvSpPr/>
          <p:nvPr/>
        </p:nvSpPr>
        <p:spPr>
          <a:xfrm rot="10800000">
            <a:off x="1089667" y="53627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05" name="Rectangle 1104"/>
          <p:cNvSpPr/>
          <p:nvPr/>
        </p:nvSpPr>
        <p:spPr>
          <a:xfrm rot="10800000">
            <a:off x="4274840" y="53627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33" name="Rectangle 832"/>
          <p:cNvSpPr/>
          <p:nvPr/>
        </p:nvSpPr>
        <p:spPr>
          <a:xfrm rot="10800000">
            <a:off x="1173493" y="51950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39" name="Rectangle 838"/>
          <p:cNvSpPr/>
          <p:nvPr/>
        </p:nvSpPr>
        <p:spPr>
          <a:xfrm rot="10800000">
            <a:off x="2095508" y="50274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79" name="Rectangle 878"/>
          <p:cNvSpPr/>
          <p:nvPr/>
        </p:nvSpPr>
        <p:spPr>
          <a:xfrm rot="10800000">
            <a:off x="335287" y="48598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87" name="Rectangle 886"/>
          <p:cNvSpPr/>
          <p:nvPr/>
        </p:nvSpPr>
        <p:spPr>
          <a:xfrm rot="10800000">
            <a:off x="1424948" y="46921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54" name="Rectangle 853"/>
          <p:cNvSpPr/>
          <p:nvPr/>
        </p:nvSpPr>
        <p:spPr>
          <a:xfrm>
            <a:off x="922029" y="43568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56" name="Rectangle 855"/>
          <p:cNvSpPr/>
          <p:nvPr/>
        </p:nvSpPr>
        <p:spPr>
          <a:xfrm>
            <a:off x="1257311" y="43568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48" name="Rectangle 1147"/>
          <p:cNvSpPr/>
          <p:nvPr/>
        </p:nvSpPr>
        <p:spPr>
          <a:xfrm>
            <a:off x="4777763" y="43568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56" name="Rectangle 755"/>
          <p:cNvSpPr/>
          <p:nvPr/>
        </p:nvSpPr>
        <p:spPr>
          <a:xfrm>
            <a:off x="754388" y="40215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45" name="Rectangle 1044"/>
          <p:cNvSpPr/>
          <p:nvPr/>
        </p:nvSpPr>
        <p:spPr>
          <a:xfrm>
            <a:off x="3269000" y="40215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54" name="Rectangle 1053"/>
          <p:cNvSpPr/>
          <p:nvPr/>
        </p:nvSpPr>
        <p:spPr>
          <a:xfrm>
            <a:off x="4442483" y="40215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60" name="Rectangle 759"/>
          <p:cNvSpPr/>
          <p:nvPr/>
        </p:nvSpPr>
        <p:spPr>
          <a:xfrm>
            <a:off x="1508774" y="41892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36" name="Rectangle 735"/>
          <p:cNvSpPr/>
          <p:nvPr/>
        </p:nvSpPr>
        <p:spPr>
          <a:xfrm>
            <a:off x="838209" y="38539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49" name="Rectangle 748"/>
          <p:cNvSpPr/>
          <p:nvPr/>
        </p:nvSpPr>
        <p:spPr>
          <a:xfrm>
            <a:off x="2849890" y="38539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23" name="Rectangle 1022"/>
          <p:cNvSpPr/>
          <p:nvPr/>
        </p:nvSpPr>
        <p:spPr>
          <a:xfrm>
            <a:off x="3185179" y="38539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50" name="Rectangle 749"/>
          <p:cNvSpPr/>
          <p:nvPr/>
        </p:nvSpPr>
        <p:spPr>
          <a:xfrm>
            <a:off x="2263154" y="36863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96" name="Rectangle 795"/>
          <p:cNvSpPr/>
          <p:nvPr/>
        </p:nvSpPr>
        <p:spPr>
          <a:xfrm>
            <a:off x="1676413" y="3518679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99" name="Rectangle 798"/>
          <p:cNvSpPr/>
          <p:nvPr/>
        </p:nvSpPr>
        <p:spPr>
          <a:xfrm>
            <a:off x="2346974" y="3518679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88" name="Rectangle 1087"/>
          <p:cNvSpPr/>
          <p:nvPr/>
        </p:nvSpPr>
        <p:spPr>
          <a:xfrm>
            <a:off x="5196865" y="3518679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11" name="Rectangle 1010"/>
          <p:cNvSpPr/>
          <p:nvPr/>
        </p:nvSpPr>
        <p:spPr>
          <a:xfrm>
            <a:off x="5280679" y="335103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22" name="Rectangle 721"/>
          <p:cNvSpPr/>
          <p:nvPr/>
        </p:nvSpPr>
        <p:spPr>
          <a:xfrm>
            <a:off x="2766067" y="335103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23" name="Rectangle 722"/>
          <p:cNvSpPr/>
          <p:nvPr/>
        </p:nvSpPr>
        <p:spPr>
          <a:xfrm>
            <a:off x="2598428" y="335103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92" name="Rectangle 491"/>
          <p:cNvSpPr/>
          <p:nvPr/>
        </p:nvSpPr>
        <p:spPr>
          <a:xfrm rot="10800000">
            <a:off x="5029223" y="31833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97" name="Rectangle 496"/>
          <p:cNvSpPr/>
          <p:nvPr/>
        </p:nvSpPr>
        <p:spPr>
          <a:xfrm rot="10800000">
            <a:off x="4023388" y="31834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69" name="TextBox 1568">
            <a:extLst>
              <a:ext uri="{FF2B5EF4-FFF2-40B4-BE49-F238E27FC236}">
                <a16:creationId xmlns:a16="http://schemas.microsoft.com/office/drawing/2014/main" id="{772074DA-17BE-42D9-8762-DBEA7D15CA88}"/>
              </a:ext>
            </a:extLst>
          </p:cNvPr>
          <p:cNvSpPr txBox="1"/>
          <p:nvPr/>
        </p:nvSpPr>
        <p:spPr>
          <a:xfrm>
            <a:off x="1570442" y="49643"/>
            <a:ext cx="69464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The Resulting Pattern 6 Large-Scale Grid (After FE Minimization)</a:t>
            </a:r>
          </a:p>
        </p:txBody>
      </p:sp>
    </p:spTree>
    <p:extLst>
      <p:ext uri="{BB962C8B-B14F-4D97-AF65-F5344CB8AC3E}">
        <p14:creationId xmlns:p14="http://schemas.microsoft.com/office/powerpoint/2010/main" val="38024998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7E92822-FD26-4CCD-B8C6-A4BE98F9EF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545" t="43939" r="15152" b="22727"/>
          <a:stretch/>
        </p:blipFill>
        <p:spPr>
          <a:xfrm>
            <a:off x="1333500" y="1452215"/>
            <a:ext cx="7391400" cy="609790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951E4FF-4004-408A-978B-77C935C3967C}"/>
              </a:ext>
            </a:extLst>
          </p:cNvPr>
          <p:cNvSpPr txBox="1"/>
          <p:nvPr/>
        </p:nvSpPr>
        <p:spPr>
          <a:xfrm>
            <a:off x="1344576" y="192719"/>
            <a:ext cx="736926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Evolution of Free Energy Minimum</a:t>
            </a:r>
          </a:p>
          <a:p>
            <a:pPr algn="ctr"/>
            <a:r>
              <a:rPr lang="en-US" i="1" dirty="0"/>
              <a:t>The free energy minimum is largely achieved after 40 – 60 time steps.</a:t>
            </a:r>
          </a:p>
          <a:p>
            <a:pPr algn="ctr"/>
            <a:r>
              <a:rPr lang="en-US" i="1" dirty="0"/>
              <a:t>The experimental run was conducted over 100 time steps.  </a:t>
            </a:r>
          </a:p>
        </p:txBody>
      </p:sp>
    </p:spTree>
    <p:extLst>
      <p:ext uri="{BB962C8B-B14F-4D97-AF65-F5344CB8AC3E}">
        <p14:creationId xmlns:p14="http://schemas.microsoft.com/office/powerpoint/2010/main" val="113036257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37C8A1C-D126-4C04-9753-8B269673F5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303" t="37879" r="8333" b="14647"/>
          <a:stretch/>
        </p:blipFill>
        <p:spPr>
          <a:xfrm>
            <a:off x="762000" y="1040943"/>
            <a:ext cx="6632643" cy="649446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F12ACB3-AF52-424D-A389-F10ACD0488DA}"/>
              </a:ext>
            </a:extLst>
          </p:cNvPr>
          <p:cNvSpPr txBox="1"/>
          <p:nvPr/>
        </p:nvSpPr>
        <p:spPr>
          <a:xfrm>
            <a:off x="1753038" y="176480"/>
            <a:ext cx="614918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Configuration Variables and Thermodynamic Quantities </a:t>
            </a:r>
          </a:p>
          <a:p>
            <a:pPr algn="ctr"/>
            <a:r>
              <a:rPr lang="en-US" b="1" dirty="0"/>
              <a:t>After Free Energy Minimum has been Achieved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8A146EB-1FE4-4972-B59A-7B1D0422ADAC}"/>
              </a:ext>
            </a:extLst>
          </p:cNvPr>
          <p:cNvSpPr/>
          <p:nvPr/>
        </p:nvSpPr>
        <p:spPr>
          <a:xfrm>
            <a:off x="1066800" y="6731457"/>
            <a:ext cx="2743200" cy="20274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2A67AB-B862-4F96-B479-CC1A2158FF2C}"/>
              </a:ext>
            </a:extLst>
          </p:cNvPr>
          <p:cNvSpPr txBox="1"/>
          <p:nvPr/>
        </p:nvSpPr>
        <p:spPr>
          <a:xfrm>
            <a:off x="5516454" y="6324996"/>
            <a:ext cx="4365978" cy="1015663"/>
          </a:xfrm>
          <a:prstGeom prst="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b="1" i="1" dirty="0"/>
              <a:t>h</a:t>
            </a:r>
            <a:r>
              <a:rPr lang="en-US" dirty="0"/>
              <a:t> is set to 1.165 (see the equilibrium plot for the original observed values for the configuration variables).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84658DB4-7B11-417B-A5C0-A269E674710D}"/>
              </a:ext>
            </a:extLst>
          </p:cNvPr>
          <p:cNvSpPr/>
          <p:nvPr/>
        </p:nvSpPr>
        <p:spPr>
          <a:xfrm flipH="1">
            <a:off x="5143337" y="6680739"/>
            <a:ext cx="381000" cy="304800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33629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747B61BD-396E-4300-9CE9-211D5C7DC267}"/>
              </a:ext>
            </a:extLst>
          </p:cNvPr>
          <p:cNvGrpSpPr/>
          <p:nvPr/>
        </p:nvGrpSpPr>
        <p:grpSpPr>
          <a:xfrm>
            <a:off x="323240" y="1676400"/>
            <a:ext cx="8229601" cy="5638800"/>
            <a:chOff x="609599" y="914400"/>
            <a:chExt cx="8229601" cy="563880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B6090F9F-00B9-4C73-9174-97C24ED933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3441" t="69696" r="23340" b="9092"/>
            <a:stretch/>
          </p:blipFill>
          <p:spPr>
            <a:xfrm>
              <a:off x="609599" y="914400"/>
              <a:ext cx="8229601" cy="5638800"/>
            </a:xfrm>
            <a:prstGeom prst="rect">
              <a:avLst/>
            </a:prstGeom>
          </p:spPr>
        </p:pic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67DE54D9-CD25-4A1C-BBEA-8D074AE9540E}"/>
                </a:ext>
              </a:extLst>
            </p:cNvPr>
            <p:cNvGrpSpPr/>
            <p:nvPr/>
          </p:nvGrpSpPr>
          <p:grpSpPr>
            <a:xfrm>
              <a:off x="2324100" y="1287780"/>
              <a:ext cx="5448300" cy="920973"/>
              <a:chOff x="2095500" y="1287780"/>
              <a:chExt cx="5448300" cy="920973"/>
            </a:xfrm>
          </p:grpSpPr>
          <p:grpSp>
            <p:nvGrpSpPr>
              <p:cNvPr id="4" name="Group 3"/>
              <p:cNvGrpSpPr/>
              <p:nvPr/>
            </p:nvGrpSpPr>
            <p:grpSpPr>
              <a:xfrm>
                <a:off x="2263140" y="1287781"/>
                <a:ext cx="5079806" cy="920972"/>
                <a:chOff x="2419072" y="533400"/>
                <a:chExt cx="4618005" cy="837247"/>
              </a:xfrm>
            </p:grpSpPr>
            <p:grpSp>
              <p:nvGrpSpPr>
                <p:cNvPr id="5" name="Group 14"/>
                <p:cNvGrpSpPr/>
                <p:nvPr/>
              </p:nvGrpSpPr>
              <p:grpSpPr>
                <a:xfrm>
                  <a:off x="6324600" y="533400"/>
                  <a:ext cx="571735" cy="684847"/>
                  <a:chOff x="4628872" y="2983468"/>
                  <a:chExt cx="571735" cy="684847"/>
                </a:xfrm>
              </p:grpSpPr>
              <p:sp>
                <p:nvSpPr>
                  <p:cNvPr id="28" name="TextBox 15"/>
                  <p:cNvSpPr txBox="1"/>
                  <p:nvPr/>
                </p:nvSpPr>
                <p:spPr>
                  <a:xfrm>
                    <a:off x="4628872" y="3276600"/>
                    <a:ext cx="400328" cy="39171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200" b="1" dirty="0"/>
                      <a:t>B</a:t>
                    </a:r>
                  </a:p>
                </p:txBody>
              </p:sp>
              <p:sp>
                <p:nvSpPr>
                  <p:cNvPr id="29" name="TextBox 16"/>
                  <p:cNvSpPr txBox="1"/>
                  <p:nvPr/>
                </p:nvSpPr>
                <p:spPr>
                  <a:xfrm>
                    <a:off x="4876800" y="2983468"/>
                    <a:ext cx="323807" cy="39171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200" b="1" dirty="0"/>
                      <a:t>A</a:t>
                    </a:r>
                  </a:p>
                </p:txBody>
              </p:sp>
              <p:cxnSp>
                <p:nvCxnSpPr>
                  <p:cNvPr id="30" name="Straight Connector 17"/>
                  <p:cNvCxnSpPr/>
                  <p:nvPr/>
                </p:nvCxnSpPr>
                <p:spPr>
                  <a:xfrm flipV="1">
                    <a:off x="4876800" y="3276600"/>
                    <a:ext cx="76200" cy="762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" name="Group 29"/>
                <p:cNvGrpSpPr/>
                <p:nvPr/>
              </p:nvGrpSpPr>
              <p:grpSpPr>
                <a:xfrm>
                  <a:off x="4191000" y="609600"/>
                  <a:ext cx="1162328" cy="696515"/>
                  <a:chOff x="1981200" y="609600"/>
                  <a:chExt cx="1162328" cy="696515"/>
                </a:xfrm>
              </p:grpSpPr>
              <p:grpSp>
                <p:nvGrpSpPr>
                  <p:cNvPr id="21" name="Group 2"/>
                  <p:cNvGrpSpPr/>
                  <p:nvPr/>
                </p:nvGrpSpPr>
                <p:grpSpPr>
                  <a:xfrm>
                    <a:off x="2286000" y="609600"/>
                    <a:ext cx="857528" cy="696515"/>
                    <a:chOff x="5410200" y="3429000"/>
                    <a:chExt cx="857528" cy="696515"/>
                  </a:xfrm>
                </p:grpSpPr>
                <p:sp>
                  <p:nvSpPr>
                    <p:cNvPr id="23" name="TextBox 3"/>
                    <p:cNvSpPr txBox="1"/>
                    <p:nvPr/>
                  </p:nvSpPr>
                  <p:spPr>
                    <a:xfrm>
                      <a:off x="5410200" y="3722132"/>
                      <a:ext cx="400328" cy="39171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2200" b="1" dirty="0"/>
                        <a:t>A</a:t>
                      </a:r>
                    </a:p>
                  </p:txBody>
                </p:sp>
                <p:sp>
                  <p:nvSpPr>
                    <p:cNvPr id="24" name="TextBox 4"/>
                    <p:cNvSpPr txBox="1"/>
                    <p:nvPr/>
                  </p:nvSpPr>
                  <p:spPr>
                    <a:xfrm>
                      <a:off x="5658128" y="3429000"/>
                      <a:ext cx="323807" cy="39171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2200" b="1" dirty="0"/>
                        <a:t>A</a:t>
                      </a:r>
                    </a:p>
                  </p:txBody>
                </p:sp>
                <p:cxnSp>
                  <p:nvCxnSpPr>
                    <p:cNvPr id="25" name="Straight Connector 5"/>
                    <p:cNvCxnSpPr/>
                    <p:nvPr/>
                  </p:nvCxnSpPr>
                  <p:spPr>
                    <a:xfrm flipV="1">
                      <a:off x="5658128" y="3722132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6" name="TextBox 6"/>
                    <p:cNvSpPr txBox="1"/>
                    <p:nvPr/>
                  </p:nvSpPr>
                  <p:spPr>
                    <a:xfrm>
                      <a:off x="5867400" y="3733800"/>
                      <a:ext cx="400328" cy="39171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2200" b="1" dirty="0"/>
                        <a:t>A</a:t>
                      </a:r>
                    </a:p>
                  </p:txBody>
                </p:sp>
                <p:cxnSp>
                  <p:nvCxnSpPr>
                    <p:cNvPr id="27" name="Straight Connector 7"/>
                    <p:cNvCxnSpPr/>
                    <p:nvPr/>
                  </p:nvCxnSpPr>
                  <p:spPr>
                    <a:xfrm flipH="1" flipV="1">
                      <a:off x="5867400" y="3733800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22" name="TextBox 21"/>
                  <p:cNvSpPr txBox="1"/>
                  <p:nvPr/>
                </p:nvSpPr>
                <p:spPr>
                  <a:xfrm>
                    <a:off x="1981200" y="762000"/>
                    <a:ext cx="447675" cy="39171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200" b="1" i="1" dirty="0"/>
                      <a:t>Z</a:t>
                    </a:r>
                    <a:r>
                      <a:rPr lang="en-US" sz="2200" b="1" i="1" baseline="-25000" dirty="0"/>
                      <a:t>1</a:t>
                    </a:r>
                    <a:r>
                      <a:rPr lang="en-US" sz="2200" b="1" i="1" dirty="0"/>
                      <a:t>:</a:t>
                    </a:r>
                  </a:p>
                </p:txBody>
              </p:sp>
            </p:grpSp>
            <p:grpSp>
              <p:nvGrpSpPr>
                <p:cNvPr id="7" name="Group 30"/>
                <p:cNvGrpSpPr/>
                <p:nvPr/>
              </p:nvGrpSpPr>
              <p:grpSpPr>
                <a:xfrm>
                  <a:off x="2419072" y="609600"/>
                  <a:ext cx="1162328" cy="696515"/>
                  <a:chOff x="4114800" y="609600"/>
                  <a:chExt cx="1162328" cy="696515"/>
                </a:xfrm>
              </p:grpSpPr>
              <p:grpSp>
                <p:nvGrpSpPr>
                  <p:cNvPr id="14" name="Group 8"/>
                  <p:cNvGrpSpPr/>
                  <p:nvPr/>
                </p:nvGrpSpPr>
                <p:grpSpPr>
                  <a:xfrm>
                    <a:off x="4419600" y="609600"/>
                    <a:ext cx="857528" cy="696515"/>
                    <a:chOff x="5410200" y="3429000"/>
                    <a:chExt cx="857528" cy="696515"/>
                  </a:xfrm>
                </p:grpSpPr>
                <p:sp>
                  <p:nvSpPr>
                    <p:cNvPr id="16" name="TextBox 15"/>
                    <p:cNvSpPr txBox="1"/>
                    <p:nvPr/>
                  </p:nvSpPr>
                  <p:spPr>
                    <a:xfrm>
                      <a:off x="5410200" y="3722132"/>
                      <a:ext cx="400328" cy="39171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2200" b="1" dirty="0"/>
                        <a:t>A</a:t>
                      </a:r>
                    </a:p>
                  </p:txBody>
                </p:sp>
                <p:sp>
                  <p:nvSpPr>
                    <p:cNvPr id="17" name="TextBox 16"/>
                    <p:cNvSpPr txBox="1"/>
                    <p:nvPr/>
                  </p:nvSpPr>
                  <p:spPr>
                    <a:xfrm>
                      <a:off x="5658128" y="3429000"/>
                      <a:ext cx="312149" cy="39171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2200" b="1" dirty="0"/>
                        <a:t>B</a:t>
                      </a:r>
                    </a:p>
                  </p:txBody>
                </p:sp>
                <p:cxnSp>
                  <p:nvCxnSpPr>
                    <p:cNvPr id="18" name="Straight Connector 11"/>
                    <p:cNvCxnSpPr/>
                    <p:nvPr/>
                  </p:nvCxnSpPr>
                  <p:spPr>
                    <a:xfrm flipV="1">
                      <a:off x="5658128" y="3722132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9" name="TextBox 18"/>
                    <p:cNvSpPr txBox="1"/>
                    <p:nvPr/>
                  </p:nvSpPr>
                  <p:spPr>
                    <a:xfrm>
                      <a:off x="5867400" y="3733800"/>
                      <a:ext cx="400328" cy="39171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2200" b="1" dirty="0"/>
                        <a:t>A</a:t>
                      </a:r>
                    </a:p>
                  </p:txBody>
                </p:sp>
                <p:cxnSp>
                  <p:nvCxnSpPr>
                    <p:cNvPr id="20" name="Straight Connector 19"/>
                    <p:cNvCxnSpPr/>
                    <p:nvPr/>
                  </p:nvCxnSpPr>
                  <p:spPr>
                    <a:xfrm flipH="1" flipV="1">
                      <a:off x="5867400" y="3733800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15" name="TextBox 14"/>
                  <p:cNvSpPr txBox="1"/>
                  <p:nvPr/>
                </p:nvSpPr>
                <p:spPr>
                  <a:xfrm>
                    <a:off x="4114800" y="762000"/>
                    <a:ext cx="447675" cy="39171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200" b="1" i="1" dirty="0"/>
                      <a:t>Z</a:t>
                    </a:r>
                    <a:r>
                      <a:rPr lang="en-US" sz="2200" b="1" i="1" baseline="-25000" dirty="0"/>
                      <a:t>3</a:t>
                    </a:r>
                    <a:r>
                      <a:rPr lang="en-US" sz="2200" b="1" i="1" dirty="0"/>
                      <a:t>:</a:t>
                    </a:r>
                  </a:p>
                </p:txBody>
              </p:sp>
            </p:grpSp>
            <p:grpSp>
              <p:nvGrpSpPr>
                <p:cNvPr id="8" name="Group 31"/>
                <p:cNvGrpSpPr/>
                <p:nvPr/>
              </p:nvGrpSpPr>
              <p:grpSpPr>
                <a:xfrm>
                  <a:off x="5943600" y="685800"/>
                  <a:ext cx="1093477" cy="684847"/>
                  <a:chOff x="5943600" y="685800"/>
                  <a:chExt cx="1093477" cy="684847"/>
                </a:xfrm>
              </p:grpSpPr>
              <p:grpSp>
                <p:nvGrpSpPr>
                  <p:cNvPr id="9" name="Group 22"/>
                  <p:cNvGrpSpPr/>
                  <p:nvPr/>
                </p:nvGrpSpPr>
                <p:grpSpPr>
                  <a:xfrm>
                    <a:off x="6477000" y="685800"/>
                    <a:ext cx="560077" cy="684847"/>
                    <a:chOff x="4628872" y="2983468"/>
                    <a:chExt cx="560077" cy="684847"/>
                  </a:xfrm>
                </p:grpSpPr>
                <p:sp>
                  <p:nvSpPr>
                    <p:cNvPr id="11" name="TextBox 10"/>
                    <p:cNvSpPr txBox="1"/>
                    <p:nvPr/>
                  </p:nvSpPr>
                  <p:spPr>
                    <a:xfrm>
                      <a:off x="4628872" y="3276600"/>
                      <a:ext cx="400328" cy="39171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2200" b="1" dirty="0"/>
                        <a:t>A</a:t>
                      </a:r>
                    </a:p>
                  </p:txBody>
                </p:sp>
                <p:sp>
                  <p:nvSpPr>
                    <p:cNvPr id="12" name="TextBox 11"/>
                    <p:cNvSpPr txBox="1"/>
                    <p:nvPr/>
                  </p:nvSpPr>
                  <p:spPr>
                    <a:xfrm>
                      <a:off x="4876800" y="2983468"/>
                      <a:ext cx="312149" cy="39171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2200" b="1" dirty="0"/>
                        <a:t>B</a:t>
                      </a:r>
                    </a:p>
                  </p:txBody>
                </p:sp>
                <p:cxnSp>
                  <p:nvCxnSpPr>
                    <p:cNvPr id="13" name="Straight Connector 12"/>
                    <p:cNvCxnSpPr/>
                    <p:nvPr/>
                  </p:nvCxnSpPr>
                  <p:spPr>
                    <a:xfrm flipV="1">
                      <a:off x="4876800" y="3276600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10" name="TextBox 9"/>
                  <p:cNvSpPr txBox="1"/>
                  <p:nvPr/>
                </p:nvSpPr>
                <p:spPr>
                  <a:xfrm>
                    <a:off x="5943600" y="762000"/>
                    <a:ext cx="446218" cy="39171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200" b="1" i="1" dirty="0"/>
                      <a:t>y</a:t>
                    </a:r>
                    <a:r>
                      <a:rPr lang="en-US" sz="2200" b="1" i="1" baseline="-25000" dirty="0"/>
                      <a:t>2</a:t>
                    </a:r>
                    <a:r>
                      <a:rPr lang="en-US" sz="2200" b="1" i="1" dirty="0"/>
                      <a:t>:</a:t>
                    </a:r>
                  </a:p>
                </p:txBody>
              </p:sp>
            </p:grpSp>
          </p:grpSp>
          <p:sp>
            <p:nvSpPr>
              <p:cNvPr id="31" name="Rectangle 30"/>
              <p:cNvSpPr/>
              <p:nvPr/>
            </p:nvSpPr>
            <p:spPr>
              <a:xfrm>
                <a:off x="2095500" y="1287780"/>
                <a:ext cx="5448300" cy="838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200"/>
              </a:p>
            </p:txBody>
          </p:sp>
        </p:grpSp>
        <p:sp>
          <p:nvSpPr>
            <p:cNvPr id="32" name="TextBox 1"/>
            <p:cNvSpPr txBox="1"/>
            <p:nvPr/>
          </p:nvSpPr>
          <p:spPr>
            <a:xfrm>
              <a:off x="4213231" y="2969799"/>
              <a:ext cx="835019" cy="335322"/>
            </a:xfrm>
            <a:prstGeom prst="rect">
              <a:avLst/>
            </a:prstGeom>
          </p:spPr>
          <p:txBody>
            <a:bodyPr wrap="none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800" b="1" i="1" dirty="0"/>
                <a:t>h = 1.165 (for </a:t>
              </a:r>
              <a:r>
                <a:rPr lang="en-US" sz="1800" b="1" i="1" dirty="0" err="1"/>
                <a:t>expts</a:t>
              </a:r>
              <a:r>
                <a:rPr lang="en-US" sz="1800" b="1" i="1" dirty="0"/>
                <a:t>)</a:t>
              </a:r>
            </a:p>
          </p:txBody>
        </p:sp>
        <p:cxnSp>
          <p:nvCxnSpPr>
            <p:cNvPr id="34" name="Straight Connector 33"/>
            <p:cNvCxnSpPr>
              <a:cxnSpLocks/>
            </p:cNvCxnSpPr>
            <p:nvPr/>
          </p:nvCxnSpPr>
          <p:spPr>
            <a:xfrm>
              <a:off x="4754166" y="3581400"/>
              <a:ext cx="27993" cy="2368323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581A622-6A50-4ABD-840C-F199EE5719BF}"/>
              </a:ext>
            </a:extLst>
          </p:cNvPr>
          <p:cNvGrpSpPr/>
          <p:nvPr/>
        </p:nvGrpSpPr>
        <p:grpSpPr>
          <a:xfrm>
            <a:off x="8597627" y="2055996"/>
            <a:ext cx="1276959" cy="1552074"/>
            <a:chOff x="8382001" y="2623686"/>
            <a:chExt cx="1276959" cy="1552074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C4D3A83F-0671-4B65-A82C-7216C2AFC13D}"/>
                </a:ext>
              </a:extLst>
            </p:cNvPr>
            <p:cNvCxnSpPr/>
            <p:nvPr/>
          </p:nvCxnSpPr>
          <p:spPr>
            <a:xfrm>
              <a:off x="8534400" y="2970753"/>
              <a:ext cx="533400" cy="0"/>
            </a:xfrm>
            <a:prstGeom prst="line">
              <a:avLst/>
            </a:prstGeom>
            <a:ln w="38100">
              <a:solidFill>
                <a:srgbClr val="CC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7D48A753-1D7C-49C3-AC5E-B3B93C990406}"/>
                </a:ext>
              </a:extLst>
            </p:cNvPr>
            <p:cNvSpPr txBox="1"/>
            <p:nvPr/>
          </p:nvSpPr>
          <p:spPr>
            <a:xfrm>
              <a:off x="9191313" y="2732128"/>
              <a:ext cx="39305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/>
                <a:t>y</a:t>
              </a:r>
              <a:r>
                <a:rPr lang="en-US" b="1" i="1" baseline="-25000" dirty="0"/>
                <a:t>2</a:t>
              </a:r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9DBBB44-66A9-454D-AEC9-B38F77F48F92}"/>
                </a:ext>
              </a:extLst>
            </p:cNvPr>
            <p:cNvCxnSpPr/>
            <p:nvPr/>
          </p:nvCxnSpPr>
          <p:spPr>
            <a:xfrm>
              <a:off x="8534400" y="3429000"/>
              <a:ext cx="533400" cy="0"/>
            </a:xfrm>
            <a:prstGeom prst="line">
              <a:avLst/>
            </a:prstGeom>
            <a:ln w="38100">
              <a:solidFill>
                <a:srgbClr val="3399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91772C6-44BD-49C3-9416-7FB5C9D057E5}"/>
                </a:ext>
              </a:extLst>
            </p:cNvPr>
            <p:cNvSpPr txBox="1"/>
            <p:nvPr/>
          </p:nvSpPr>
          <p:spPr>
            <a:xfrm>
              <a:off x="9191313" y="3190375"/>
              <a:ext cx="37382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/>
                <a:t>z</a:t>
              </a:r>
              <a:r>
                <a:rPr lang="en-US" b="1" i="1" baseline="-25000" dirty="0"/>
                <a:t>1</a:t>
              </a:r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7A62EC89-D762-4D30-A01B-76F7E4806DDF}"/>
                </a:ext>
              </a:extLst>
            </p:cNvPr>
            <p:cNvCxnSpPr/>
            <p:nvPr/>
          </p:nvCxnSpPr>
          <p:spPr>
            <a:xfrm>
              <a:off x="8534400" y="3886200"/>
              <a:ext cx="533400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B661AA8-C31B-4352-9044-71160BBF1AB4}"/>
                </a:ext>
              </a:extLst>
            </p:cNvPr>
            <p:cNvSpPr txBox="1"/>
            <p:nvPr/>
          </p:nvSpPr>
          <p:spPr>
            <a:xfrm>
              <a:off x="9191313" y="3647575"/>
              <a:ext cx="37382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/>
                <a:t>z</a:t>
              </a:r>
              <a:r>
                <a:rPr lang="en-US" b="1" i="1" baseline="-25000" dirty="0"/>
                <a:t>3</a:t>
              </a:r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982747C5-36AE-4755-8019-63D66926671A}"/>
                </a:ext>
              </a:extLst>
            </p:cNvPr>
            <p:cNvSpPr/>
            <p:nvPr/>
          </p:nvSpPr>
          <p:spPr>
            <a:xfrm>
              <a:off x="8382001" y="2623686"/>
              <a:ext cx="1276959" cy="1552074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241F0103-5A55-40CE-898D-C6B54D5B0A3D}"/>
              </a:ext>
            </a:extLst>
          </p:cNvPr>
          <p:cNvSpPr txBox="1"/>
          <p:nvPr/>
        </p:nvSpPr>
        <p:spPr>
          <a:xfrm>
            <a:off x="2650525" y="3235048"/>
            <a:ext cx="3930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y</a:t>
            </a:r>
            <a:r>
              <a:rPr lang="en-US" b="1" i="1" baseline="-25000" dirty="0"/>
              <a:t>2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6B73588-240B-423C-A95F-C0F305AB8F52}"/>
              </a:ext>
            </a:extLst>
          </p:cNvPr>
          <p:cNvSpPr txBox="1"/>
          <p:nvPr/>
        </p:nvSpPr>
        <p:spPr>
          <a:xfrm>
            <a:off x="6482192" y="3235048"/>
            <a:ext cx="3738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z</a:t>
            </a:r>
            <a:r>
              <a:rPr lang="en-US" b="1" i="1" baseline="-25000" dirty="0"/>
              <a:t>1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F1B8FEB-FAE2-4DC5-B155-2E74BFB8629A}"/>
              </a:ext>
            </a:extLst>
          </p:cNvPr>
          <p:cNvSpPr txBox="1"/>
          <p:nvPr/>
        </p:nvSpPr>
        <p:spPr>
          <a:xfrm>
            <a:off x="2660143" y="4400490"/>
            <a:ext cx="3738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z</a:t>
            </a:r>
            <a:r>
              <a:rPr lang="en-US" b="1" i="1" baseline="-25000" dirty="0"/>
              <a:t>3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5923A0B-0B1D-4704-906A-DE6A207CD261}"/>
              </a:ext>
            </a:extLst>
          </p:cNvPr>
          <p:cNvSpPr txBox="1"/>
          <p:nvPr/>
        </p:nvSpPr>
        <p:spPr>
          <a:xfrm>
            <a:off x="1626627" y="752178"/>
            <a:ext cx="67201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Computational Values for Configuration Variables </a:t>
            </a:r>
            <a:r>
              <a:rPr lang="en-US" b="1" i="1" dirty="0"/>
              <a:t>y</a:t>
            </a:r>
            <a:r>
              <a:rPr lang="en-US" b="1" i="1" baseline="-25000" dirty="0"/>
              <a:t>2</a:t>
            </a:r>
            <a:r>
              <a:rPr lang="en-US" b="1" dirty="0"/>
              <a:t>, </a:t>
            </a:r>
            <a:r>
              <a:rPr lang="en-US" b="1" i="1" dirty="0"/>
              <a:t>z</a:t>
            </a:r>
            <a:r>
              <a:rPr lang="en-US" b="1" i="1" baseline="-25000" dirty="0"/>
              <a:t>1</a:t>
            </a:r>
            <a:r>
              <a:rPr lang="en-US" b="1" dirty="0"/>
              <a:t>, and </a:t>
            </a:r>
            <a:r>
              <a:rPr lang="en-US" b="1" i="1" dirty="0"/>
              <a:t>z</a:t>
            </a:r>
            <a:r>
              <a:rPr lang="en-US" b="1" i="1" baseline="-25000" dirty="0"/>
              <a:t>3</a:t>
            </a:r>
            <a:endParaRPr lang="en-US" b="1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9BD0106-F4E9-4466-8CC6-E5936B5643CF}"/>
              </a:ext>
            </a:extLst>
          </p:cNvPr>
          <p:cNvSpPr txBox="1"/>
          <p:nvPr/>
        </p:nvSpPr>
        <p:spPr>
          <a:xfrm>
            <a:off x="100681" y="3029807"/>
            <a:ext cx="492443" cy="2397388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dirty="0"/>
              <a:t>Configuration variable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D92F3D4-0EE1-405A-A6F6-45EE78FC8A38}"/>
              </a:ext>
            </a:extLst>
          </p:cNvPr>
          <p:cNvSpPr txBox="1"/>
          <p:nvPr/>
        </p:nvSpPr>
        <p:spPr>
          <a:xfrm>
            <a:off x="2352121" y="1165588"/>
            <a:ext cx="5354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Case where activation enthalpy                  : </a:t>
            </a:r>
            <a:r>
              <a:rPr lang="en-US" sz="1800" i="1" dirty="0"/>
              <a:t>x</a:t>
            </a:r>
            <a:r>
              <a:rPr lang="en-US" sz="1800" i="1" baseline="-25000" dirty="0"/>
              <a:t>1</a:t>
            </a:r>
            <a:r>
              <a:rPr lang="en-US" sz="1800" i="1" dirty="0"/>
              <a:t> = x</a:t>
            </a:r>
            <a:r>
              <a:rPr lang="en-US" sz="1800" i="1" baseline="-25000" dirty="0"/>
              <a:t>2</a:t>
            </a:r>
            <a:r>
              <a:rPr lang="en-US" sz="1800" i="1" dirty="0"/>
              <a:t> = 0.5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239BAB8-DD35-48E7-BC3D-8084D2D4EF1C}"/>
                  </a:ext>
                </a:extLst>
              </p:cNvPr>
              <p:cNvSpPr txBox="1"/>
              <p:nvPr/>
            </p:nvSpPr>
            <p:spPr>
              <a:xfrm>
                <a:off x="5342877" y="1165588"/>
                <a:ext cx="89153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239BAB8-DD35-48E7-BC3D-8084D2D4EF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2877" y="1165588"/>
                <a:ext cx="891537" cy="369332"/>
              </a:xfrm>
              <a:prstGeom prst="rect">
                <a:avLst/>
              </a:prstGeom>
              <a:blipFill>
                <a:blip r:embed="rId3"/>
                <a:stretch>
                  <a:fillRect r="-8163"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Diamond 63">
            <a:extLst>
              <a:ext uri="{FF2B5EF4-FFF2-40B4-BE49-F238E27FC236}">
                <a16:creationId xmlns:a16="http://schemas.microsoft.com/office/drawing/2014/main" id="{306E1ADF-5EFF-4EB0-8023-6F63FDB2D89D}"/>
              </a:ext>
            </a:extLst>
          </p:cNvPr>
          <p:cNvSpPr/>
          <p:nvPr/>
        </p:nvSpPr>
        <p:spPr>
          <a:xfrm>
            <a:off x="4305300" y="4243146"/>
            <a:ext cx="228600" cy="304800"/>
          </a:xfrm>
          <a:prstGeom prst="diamond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0CA4F938-2E9E-46AD-96A6-3319D07BA650}"/>
              </a:ext>
            </a:extLst>
          </p:cNvPr>
          <p:cNvGrpSpPr/>
          <p:nvPr/>
        </p:nvGrpSpPr>
        <p:grpSpPr>
          <a:xfrm>
            <a:off x="8581416" y="4631482"/>
            <a:ext cx="1376303" cy="2080241"/>
            <a:chOff x="8552841" y="4065269"/>
            <a:chExt cx="1376303" cy="2080241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0435C207-3714-4E47-A00D-1F42A5F2F4B5}"/>
                </a:ext>
              </a:extLst>
            </p:cNvPr>
            <p:cNvSpPr txBox="1"/>
            <p:nvPr/>
          </p:nvSpPr>
          <p:spPr>
            <a:xfrm>
              <a:off x="8853101" y="4600545"/>
              <a:ext cx="100059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1" dirty="0"/>
                <a:t>y</a:t>
              </a:r>
              <a:r>
                <a:rPr lang="en-US" sz="1600" b="1" i="1" baseline="-25000" dirty="0"/>
                <a:t>2 </a:t>
              </a:r>
              <a:r>
                <a:rPr lang="en-US" sz="1600" b="1" i="1" dirty="0"/>
                <a:t>= 0.231</a:t>
              </a:r>
            </a:p>
          </p:txBody>
        </p:sp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id="{A1766C42-70B5-468E-B209-34B5EB740C33}"/>
                </a:ext>
              </a:extLst>
            </p:cNvPr>
            <p:cNvSpPr/>
            <p:nvPr/>
          </p:nvSpPr>
          <p:spPr>
            <a:xfrm>
              <a:off x="8552841" y="4065269"/>
              <a:ext cx="1376303" cy="2080241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Diamond 62">
              <a:extLst>
                <a:ext uri="{FF2B5EF4-FFF2-40B4-BE49-F238E27FC236}">
                  <a16:creationId xmlns:a16="http://schemas.microsoft.com/office/drawing/2014/main" id="{A7D5A569-05FB-438F-A242-36D40824D2CB}"/>
                </a:ext>
              </a:extLst>
            </p:cNvPr>
            <p:cNvSpPr/>
            <p:nvPr/>
          </p:nvSpPr>
          <p:spPr>
            <a:xfrm>
              <a:off x="8637631" y="4655150"/>
              <a:ext cx="198120" cy="290899"/>
            </a:xfrm>
            <a:prstGeom prst="diamond">
              <a:avLst/>
            </a:prstGeom>
            <a:solidFill>
              <a:srgbClr val="FF00FF"/>
            </a:solidFill>
            <a:ln>
              <a:solidFill>
                <a:srgbClr val="CC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05ABCB2C-25A4-45DC-976A-C74C0D942912}"/>
                </a:ext>
              </a:extLst>
            </p:cNvPr>
            <p:cNvSpPr txBox="1"/>
            <p:nvPr/>
          </p:nvSpPr>
          <p:spPr>
            <a:xfrm>
              <a:off x="8586976" y="4212484"/>
              <a:ext cx="13357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1" dirty="0"/>
                <a:t>For h = 1.165:</a:t>
              </a:r>
            </a:p>
          </p:txBody>
        </p:sp>
        <p:sp>
          <p:nvSpPr>
            <p:cNvPr id="66" name="Diamond 65">
              <a:extLst>
                <a:ext uri="{FF2B5EF4-FFF2-40B4-BE49-F238E27FC236}">
                  <a16:creationId xmlns:a16="http://schemas.microsoft.com/office/drawing/2014/main" id="{04D78A79-E633-4C37-9C1D-6DA0CEEAA714}"/>
                </a:ext>
              </a:extLst>
            </p:cNvPr>
            <p:cNvSpPr/>
            <p:nvPr/>
          </p:nvSpPr>
          <p:spPr>
            <a:xfrm>
              <a:off x="8649387" y="5641533"/>
              <a:ext cx="228600" cy="304800"/>
            </a:xfrm>
            <a:prstGeom prst="diamond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Diamond 67">
              <a:extLst>
                <a:ext uri="{FF2B5EF4-FFF2-40B4-BE49-F238E27FC236}">
                  <a16:creationId xmlns:a16="http://schemas.microsoft.com/office/drawing/2014/main" id="{DC14C0A9-6DC0-445E-BC83-99E24150E35A}"/>
                </a:ext>
              </a:extLst>
            </p:cNvPr>
            <p:cNvSpPr/>
            <p:nvPr/>
          </p:nvSpPr>
          <p:spPr>
            <a:xfrm>
              <a:off x="8647146" y="5131920"/>
              <a:ext cx="228600" cy="304800"/>
            </a:xfrm>
            <a:prstGeom prst="diamond">
              <a:avLst/>
            </a:prstGeom>
            <a:solidFill>
              <a:srgbClr val="00CC00"/>
            </a:solidFill>
            <a:ln>
              <a:solidFill>
                <a:srgbClr val="3399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4B6E9240-D3DC-4E37-9A64-52DAA0E84AB5}"/>
                </a:ext>
              </a:extLst>
            </p:cNvPr>
            <p:cNvSpPr txBox="1"/>
            <p:nvPr/>
          </p:nvSpPr>
          <p:spPr>
            <a:xfrm>
              <a:off x="8856217" y="5094755"/>
              <a:ext cx="98616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1" dirty="0"/>
                <a:t>z</a:t>
              </a:r>
              <a:r>
                <a:rPr lang="en-US" sz="1600" b="1" i="1" baseline="-25000" dirty="0"/>
                <a:t>1 </a:t>
              </a:r>
              <a:r>
                <a:rPr lang="en-US" sz="1600" b="1" i="1" dirty="0"/>
                <a:t>= 0.157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387FF84A-E211-4269-AC13-B9D3A0CD429E}"/>
                </a:ext>
              </a:extLst>
            </p:cNvPr>
            <p:cNvSpPr txBox="1"/>
            <p:nvPr/>
          </p:nvSpPr>
          <p:spPr>
            <a:xfrm>
              <a:off x="8884169" y="5589535"/>
              <a:ext cx="98616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1" dirty="0"/>
                <a:t>z</a:t>
              </a:r>
              <a:r>
                <a:rPr lang="en-US" sz="1600" b="1" i="1" baseline="-25000" dirty="0"/>
                <a:t>3 </a:t>
              </a:r>
              <a:r>
                <a:rPr lang="en-US" sz="1600" b="1" i="1" dirty="0"/>
                <a:t>= 0.091</a:t>
              </a:r>
            </a:p>
          </p:txBody>
        </p: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534B7E43-B848-4250-8A46-026D67C5C87F}"/>
              </a:ext>
            </a:extLst>
          </p:cNvPr>
          <p:cNvSpPr txBox="1"/>
          <p:nvPr/>
        </p:nvSpPr>
        <p:spPr>
          <a:xfrm>
            <a:off x="2362200" y="7162740"/>
            <a:ext cx="38722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h</a:t>
            </a:r>
            <a:r>
              <a:rPr lang="en-US" dirty="0"/>
              <a:t>: interaction enthalpy parameter;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5091DE03-4E94-4D67-BDC3-6F5DD2C30082}"/>
                  </a:ext>
                </a:extLst>
              </p:cNvPr>
              <p:cNvSpPr txBox="1"/>
              <p:nvPr/>
            </p:nvSpPr>
            <p:spPr>
              <a:xfrm>
                <a:off x="6019800" y="7224295"/>
                <a:ext cx="891537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𝒉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𝒆𝒙𝒑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𝜺</m:t>
                          </m:r>
                        </m:e>
                        <m:sub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1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800" b="1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5091DE03-4E94-4D67-BDC3-6F5DD2C300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9800" y="7224295"/>
                <a:ext cx="891537" cy="276999"/>
              </a:xfrm>
              <a:prstGeom prst="rect">
                <a:avLst/>
              </a:prstGeom>
              <a:blipFill>
                <a:blip r:embed="rId4"/>
                <a:stretch>
                  <a:fillRect l="-4795" t="-2174" r="-74658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TextBox 75">
            <a:extLst>
              <a:ext uri="{FF2B5EF4-FFF2-40B4-BE49-F238E27FC236}">
                <a16:creationId xmlns:a16="http://schemas.microsoft.com/office/drawing/2014/main" id="{3E5A194D-0BBB-41BB-BA5C-0728C5863B66}"/>
              </a:ext>
            </a:extLst>
          </p:cNvPr>
          <p:cNvSpPr txBox="1"/>
          <p:nvPr/>
        </p:nvSpPr>
        <p:spPr>
          <a:xfrm>
            <a:off x="422909" y="15116"/>
            <a:ext cx="921521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After Free Energy Minimization: Computational Results when </a:t>
            </a:r>
            <a:r>
              <a:rPr lang="en-US" sz="2400" b="1" i="1" dirty="0"/>
              <a:t>h = 1.165</a:t>
            </a:r>
          </a:p>
          <a:p>
            <a:pPr algn="ctr"/>
            <a:r>
              <a:rPr lang="en-US" sz="2400" b="1" i="1" dirty="0"/>
              <a:t>Pattern 6 – Large Scale-Free (4 Simple Repeats of Small-Scale Grid) </a:t>
            </a: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4B79D902-64EB-4FA0-9248-8EB85987D971}"/>
              </a:ext>
            </a:extLst>
          </p:cNvPr>
          <p:cNvCxnSpPr>
            <a:cxnSpLocks/>
          </p:cNvCxnSpPr>
          <p:nvPr/>
        </p:nvCxnSpPr>
        <p:spPr>
          <a:xfrm flipH="1">
            <a:off x="1021145" y="4343400"/>
            <a:ext cx="3246055" cy="1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28E34A25-6AA3-4ABA-9A6B-FF019B5A24BF}"/>
              </a:ext>
            </a:extLst>
          </p:cNvPr>
          <p:cNvCxnSpPr>
            <a:cxnSpLocks/>
          </p:cNvCxnSpPr>
          <p:nvPr/>
        </p:nvCxnSpPr>
        <p:spPr>
          <a:xfrm flipH="1" flipV="1">
            <a:off x="1042531" y="5715000"/>
            <a:ext cx="4170351" cy="454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Diamond 78">
            <a:extLst>
              <a:ext uri="{FF2B5EF4-FFF2-40B4-BE49-F238E27FC236}">
                <a16:creationId xmlns:a16="http://schemas.microsoft.com/office/drawing/2014/main" id="{2833C446-D379-4029-B0C0-5E5D3EABA0E9}"/>
              </a:ext>
            </a:extLst>
          </p:cNvPr>
          <p:cNvSpPr/>
          <p:nvPr/>
        </p:nvSpPr>
        <p:spPr>
          <a:xfrm>
            <a:off x="6562421" y="5963948"/>
            <a:ext cx="228600" cy="304800"/>
          </a:xfrm>
          <a:prstGeom prst="diamond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Diamond 79">
            <a:extLst>
              <a:ext uri="{FF2B5EF4-FFF2-40B4-BE49-F238E27FC236}">
                <a16:creationId xmlns:a16="http://schemas.microsoft.com/office/drawing/2014/main" id="{A41E0CE9-B507-437B-8B36-1FA629F0F0A1}"/>
              </a:ext>
            </a:extLst>
          </p:cNvPr>
          <p:cNvSpPr/>
          <p:nvPr/>
        </p:nvSpPr>
        <p:spPr>
          <a:xfrm>
            <a:off x="4914900" y="4664204"/>
            <a:ext cx="228600" cy="304800"/>
          </a:xfrm>
          <a:prstGeom prst="diamond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A08D33CB-7D79-4392-9DC2-91D45DC0666C}"/>
              </a:ext>
            </a:extLst>
          </p:cNvPr>
          <p:cNvCxnSpPr>
            <a:cxnSpLocks/>
          </p:cNvCxnSpPr>
          <p:nvPr/>
        </p:nvCxnSpPr>
        <p:spPr>
          <a:xfrm flipH="1" flipV="1">
            <a:off x="990600" y="5105400"/>
            <a:ext cx="3410123" cy="2652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Diamond 71">
            <a:extLst>
              <a:ext uri="{FF2B5EF4-FFF2-40B4-BE49-F238E27FC236}">
                <a16:creationId xmlns:a16="http://schemas.microsoft.com/office/drawing/2014/main" id="{030D13CD-5827-4765-A29A-F62968D758B1}"/>
              </a:ext>
            </a:extLst>
          </p:cNvPr>
          <p:cNvSpPr/>
          <p:nvPr/>
        </p:nvSpPr>
        <p:spPr>
          <a:xfrm>
            <a:off x="5029200" y="5562600"/>
            <a:ext cx="228600" cy="304800"/>
          </a:xfrm>
          <a:prstGeom prst="diamond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Diamond 72">
            <a:extLst>
              <a:ext uri="{FF2B5EF4-FFF2-40B4-BE49-F238E27FC236}">
                <a16:creationId xmlns:a16="http://schemas.microsoft.com/office/drawing/2014/main" id="{13041A5F-4155-4895-B38F-D4519D398924}"/>
              </a:ext>
            </a:extLst>
          </p:cNvPr>
          <p:cNvSpPr/>
          <p:nvPr/>
        </p:nvSpPr>
        <p:spPr>
          <a:xfrm>
            <a:off x="4267200" y="4953000"/>
            <a:ext cx="228600" cy="304800"/>
          </a:xfrm>
          <a:prstGeom prst="diamond">
            <a:avLst/>
          </a:prstGeom>
          <a:solidFill>
            <a:srgbClr val="00CC00"/>
          </a:solidFill>
          <a:ln>
            <a:solidFill>
              <a:srgbClr val="3399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82" name="Diamond 81">
            <a:extLst>
              <a:ext uri="{FF2B5EF4-FFF2-40B4-BE49-F238E27FC236}">
                <a16:creationId xmlns:a16="http://schemas.microsoft.com/office/drawing/2014/main" id="{7D77CA4A-36C0-4E01-9E1C-6ED34A5CEBC6}"/>
              </a:ext>
            </a:extLst>
          </p:cNvPr>
          <p:cNvSpPr/>
          <p:nvPr/>
        </p:nvSpPr>
        <p:spPr>
          <a:xfrm>
            <a:off x="4191000" y="4191000"/>
            <a:ext cx="228600" cy="304800"/>
          </a:xfrm>
          <a:prstGeom prst="diamond">
            <a:avLst/>
          </a:prstGeom>
          <a:solidFill>
            <a:srgbClr val="FF00FF"/>
          </a:solidFill>
          <a:ln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83820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1F35584-D78C-42F3-A183-A3CAF3C66487}"/>
              </a:ext>
            </a:extLst>
          </p:cNvPr>
          <p:cNvSpPr txBox="1"/>
          <p:nvPr/>
        </p:nvSpPr>
        <p:spPr>
          <a:xfrm>
            <a:off x="108544" y="92370"/>
            <a:ext cx="976831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Original Observed Values for the Configuration Variables in Pattern 6 (Psi)  </a:t>
            </a:r>
          </a:p>
          <a:p>
            <a:pPr algn="ctr"/>
            <a:r>
              <a:rPr lang="en-US" sz="1800" i="1" dirty="0"/>
              <a:t>(Large Scale-Free-Like System)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07D910-1B09-4959-BCF5-D07A4AC2CF4E}"/>
              </a:ext>
            </a:extLst>
          </p:cNvPr>
          <p:cNvSpPr txBox="1"/>
          <p:nvPr/>
        </p:nvSpPr>
        <p:spPr>
          <a:xfrm>
            <a:off x="1201998" y="1034177"/>
            <a:ext cx="7654403" cy="40011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accent2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/>
              <a:t>Just for fun, we set </a:t>
            </a:r>
            <a:r>
              <a:rPr lang="en-US" b="1" i="1" dirty="0"/>
              <a:t>h= 1.165 </a:t>
            </a:r>
            <a:r>
              <a:rPr lang="en-US" b="1" dirty="0"/>
              <a:t>for the free energy minimization process.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D5E1FB-88DC-4F4C-8ECF-CA8FC3A70612}"/>
              </a:ext>
            </a:extLst>
          </p:cNvPr>
          <p:cNvSpPr txBox="1"/>
          <p:nvPr/>
        </p:nvSpPr>
        <p:spPr>
          <a:xfrm>
            <a:off x="990600" y="4800600"/>
            <a:ext cx="86106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These results indicate that: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system is </a:t>
            </a:r>
            <a:r>
              <a:rPr lang="en-US" b="1" i="1" dirty="0"/>
              <a:t>much closer to a free energy minimum </a:t>
            </a:r>
            <a:r>
              <a:rPr lang="en-US" dirty="0"/>
              <a:t>(and observing the results of node-flipping, we won’t get much better with continued node-flips),</a:t>
            </a:r>
            <a:endParaRPr lang="en-US" i="1" baseline="-25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i="1" dirty="0"/>
              <a:t>z</a:t>
            </a:r>
            <a:r>
              <a:rPr lang="en-US" i="1" baseline="-25000" dirty="0"/>
              <a:t>3</a:t>
            </a:r>
            <a:r>
              <a:rPr lang="en-US" i="1" dirty="0"/>
              <a:t> </a:t>
            </a:r>
            <a:r>
              <a:rPr lang="en-US" dirty="0"/>
              <a:t>value is still a bit low (0.091, where equilibrium would be closer to 0.1), however – we now have more </a:t>
            </a:r>
            <a:r>
              <a:rPr lang="en-US" b="1" dirty="0"/>
              <a:t>A</a:t>
            </a:r>
            <a:r>
              <a:rPr lang="en-US" dirty="0"/>
              <a:t>-</a:t>
            </a:r>
            <a:r>
              <a:rPr lang="en-US" b="1" dirty="0"/>
              <a:t>B</a:t>
            </a:r>
            <a:r>
              <a:rPr lang="en-US" dirty="0"/>
              <a:t>-</a:t>
            </a:r>
            <a:r>
              <a:rPr lang="en-US" b="1" dirty="0"/>
              <a:t>A</a:t>
            </a:r>
            <a:r>
              <a:rPr lang="en-US" dirty="0"/>
              <a:t> triplets, and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original “islands of </a:t>
            </a:r>
            <a:r>
              <a:rPr lang="en-US" b="1" dirty="0"/>
              <a:t>A</a:t>
            </a:r>
            <a:r>
              <a:rPr lang="en-US" dirty="0"/>
              <a:t>’s” are a bit more broken up; more inclusions of </a:t>
            </a:r>
            <a:r>
              <a:rPr lang="en-US" b="1" dirty="0"/>
              <a:t>B</a:t>
            </a:r>
            <a:r>
              <a:rPr lang="en-US" dirty="0"/>
              <a:t> within the </a:t>
            </a:r>
            <a:r>
              <a:rPr lang="en-US" b="1" dirty="0"/>
              <a:t>A</a:t>
            </a:r>
            <a:r>
              <a:rPr lang="en-US" dirty="0"/>
              <a:t>-masses (as indicated by increase in </a:t>
            </a:r>
            <a:r>
              <a:rPr lang="en-US" b="1" dirty="0"/>
              <a:t>A</a:t>
            </a:r>
            <a:r>
              <a:rPr lang="en-US" dirty="0"/>
              <a:t>-</a:t>
            </a:r>
            <a:r>
              <a:rPr lang="en-US" b="1" dirty="0"/>
              <a:t>B</a:t>
            </a:r>
            <a:r>
              <a:rPr lang="en-US" dirty="0"/>
              <a:t>-</a:t>
            </a:r>
            <a:r>
              <a:rPr lang="en-US" b="1" dirty="0"/>
              <a:t>A</a:t>
            </a:r>
            <a:r>
              <a:rPr lang="en-US" dirty="0"/>
              <a:t> triplets); </a:t>
            </a:r>
            <a:r>
              <a:rPr lang="en-US" b="1" i="1" dirty="0"/>
              <a:t>the overall topography has changed.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4D09821-BC1A-4B28-8B44-6B56CE364D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1949023"/>
              </p:ext>
            </p:extLst>
          </p:nvPr>
        </p:nvGraphicFramePr>
        <p:xfrm>
          <a:off x="1639901" y="1776323"/>
          <a:ext cx="6705600" cy="2682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6400">
                  <a:extLst>
                    <a:ext uri="{9D8B030D-6E8A-4147-A177-3AD203B41FA5}">
                      <a16:colId xmlns:a16="http://schemas.microsoft.com/office/drawing/2014/main" val="3242025974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708628487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2331311823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14695658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Configuration Variable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Original </a:t>
                      </a:r>
                      <a:r>
                        <a:rPr lang="en-US" b="0" i="1" dirty="0"/>
                        <a:t>(Observed)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Anticipated </a:t>
                      </a:r>
                      <a:r>
                        <a:rPr lang="en-US" b="0" i="1" dirty="0"/>
                        <a:t>(Approx.)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Actual </a:t>
                      </a:r>
                    </a:p>
                    <a:p>
                      <a:pPr algn="ctr"/>
                      <a:r>
                        <a:rPr lang="en-US" b="0" i="1" dirty="0"/>
                        <a:t>(After Free Energy Minimization)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41097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1" dirty="0"/>
                        <a:t>y</a:t>
                      </a:r>
                      <a:r>
                        <a:rPr lang="en-US" sz="2400" b="1" i="1" baseline="-25000" dirty="0"/>
                        <a:t>2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0.224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0178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0.224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0.231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32992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1" dirty="0"/>
                        <a:t>z</a:t>
                      </a:r>
                      <a:r>
                        <a:rPr lang="en-US" sz="2400" b="1" i="1" baseline="-25000" dirty="0"/>
                        <a:t>1 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i="0" dirty="0"/>
                        <a:t>0.176</a:t>
                      </a:r>
                      <a:endParaRPr lang="en-US" sz="2400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0.155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0.157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5691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1" dirty="0"/>
                        <a:t>z</a:t>
                      </a:r>
                      <a:r>
                        <a:rPr lang="en-US" sz="2400" b="1" i="1" baseline="-25000" dirty="0"/>
                        <a:t>3 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i="0" dirty="0"/>
                        <a:t>0.053</a:t>
                      </a:r>
                      <a:endParaRPr lang="en-US" sz="2400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0.091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29365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8432965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A J Maren\Pictures\AJM-website-textile-bckgrnds\italian-renaissance-gold-brocade_pinterest.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0058400" cy="7772400"/>
          </a:xfrm>
          <a:prstGeom prst="rect">
            <a:avLst/>
          </a:prstGeom>
          <a:noFill/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3" name="Rectangle 2"/>
          <p:cNvSpPr/>
          <p:nvPr/>
        </p:nvSpPr>
        <p:spPr>
          <a:xfrm>
            <a:off x="685800" y="685804"/>
            <a:ext cx="8610600" cy="6324600"/>
          </a:xfrm>
          <a:prstGeom prst="rect">
            <a:avLst/>
          </a:prstGeom>
          <a:solidFill>
            <a:srgbClr val="FAE6CD"/>
          </a:solidFill>
          <a:ln w="28575">
            <a:solidFill>
              <a:schemeClr val="accent2">
                <a:lumMod val="75000"/>
              </a:schemeClr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787" tIns="50894" rIns="101787" bIns="50894"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grpSp>
        <p:nvGrpSpPr>
          <p:cNvPr id="2" name="Group 11"/>
          <p:cNvGrpSpPr/>
          <p:nvPr/>
        </p:nvGrpSpPr>
        <p:grpSpPr>
          <a:xfrm>
            <a:off x="1562101" y="2672205"/>
            <a:ext cx="6896099" cy="1754326"/>
            <a:chOff x="1600198" y="4570102"/>
            <a:chExt cx="6896099" cy="1410112"/>
          </a:xfrm>
        </p:grpSpPr>
        <p:sp>
          <p:nvSpPr>
            <p:cNvPr id="9" name="TextBox 8"/>
            <p:cNvSpPr txBox="1"/>
            <p:nvPr/>
          </p:nvSpPr>
          <p:spPr>
            <a:xfrm>
              <a:off x="1600198" y="4570102"/>
              <a:ext cx="6858000" cy="1410112"/>
            </a:xfrm>
            <a:prstGeom prst="rect">
              <a:avLst/>
            </a:prstGeom>
            <a:solidFill>
              <a:srgbClr val="F5D2A5"/>
            </a:solidFill>
            <a:ln w="28575">
              <a:solidFill>
                <a:schemeClr val="accent2">
                  <a:lumMod val="75000"/>
                </a:schemeClr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endParaRPr lang="en-US" sz="800" dirty="0">
                <a:latin typeface="Britannic Bold" pitchFamily="34" charset="0"/>
              </a:endParaRPr>
            </a:p>
            <a:p>
              <a:pPr algn="ctr"/>
              <a:endParaRPr lang="en-US" sz="1200" dirty="0">
                <a:latin typeface="Britannic Bold" pitchFamily="34" charset="0"/>
              </a:endParaRPr>
            </a:p>
            <a:p>
              <a:pPr algn="ctr"/>
              <a:r>
                <a:rPr lang="en-US" sz="2400" dirty="0">
                  <a:latin typeface="Britannic Bold" pitchFamily="34" charset="0"/>
                </a:rPr>
                <a:t>Experimental Series #4:</a:t>
              </a:r>
            </a:p>
            <a:p>
              <a:pPr algn="ctr"/>
              <a:endParaRPr lang="en-US" sz="1200" dirty="0">
                <a:latin typeface="Britannic Bold" pitchFamily="34" charset="0"/>
              </a:endParaRPr>
            </a:p>
            <a:p>
              <a:pPr algn="ctr"/>
              <a:r>
                <a:rPr lang="en-US" dirty="0">
                  <a:latin typeface="Britannic Bold" pitchFamily="34" charset="0"/>
                </a:rPr>
                <a:t>Modified Scale-Free-Like Large Grid</a:t>
              </a:r>
            </a:p>
            <a:p>
              <a:pPr algn="ctr"/>
              <a:endParaRPr lang="en-US" sz="1000" dirty="0">
                <a:latin typeface="Britannic Bold" pitchFamily="34" charset="0"/>
              </a:endParaRPr>
            </a:p>
            <a:p>
              <a:pPr algn="ctr"/>
              <a:endParaRPr lang="en-US" sz="1000" dirty="0">
                <a:latin typeface="Britannic Bold" pitchFamily="34" charset="0"/>
              </a:endParaRPr>
            </a:p>
            <a:p>
              <a:pPr algn="ctr"/>
              <a:endParaRPr lang="en-US" sz="800" dirty="0">
                <a:latin typeface="Britannic Bold" pitchFamily="34" charset="0"/>
              </a:endParaRPr>
            </a:p>
          </p:txBody>
        </p:sp>
        <p:pic>
          <p:nvPicPr>
            <p:cNvPr id="2054" name="Picture 6" descr="C:\Users\A J Maren\Pictures\AJM-website-textile-bckgrnds\Italian-renaissance-border-2-thin.jp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600198" y="5829806"/>
              <a:ext cx="6858001" cy="150407"/>
            </a:xfrm>
            <a:prstGeom prst="rect">
              <a:avLst/>
            </a:prstGeom>
            <a:noFill/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</p:pic>
        <p:pic>
          <p:nvPicPr>
            <p:cNvPr id="11" name="Picture 6" descr="C:\Users\A J Maren\Pictures\AJM-website-textile-bckgrnds\Italian-renaissance-border-2-thin.jp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638296" y="4574793"/>
              <a:ext cx="6858001" cy="150407"/>
            </a:xfrm>
            <a:prstGeom prst="rect">
              <a:avLst/>
            </a:prstGeom>
            <a:noFill/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</p:pic>
      </p:grpSp>
    </p:spTree>
    <p:extLst>
      <p:ext uri="{BB962C8B-B14F-4D97-AF65-F5344CB8AC3E}">
        <p14:creationId xmlns:p14="http://schemas.microsoft.com/office/powerpoint/2010/main" val="2826858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75"/>
          <p:cNvSpPr/>
          <p:nvPr/>
        </p:nvSpPr>
        <p:spPr>
          <a:xfrm>
            <a:off x="419113" y="860073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7" name="Rectangle 76"/>
          <p:cNvSpPr/>
          <p:nvPr/>
        </p:nvSpPr>
        <p:spPr>
          <a:xfrm>
            <a:off x="754394" y="860073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8" name="Rectangle 77"/>
          <p:cNvSpPr/>
          <p:nvPr/>
        </p:nvSpPr>
        <p:spPr>
          <a:xfrm>
            <a:off x="586753" y="860073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5" name="Rectangle 34"/>
          <p:cNvSpPr/>
          <p:nvPr/>
        </p:nvSpPr>
        <p:spPr>
          <a:xfrm>
            <a:off x="335293" y="692433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6" name="Rectangle 35"/>
          <p:cNvSpPr/>
          <p:nvPr/>
        </p:nvSpPr>
        <p:spPr>
          <a:xfrm>
            <a:off x="502933" y="692433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7" name="Rectangle 36"/>
          <p:cNvSpPr/>
          <p:nvPr/>
        </p:nvSpPr>
        <p:spPr>
          <a:xfrm>
            <a:off x="670573" y="692433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8" name="Rectangle 37"/>
          <p:cNvSpPr/>
          <p:nvPr/>
        </p:nvSpPr>
        <p:spPr>
          <a:xfrm>
            <a:off x="838214" y="692433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9" name="Rectangle 38"/>
          <p:cNvSpPr/>
          <p:nvPr/>
        </p:nvSpPr>
        <p:spPr>
          <a:xfrm>
            <a:off x="1173497" y="692433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0" name="Rectangle 39"/>
          <p:cNvSpPr/>
          <p:nvPr/>
        </p:nvSpPr>
        <p:spPr>
          <a:xfrm>
            <a:off x="1341139" y="692433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1" name="Rectangle 40"/>
          <p:cNvSpPr/>
          <p:nvPr/>
        </p:nvSpPr>
        <p:spPr>
          <a:xfrm>
            <a:off x="1005856" y="692433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2" name="Rectangle 41"/>
          <p:cNvSpPr/>
          <p:nvPr/>
        </p:nvSpPr>
        <p:spPr>
          <a:xfrm>
            <a:off x="1508779" y="692433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4" name="Rectangle 123"/>
          <p:cNvSpPr/>
          <p:nvPr/>
        </p:nvSpPr>
        <p:spPr>
          <a:xfrm>
            <a:off x="1676417" y="692433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5" name="Rectangle 124"/>
          <p:cNvSpPr/>
          <p:nvPr/>
        </p:nvSpPr>
        <p:spPr>
          <a:xfrm>
            <a:off x="1844057" y="692433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6" name="Rectangle 125"/>
          <p:cNvSpPr/>
          <p:nvPr/>
        </p:nvSpPr>
        <p:spPr>
          <a:xfrm>
            <a:off x="2011697" y="692433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7" name="Rectangle 126"/>
          <p:cNvSpPr/>
          <p:nvPr/>
        </p:nvSpPr>
        <p:spPr>
          <a:xfrm>
            <a:off x="2179338" y="692433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8" name="Rectangle 127"/>
          <p:cNvSpPr/>
          <p:nvPr/>
        </p:nvSpPr>
        <p:spPr>
          <a:xfrm>
            <a:off x="2514618" y="692433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9" name="Rectangle 128"/>
          <p:cNvSpPr/>
          <p:nvPr/>
        </p:nvSpPr>
        <p:spPr>
          <a:xfrm>
            <a:off x="2849893" y="692433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0" name="Rectangle 129"/>
          <p:cNvSpPr/>
          <p:nvPr/>
        </p:nvSpPr>
        <p:spPr>
          <a:xfrm>
            <a:off x="2346978" y="692433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8" name="Rectangle 147"/>
          <p:cNvSpPr/>
          <p:nvPr/>
        </p:nvSpPr>
        <p:spPr>
          <a:xfrm>
            <a:off x="1257319" y="860073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3" name="Rectangle 152"/>
          <p:cNvSpPr/>
          <p:nvPr/>
        </p:nvSpPr>
        <p:spPr>
          <a:xfrm>
            <a:off x="1592597" y="860073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4" name="Rectangle 153"/>
          <p:cNvSpPr/>
          <p:nvPr/>
        </p:nvSpPr>
        <p:spPr>
          <a:xfrm>
            <a:off x="1760237" y="860073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6" name="Rectangle 155"/>
          <p:cNvSpPr/>
          <p:nvPr/>
        </p:nvSpPr>
        <p:spPr>
          <a:xfrm>
            <a:off x="1927877" y="860073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3" name="Rectangle 162"/>
          <p:cNvSpPr/>
          <p:nvPr/>
        </p:nvSpPr>
        <p:spPr>
          <a:xfrm>
            <a:off x="2766073" y="860073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4" name="Rectangle 163"/>
          <p:cNvSpPr/>
          <p:nvPr/>
        </p:nvSpPr>
        <p:spPr>
          <a:xfrm>
            <a:off x="2598434" y="860073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5" name="Rectangle 74"/>
          <p:cNvSpPr/>
          <p:nvPr/>
        </p:nvSpPr>
        <p:spPr>
          <a:xfrm>
            <a:off x="251473" y="860073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" name="Rectangle 2"/>
          <p:cNvSpPr/>
          <p:nvPr/>
        </p:nvSpPr>
        <p:spPr>
          <a:xfrm rot="10800000">
            <a:off x="2598429" y="320703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" name="Rectangle 3"/>
          <p:cNvSpPr/>
          <p:nvPr/>
        </p:nvSpPr>
        <p:spPr>
          <a:xfrm rot="10800000">
            <a:off x="2263153" y="320703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1" name="Rectangle 140"/>
          <p:cNvSpPr/>
          <p:nvPr/>
        </p:nvSpPr>
        <p:spPr>
          <a:xfrm rot="10800000">
            <a:off x="2095513" y="320703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2" name="Rectangle 141"/>
          <p:cNvSpPr/>
          <p:nvPr/>
        </p:nvSpPr>
        <p:spPr>
          <a:xfrm rot="10800000">
            <a:off x="1927873" y="320703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9" name="Rectangle 148"/>
          <p:cNvSpPr/>
          <p:nvPr/>
        </p:nvSpPr>
        <p:spPr>
          <a:xfrm rot="10800000">
            <a:off x="1424953" y="320703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7" name="Rectangle 156"/>
          <p:cNvSpPr/>
          <p:nvPr/>
        </p:nvSpPr>
        <p:spPr>
          <a:xfrm rot="10800000">
            <a:off x="754390" y="320703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8" name="Rectangle 157"/>
          <p:cNvSpPr/>
          <p:nvPr/>
        </p:nvSpPr>
        <p:spPr>
          <a:xfrm rot="10800000">
            <a:off x="586750" y="320703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9" name="Rectangle 158"/>
          <p:cNvSpPr/>
          <p:nvPr/>
        </p:nvSpPr>
        <p:spPr>
          <a:xfrm rot="10800000">
            <a:off x="251468" y="320703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7" name="Rectangle 166"/>
          <p:cNvSpPr/>
          <p:nvPr/>
        </p:nvSpPr>
        <p:spPr>
          <a:xfrm>
            <a:off x="502935" y="136299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8" name="Rectangle 167"/>
          <p:cNvSpPr/>
          <p:nvPr/>
        </p:nvSpPr>
        <p:spPr>
          <a:xfrm>
            <a:off x="838216" y="136299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0" name="Rectangle 169"/>
          <p:cNvSpPr/>
          <p:nvPr/>
        </p:nvSpPr>
        <p:spPr>
          <a:xfrm>
            <a:off x="419116" y="119535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5" name="Rectangle 174"/>
          <p:cNvSpPr/>
          <p:nvPr/>
        </p:nvSpPr>
        <p:spPr>
          <a:xfrm>
            <a:off x="1508781" y="136299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6" name="Rectangle 175"/>
          <p:cNvSpPr/>
          <p:nvPr/>
        </p:nvSpPr>
        <p:spPr>
          <a:xfrm>
            <a:off x="1341141" y="136299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7" name="Rectangle 176"/>
          <p:cNvSpPr/>
          <p:nvPr/>
        </p:nvSpPr>
        <p:spPr>
          <a:xfrm>
            <a:off x="922037" y="119535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0" name="Rectangle 179"/>
          <p:cNvSpPr/>
          <p:nvPr/>
        </p:nvSpPr>
        <p:spPr>
          <a:xfrm>
            <a:off x="1257321" y="119535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2" name="Rectangle 181"/>
          <p:cNvSpPr/>
          <p:nvPr/>
        </p:nvSpPr>
        <p:spPr>
          <a:xfrm>
            <a:off x="1844060" y="136299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3" name="Rectangle 182"/>
          <p:cNvSpPr/>
          <p:nvPr/>
        </p:nvSpPr>
        <p:spPr>
          <a:xfrm>
            <a:off x="2179340" y="136299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4" name="Rectangle 183"/>
          <p:cNvSpPr/>
          <p:nvPr/>
        </p:nvSpPr>
        <p:spPr>
          <a:xfrm>
            <a:off x="2011700" y="136299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6" name="Rectangle 185"/>
          <p:cNvSpPr/>
          <p:nvPr/>
        </p:nvSpPr>
        <p:spPr>
          <a:xfrm>
            <a:off x="1760240" y="119535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7" name="Rectangle 186"/>
          <p:cNvSpPr/>
          <p:nvPr/>
        </p:nvSpPr>
        <p:spPr>
          <a:xfrm>
            <a:off x="2095520" y="119535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8" name="Rectangle 187"/>
          <p:cNvSpPr/>
          <p:nvPr/>
        </p:nvSpPr>
        <p:spPr>
          <a:xfrm>
            <a:off x="1927880" y="119535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90" name="Rectangle 189"/>
          <p:cNvSpPr/>
          <p:nvPr/>
        </p:nvSpPr>
        <p:spPr>
          <a:xfrm>
            <a:off x="2514621" y="136299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91" name="Rectangle 190"/>
          <p:cNvSpPr/>
          <p:nvPr/>
        </p:nvSpPr>
        <p:spPr>
          <a:xfrm>
            <a:off x="2849897" y="136299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93" name="Rectangle 192"/>
          <p:cNvSpPr/>
          <p:nvPr/>
        </p:nvSpPr>
        <p:spPr>
          <a:xfrm>
            <a:off x="2263160" y="119535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97" name="Rectangle 196"/>
          <p:cNvSpPr/>
          <p:nvPr/>
        </p:nvSpPr>
        <p:spPr>
          <a:xfrm>
            <a:off x="251474" y="119535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00" name="Rectangle 199"/>
          <p:cNvSpPr/>
          <p:nvPr/>
        </p:nvSpPr>
        <p:spPr>
          <a:xfrm>
            <a:off x="335296" y="136299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03" name="Rectangle 202"/>
          <p:cNvSpPr/>
          <p:nvPr/>
        </p:nvSpPr>
        <p:spPr>
          <a:xfrm>
            <a:off x="670578" y="169827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05" name="Rectangle 204"/>
          <p:cNvSpPr/>
          <p:nvPr/>
        </p:nvSpPr>
        <p:spPr>
          <a:xfrm>
            <a:off x="754395" y="153063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06" name="Rectangle 205"/>
          <p:cNvSpPr/>
          <p:nvPr/>
        </p:nvSpPr>
        <p:spPr>
          <a:xfrm>
            <a:off x="586756" y="153063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07" name="Rectangle 206"/>
          <p:cNvSpPr/>
          <p:nvPr/>
        </p:nvSpPr>
        <p:spPr>
          <a:xfrm>
            <a:off x="1005859" y="169827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08" name="Rectangle 207"/>
          <p:cNvSpPr/>
          <p:nvPr/>
        </p:nvSpPr>
        <p:spPr>
          <a:xfrm>
            <a:off x="1173500" y="169827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09" name="Rectangle 208"/>
          <p:cNvSpPr/>
          <p:nvPr/>
        </p:nvSpPr>
        <p:spPr>
          <a:xfrm>
            <a:off x="1508780" y="169827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11" name="Rectangle 210"/>
          <p:cNvSpPr/>
          <p:nvPr/>
        </p:nvSpPr>
        <p:spPr>
          <a:xfrm>
            <a:off x="922037" y="153063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14" name="Rectangle 213"/>
          <p:cNvSpPr/>
          <p:nvPr/>
        </p:nvSpPr>
        <p:spPr>
          <a:xfrm>
            <a:off x="1257319" y="153063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16" name="Rectangle 215"/>
          <p:cNvSpPr/>
          <p:nvPr/>
        </p:nvSpPr>
        <p:spPr>
          <a:xfrm>
            <a:off x="1844059" y="169827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18" name="Rectangle 217"/>
          <p:cNvSpPr/>
          <p:nvPr/>
        </p:nvSpPr>
        <p:spPr>
          <a:xfrm>
            <a:off x="2011699" y="169827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19" name="Rectangle 218"/>
          <p:cNvSpPr/>
          <p:nvPr/>
        </p:nvSpPr>
        <p:spPr>
          <a:xfrm>
            <a:off x="1592598" y="153063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20" name="Rectangle 219"/>
          <p:cNvSpPr/>
          <p:nvPr/>
        </p:nvSpPr>
        <p:spPr>
          <a:xfrm>
            <a:off x="1760238" y="153063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22" name="Rectangle 221"/>
          <p:cNvSpPr/>
          <p:nvPr/>
        </p:nvSpPr>
        <p:spPr>
          <a:xfrm>
            <a:off x="1927878" y="153063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23" name="Rectangle 222"/>
          <p:cNvSpPr/>
          <p:nvPr/>
        </p:nvSpPr>
        <p:spPr>
          <a:xfrm>
            <a:off x="2346980" y="169827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25" name="Rectangle 224"/>
          <p:cNvSpPr/>
          <p:nvPr/>
        </p:nvSpPr>
        <p:spPr>
          <a:xfrm>
            <a:off x="2849896" y="169827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26" name="Rectangle 225"/>
          <p:cNvSpPr/>
          <p:nvPr/>
        </p:nvSpPr>
        <p:spPr>
          <a:xfrm>
            <a:off x="2682257" y="169827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27" name="Rectangle 226"/>
          <p:cNvSpPr/>
          <p:nvPr/>
        </p:nvSpPr>
        <p:spPr>
          <a:xfrm>
            <a:off x="2263158" y="153063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28" name="Rectangle 227"/>
          <p:cNvSpPr/>
          <p:nvPr/>
        </p:nvSpPr>
        <p:spPr>
          <a:xfrm>
            <a:off x="2430799" y="153063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29" name="Rectangle 228"/>
          <p:cNvSpPr/>
          <p:nvPr/>
        </p:nvSpPr>
        <p:spPr>
          <a:xfrm>
            <a:off x="2766075" y="153063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30" name="Rectangle 229"/>
          <p:cNvSpPr/>
          <p:nvPr/>
        </p:nvSpPr>
        <p:spPr>
          <a:xfrm>
            <a:off x="2598436" y="153063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31" name="Rectangle 230"/>
          <p:cNvSpPr/>
          <p:nvPr/>
        </p:nvSpPr>
        <p:spPr>
          <a:xfrm>
            <a:off x="251474" y="153063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34" name="Rectangle 233"/>
          <p:cNvSpPr/>
          <p:nvPr/>
        </p:nvSpPr>
        <p:spPr>
          <a:xfrm>
            <a:off x="335296" y="169827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35" name="Rectangle 234"/>
          <p:cNvSpPr/>
          <p:nvPr/>
        </p:nvSpPr>
        <p:spPr>
          <a:xfrm rot="10800000">
            <a:off x="2682252" y="337467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36" name="Rectangle 235"/>
          <p:cNvSpPr/>
          <p:nvPr/>
        </p:nvSpPr>
        <p:spPr>
          <a:xfrm rot="10800000">
            <a:off x="2346975" y="337467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37" name="Rectangle 236"/>
          <p:cNvSpPr/>
          <p:nvPr/>
        </p:nvSpPr>
        <p:spPr>
          <a:xfrm rot="10800000">
            <a:off x="2514615" y="337467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39" name="Rectangle 238"/>
          <p:cNvSpPr/>
          <p:nvPr/>
        </p:nvSpPr>
        <p:spPr>
          <a:xfrm rot="10800000">
            <a:off x="2011695" y="337467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41" name="Rectangle 240"/>
          <p:cNvSpPr/>
          <p:nvPr/>
        </p:nvSpPr>
        <p:spPr>
          <a:xfrm rot="10800000">
            <a:off x="1844060" y="337467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42" name="Rectangle 241"/>
          <p:cNvSpPr/>
          <p:nvPr/>
        </p:nvSpPr>
        <p:spPr>
          <a:xfrm rot="10800000">
            <a:off x="1508780" y="337467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43" name="Rectangle 242"/>
          <p:cNvSpPr/>
          <p:nvPr/>
        </p:nvSpPr>
        <p:spPr>
          <a:xfrm rot="10800000">
            <a:off x="1341140" y="337467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48" name="Rectangle 247"/>
          <p:cNvSpPr/>
          <p:nvPr/>
        </p:nvSpPr>
        <p:spPr>
          <a:xfrm rot="10800000">
            <a:off x="335294" y="337467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49" name="Rectangle 248"/>
          <p:cNvSpPr/>
          <p:nvPr/>
        </p:nvSpPr>
        <p:spPr>
          <a:xfrm rot="10800000">
            <a:off x="502934" y="337467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55" name="Rectangle 254"/>
          <p:cNvSpPr/>
          <p:nvPr/>
        </p:nvSpPr>
        <p:spPr>
          <a:xfrm>
            <a:off x="502935" y="1027713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56" name="Rectangle 255"/>
          <p:cNvSpPr/>
          <p:nvPr/>
        </p:nvSpPr>
        <p:spPr>
          <a:xfrm>
            <a:off x="838214" y="1027713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57" name="Rectangle 256"/>
          <p:cNvSpPr/>
          <p:nvPr/>
        </p:nvSpPr>
        <p:spPr>
          <a:xfrm>
            <a:off x="670573" y="1027713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58" name="Rectangle 257"/>
          <p:cNvSpPr/>
          <p:nvPr/>
        </p:nvSpPr>
        <p:spPr>
          <a:xfrm>
            <a:off x="1005859" y="1027713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59" name="Rectangle 258"/>
          <p:cNvSpPr/>
          <p:nvPr/>
        </p:nvSpPr>
        <p:spPr>
          <a:xfrm>
            <a:off x="1173500" y="1027713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61" name="Rectangle 260"/>
          <p:cNvSpPr/>
          <p:nvPr/>
        </p:nvSpPr>
        <p:spPr>
          <a:xfrm>
            <a:off x="1341141" y="1027713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62" name="Rectangle 261"/>
          <p:cNvSpPr/>
          <p:nvPr/>
        </p:nvSpPr>
        <p:spPr>
          <a:xfrm>
            <a:off x="1676420" y="1027714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63" name="Rectangle 262"/>
          <p:cNvSpPr/>
          <p:nvPr/>
        </p:nvSpPr>
        <p:spPr>
          <a:xfrm>
            <a:off x="1844060" y="1027714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65" name="Rectangle 264"/>
          <p:cNvSpPr/>
          <p:nvPr/>
        </p:nvSpPr>
        <p:spPr>
          <a:xfrm>
            <a:off x="2011700" y="1027714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66" name="Rectangle 265"/>
          <p:cNvSpPr/>
          <p:nvPr/>
        </p:nvSpPr>
        <p:spPr>
          <a:xfrm>
            <a:off x="2346981" y="1027714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67" name="Rectangle 266"/>
          <p:cNvSpPr/>
          <p:nvPr/>
        </p:nvSpPr>
        <p:spPr>
          <a:xfrm>
            <a:off x="2514621" y="1027714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68" name="Rectangle 267"/>
          <p:cNvSpPr/>
          <p:nvPr/>
        </p:nvSpPr>
        <p:spPr>
          <a:xfrm>
            <a:off x="2849896" y="1027714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69" name="Rectangle 268"/>
          <p:cNvSpPr/>
          <p:nvPr/>
        </p:nvSpPr>
        <p:spPr>
          <a:xfrm>
            <a:off x="2682258" y="1027714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71" name="Rectangle 270"/>
          <p:cNvSpPr/>
          <p:nvPr/>
        </p:nvSpPr>
        <p:spPr>
          <a:xfrm>
            <a:off x="335295" y="1027713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72" name="Rectangle 271"/>
          <p:cNvSpPr/>
          <p:nvPr/>
        </p:nvSpPr>
        <p:spPr>
          <a:xfrm rot="10800000">
            <a:off x="2682257" y="303939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75" name="Rectangle 274"/>
          <p:cNvSpPr/>
          <p:nvPr/>
        </p:nvSpPr>
        <p:spPr>
          <a:xfrm rot="10800000">
            <a:off x="2179340" y="303939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78" name="Rectangle 277"/>
          <p:cNvSpPr/>
          <p:nvPr/>
        </p:nvSpPr>
        <p:spPr>
          <a:xfrm rot="10800000">
            <a:off x="1844060" y="303939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80" name="Rectangle 279"/>
          <p:cNvSpPr/>
          <p:nvPr/>
        </p:nvSpPr>
        <p:spPr>
          <a:xfrm rot="10800000">
            <a:off x="1341140" y="303939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81" name="Rectangle 280"/>
          <p:cNvSpPr/>
          <p:nvPr/>
        </p:nvSpPr>
        <p:spPr>
          <a:xfrm rot="10800000">
            <a:off x="1005858" y="303939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83" name="Rectangle 282"/>
          <p:cNvSpPr/>
          <p:nvPr/>
        </p:nvSpPr>
        <p:spPr>
          <a:xfrm rot="10800000">
            <a:off x="838216" y="303939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84" name="Rectangle 283"/>
          <p:cNvSpPr/>
          <p:nvPr/>
        </p:nvSpPr>
        <p:spPr>
          <a:xfrm rot="10800000">
            <a:off x="670576" y="303939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86" name="Rectangle 285"/>
          <p:cNvSpPr/>
          <p:nvPr/>
        </p:nvSpPr>
        <p:spPr>
          <a:xfrm rot="10800000">
            <a:off x="502934" y="303939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87" name="Rectangle 286"/>
          <p:cNvSpPr/>
          <p:nvPr/>
        </p:nvSpPr>
        <p:spPr>
          <a:xfrm rot="10800000">
            <a:off x="2849897" y="303939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90" name="Rectangle 289"/>
          <p:cNvSpPr/>
          <p:nvPr/>
        </p:nvSpPr>
        <p:spPr>
          <a:xfrm rot="10800000">
            <a:off x="2598436" y="287175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91" name="Rectangle 290"/>
          <p:cNvSpPr/>
          <p:nvPr/>
        </p:nvSpPr>
        <p:spPr>
          <a:xfrm rot="10800000">
            <a:off x="2263156" y="287175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95" name="Rectangle 294"/>
          <p:cNvSpPr/>
          <p:nvPr/>
        </p:nvSpPr>
        <p:spPr>
          <a:xfrm rot="10800000">
            <a:off x="1592596" y="287175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96" name="Rectangle 295"/>
          <p:cNvSpPr/>
          <p:nvPr/>
        </p:nvSpPr>
        <p:spPr>
          <a:xfrm rot="10800000">
            <a:off x="1760236" y="287175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98" name="Rectangle 297"/>
          <p:cNvSpPr/>
          <p:nvPr/>
        </p:nvSpPr>
        <p:spPr>
          <a:xfrm rot="10800000">
            <a:off x="1257315" y="287175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99" name="Rectangle 298"/>
          <p:cNvSpPr/>
          <p:nvPr/>
        </p:nvSpPr>
        <p:spPr>
          <a:xfrm rot="10800000">
            <a:off x="922033" y="287175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00" name="Rectangle 299"/>
          <p:cNvSpPr/>
          <p:nvPr/>
        </p:nvSpPr>
        <p:spPr>
          <a:xfrm rot="10800000">
            <a:off x="1089674" y="287175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01" name="Rectangle 300"/>
          <p:cNvSpPr/>
          <p:nvPr/>
        </p:nvSpPr>
        <p:spPr>
          <a:xfrm rot="10800000">
            <a:off x="754390" y="287175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02" name="Rectangle 301"/>
          <p:cNvSpPr/>
          <p:nvPr/>
        </p:nvSpPr>
        <p:spPr>
          <a:xfrm rot="10800000">
            <a:off x="586750" y="287175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03" name="Rectangle 302"/>
          <p:cNvSpPr/>
          <p:nvPr/>
        </p:nvSpPr>
        <p:spPr>
          <a:xfrm rot="10800000">
            <a:off x="251468" y="287175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09" name="Rectangle 308"/>
          <p:cNvSpPr/>
          <p:nvPr/>
        </p:nvSpPr>
        <p:spPr>
          <a:xfrm rot="10800000">
            <a:off x="2346980" y="270411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10" name="Rectangle 309"/>
          <p:cNvSpPr/>
          <p:nvPr/>
        </p:nvSpPr>
        <p:spPr>
          <a:xfrm rot="10800000">
            <a:off x="2514620" y="270411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11" name="Rectangle 310"/>
          <p:cNvSpPr/>
          <p:nvPr/>
        </p:nvSpPr>
        <p:spPr>
          <a:xfrm rot="10800000">
            <a:off x="2179340" y="270411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14" name="Rectangle 313"/>
          <p:cNvSpPr/>
          <p:nvPr/>
        </p:nvSpPr>
        <p:spPr>
          <a:xfrm rot="10800000">
            <a:off x="1844060" y="270411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15" name="Rectangle 314"/>
          <p:cNvSpPr/>
          <p:nvPr/>
        </p:nvSpPr>
        <p:spPr>
          <a:xfrm rot="10800000">
            <a:off x="1508780" y="270411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16" name="Rectangle 315"/>
          <p:cNvSpPr/>
          <p:nvPr/>
        </p:nvSpPr>
        <p:spPr>
          <a:xfrm rot="10800000">
            <a:off x="1341140" y="270411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18" name="Rectangle 317"/>
          <p:cNvSpPr/>
          <p:nvPr/>
        </p:nvSpPr>
        <p:spPr>
          <a:xfrm rot="10800000">
            <a:off x="1173499" y="270411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19" name="Rectangle 318"/>
          <p:cNvSpPr/>
          <p:nvPr/>
        </p:nvSpPr>
        <p:spPr>
          <a:xfrm rot="10800000">
            <a:off x="838216" y="270411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20" name="Rectangle 319"/>
          <p:cNvSpPr/>
          <p:nvPr/>
        </p:nvSpPr>
        <p:spPr>
          <a:xfrm rot="10800000">
            <a:off x="670576" y="270411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21" name="Rectangle 320"/>
          <p:cNvSpPr/>
          <p:nvPr/>
        </p:nvSpPr>
        <p:spPr>
          <a:xfrm rot="10800000">
            <a:off x="335294" y="270411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28" name="Rectangle 327"/>
          <p:cNvSpPr/>
          <p:nvPr/>
        </p:nvSpPr>
        <p:spPr>
          <a:xfrm rot="10800000">
            <a:off x="2430795" y="253647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29" name="Rectangle 328"/>
          <p:cNvSpPr/>
          <p:nvPr/>
        </p:nvSpPr>
        <p:spPr>
          <a:xfrm rot="10800000">
            <a:off x="2095515" y="253647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30" name="Rectangle 329"/>
          <p:cNvSpPr/>
          <p:nvPr/>
        </p:nvSpPr>
        <p:spPr>
          <a:xfrm rot="10800000">
            <a:off x="1927875" y="253647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31" name="Rectangle 330"/>
          <p:cNvSpPr/>
          <p:nvPr/>
        </p:nvSpPr>
        <p:spPr>
          <a:xfrm rot="10800000">
            <a:off x="1592595" y="253647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34" name="Rectangle 333"/>
          <p:cNvSpPr/>
          <p:nvPr/>
        </p:nvSpPr>
        <p:spPr>
          <a:xfrm rot="10800000">
            <a:off x="1257315" y="253647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36" name="Rectangle 335"/>
          <p:cNvSpPr/>
          <p:nvPr/>
        </p:nvSpPr>
        <p:spPr>
          <a:xfrm rot="10800000">
            <a:off x="1089674" y="253647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37" name="Rectangle 336"/>
          <p:cNvSpPr/>
          <p:nvPr/>
        </p:nvSpPr>
        <p:spPr>
          <a:xfrm rot="10800000">
            <a:off x="754390" y="253647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39" name="Rectangle 338"/>
          <p:cNvSpPr/>
          <p:nvPr/>
        </p:nvSpPr>
        <p:spPr>
          <a:xfrm rot="10800000">
            <a:off x="251468" y="253647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40" name="Rectangle 339"/>
          <p:cNvSpPr/>
          <p:nvPr/>
        </p:nvSpPr>
        <p:spPr>
          <a:xfrm rot="10800000">
            <a:off x="419110" y="253647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44" name="Rectangle 343"/>
          <p:cNvSpPr/>
          <p:nvPr/>
        </p:nvSpPr>
        <p:spPr>
          <a:xfrm>
            <a:off x="502935" y="203355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49" name="Rectangle 348"/>
          <p:cNvSpPr/>
          <p:nvPr/>
        </p:nvSpPr>
        <p:spPr>
          <a:xfrm>
            <a:off x="586755" y="186591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50" name="Rectangle 349"/>
          <p:cNvSpPr/>
          <p:nvPr/>
        </p:nvSpPr>
        <p:spPr>
          <a:xfrm>
            <a:off x="1005859" y="203355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52" name="Rectangle 351"/>
          <p:cNvSpPr/>
          <p:nvPr/>
        </p:nvSpPr>
        <p:spPr>
          <a:xfrm>
            <a:off x="1508780" y="203355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53" name="Rectangle 352"/>
          <p:cNvSpPr/>
          <p:nvPr/>
        </p:nvSpPr>
        <p:spPr>
          <a:xfrm>
            <a:off x="1341140" y="203355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54" name="Rectangle 353"/>
          <p:cNvSpPr/>
          <p:nvPr/>
        </p:nvSpPr>
        <p:spPr>
          <a:xfrm>
            <a:off x="922036" y="186591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55" name="Rectangle 354"/>
          <p:cNvSpPr/>
          <p:nvPr/>
        </p:nvSpPr>
        <p:spPr>
          <a:xfrm>
            <a:off x="1089677" y="186591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57" name="Rectangle 356"/>
          <p:cNvSpPr/>
          <p:nvPr/>
        </p:nvSpPr>
        <p:spPr>
          <a:xfrm>
            <a:off x="1257318" y="186591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58" name="Rectangle 357"/>
          <p:cNvSpPr/>
          <p:nvPr/>
        </p:nvSpPr>
        <p:spPr>
          <a:xfrm>
            <a:off x="1676420" y="203355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60" name="Rectangle 359"/>
          <p:cNvSpPr/>
          <p:nvPr/>
        </p:nvSpPr>
        <p:spPr>
          <a:xfrm>
            <a:off x="2179340" y="203355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63" name="Rectangle 362"/>
          <p:cNvSpPr/>
          <p:nvPr/>
        </p:nvSpPr>
        <p:spPr>
          <a:xfrm>
            <a:off x="1760238" y="186591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64" name="Rectangle 363"/>
          <p:cNvSpPr/>
          <p:nvPr/>
        </p:nvSpPr>
        <p:spPr>
          <a:xfrm>
            <a:off x="2095518" y="186591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65" name="Rectangle 364"/>
          <p:cNvSpPr/>
          <p:nvPr/>
        </p:nvSpPr>
        <p:spPr>
          <a:xfrm>
            <a:off x="1927878" y="186591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66" name="Rectangle 365"/>
          <p:cNvSpPr/>
          <p:nvPr/>
        </p:nvSpPr>
        <p:spPr>
          <a:xfrm>
            <a:off x="2346981" y="203355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67" name="Rectangle 366"/>
          <p:cNvSpPr/>
          <p:nvPr/>
        </p:nvSpPr>
        <p:spPr>
          <a:xfrm>
            <a:off x="2514621" y="203355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68" name="Rectangle 367"/>
          <p:cNvSpPr/>
          <p:nvPr/>
        </p:nvSpPr>
        <p:spPr>
          <a:xfrm>
            <a:off x="2849897" y="203355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69" name="Rectangle 368"/>
          <p:cNvSpPr/>
          <p:nvPr/>
        </p:nvSpPr>
        <p:spPr>
          <a:xfrm>
            <a:off x="2682258" y="203355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70" name="Rectangle 369"/>
          <p:cNvSpPr/>
          <p:nvPr/>
        </p:nvSpPr>
        <p:spPr>
          <a:xfrm>
            <a:off x="2263158" y="186591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72" name="Rectangle 371"/>
          <p:cNvSpPr/>
          <p:nvPr/>
        </p:nvSpPr>
        <p:spPr>
          <a:xfrm>
            <a:off x="2766075" y="186591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73" name="Rectangle 372"/>
          <p:cNvSpPr/>
          <p:nvPr/>
        </p:nvSpPr>
        <p:spPr>
          <a:xfrm>
            <a:off x="2598436" y="186591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74" name="Rectangle 373"/>
          <p:cNvSpPr/>
          <p:nvPr/>
        </p:nvSpPr>
        <p:spPr>
          <a:xfrm>
            <a:off x="251473" y="186591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80" name="Rectangle 379"/>
          <p:cNvSpPr/>
          <p:nvPr/>
        </p:nvSpPr>
        <p:spPr>
          <a:xfrm rot="10800000">
            <a:off x="2514620" y="236883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81" name="Rectangle 380"/>
          <p:cNvSpPr/>
          <p:nvPr/>
        </p:nvSpPr>
        <p:spPr>
          <a:xfrm rot="10800000">
            <a:off x="2179340" y="236883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82" name="Rectangle 381"/>
          <p:cNvSpPr/>
          <p:nvPr/>
        </p:nvSpPr>
        <p:spPr>
          <a:xfrm rot="10800000">
            <a:off x="2011700" y="236883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84" name="Rectangle 383"/>
          <p:cNvSpPr/>
          <p:nvPr/>
        </p:nvSpPr>
        <p:spPr>
          <a:xfrm rot="10800000">
            <a:off x="1844060" y="236883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86" name="Rectangle 385"/>
          <p:cNvSpPr/>
          <p:nvPr/>
        </p:nvSpPr>
        <p:spPr>
          <a:xfrm rot="10800000">
            <a:off x="1341140" y="236883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87" name="Rectangle 386"/>
          <p:cNvSpPr/>
          <p:nvPr/>
        </p:nvSpPr>
        <p:spPr>
          <a:xfrm rot="10800000">
            <a:off x="1005858" y="236883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88" name="Rectangle 387"/>
          <p:cNvSpPr/>
          <p:nvPr/>
        </p:nvSpPr>
        <p:spPr>
          <a:xfrm rot="10800000">
            <a:off x="1173499" y="236883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91" name="Rectangle 390"/>
          <p:cNvSpPr/>
          <p:nvPr/>
        </p:nvSpPr>
        <p:spPr>
          <a:xfrm rot="10800000">
            <a:off x="335294" y="236883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30" name="Rectangle 429"/>
          <p:cNvSpPr/>
          <p:nvPr/>
        </p:nvSpPr>
        <p:spPr>
          <a:xfrm rot="10800000">
            <a:off x="2598435" y="220119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32" name="Rectangle 431"/>
          <p:cNvSpPr/>
          <p:nvPr/>
        </p:nvSpPr>
        <p:spPr>
          <a:xfrm rot="10800000">
            <a:off x="2430798" y="220119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33" name="Rectangle 432"/>
          <p:cNvSpPr/>
          <p:nvPr/>
        </p:nvSpPr>
        <p:spPr>
          <a:xfrm rot="10800000">
            <a:off x="2095517" y="220119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35" name="Rectangle 434"/>
          <p:cNvSpPr/>
          <p:nvPr/>
        </p:nvSpPr>
        <p:spPr>
          <a:xfrm rot="10800000">
            <a:off x="1592596" y="220119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36" name="Rectangle 435"/>
          <p:cNvSpPr/>
          <p:nvPr/>
        </p:nvSpPr>
        <p:spPr>
          <a:xfrm rot="10800000">
            <a:off x="1760237" y="220119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37" name="Rectangle 436"/>
          <p:cNvSpPr/>
          <p:nvPr/>
        </p:nvSpPr>
        <p:spPr>
          <a:xfrm rot="10800000">
            <a:off x="1424955" y="220119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38" name="Rectangle 437"/>
          <p:cNvSpPr/>
          <p:nvPr/>
        </p:nvSpPr>
        <p:spPr>
          <a:xfrm rot="10800000">
            <a:off x="1257316" y="220119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39" name="Rectangle 438"/>
          <p:cNvSpPr/>
          <p:nvPr/>
        </p:nvSpPr>
        <p:spPr>
          <a:xfrm rot="10800000">
            <a:off x="922035" y="220119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40" name="Rectangle 439"/>
          <p:cNvSpPr/>
          <p:nvPr/>
        </p:nvSpPr>
        <p:spPr>
          <a:xfrm rot="10800000">
            <a:off x="1089676" y="220119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41" name="Rectangle 440"/>
          <p:cNvSpPr/>
          <p:nvPr/>
        </p:nvSpPr>
        <p:spPr>
          <a:xfrm rot="10800000">
            <a:off x="754393" y="220119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42" name="Rectangle 441"/>
          <p:cNvSpPr/>
          <p:nvPr/>
        </p:nvSpPr>
        <p:spPr>
          <a:xfrm rot="10800000">
            <a:off x="586753" y="220119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43" name="Rectangle 442"/>
          <p:cNvSpPr/>
          <p:nvPr/>
        </p:nvSpPr>
        <p:spPr>
          <a:xfrm rot="10800000">
            <a:off x="251470" y="220119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44" name="Rectangle 443"/>
          <p:cNvSpPr/>
          <p:nvPr/>
        </p:nvSpPr>
        <p:spPr>
          <a:xfrm rot="10800000">
            <a:off x="419113" y="220119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90" name="Rectangle 389"/>
          <p:cNvSpPr/>
          <p:nvPr/>
        </p:nvSpPr>
        <p:spPr>
          <a:xfrm rot="10800000">
            <a:off x="670576" y="236883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89" name="Rectangle 388"/>
          <p:cNvSpPr/>
          <p:nvPr/>
        </p:nvSpPr>
        <p:spPr>
          <a:xfrm rot="10800000">
            <a:off x="838216" y="236883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38" name="Rectangle 337"/>
          <p:cNvSpPr/>
          <p:nvPr/>
        </p:nvSpPr>
        <p:spPr>
          <a:xfrm rot="10800000">
            <a:off x="586750" y="253647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22" name="Rectangle 321"/>
          <p:cNvSpPr/>
          <p:nvPr/>
        </p:nvSpPr>
        <p:spPr>
          <a:xfrm rot="10800000">
            <a:off x="502934" y="270411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35" name="Rectangle 334"/>
          <p:cNvSpPr/>
          <p:nvPr/>
        </p:nvSpPr>
        <p:spPr>
          <a:xfrm rot="10800000">
            <a:off x="922033" y="253647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17" name="Rectangle 316"/>
          <p:cNvSpPr/>
          <p:nvPr/>
        </p:nvSpPr>
        <p:spPr>
          <a:xfrm rot="10800000">
            <a:off x="1005858" y="270411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04" name="Rectangle 303"/>
          <p:cNvSpPr/>
          <p:nvPr/>
        </p:nvSpPr>
        <p:spPr>
          <a:xfrm rot="10800000">
            <a:off x="419110" y="287175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85" name="Rectangle 284"/>
          <p:cNvSpPr/>
          <p:nvPr/>
        </p:nvSpPr>
        <p:spPr>
          <a:xfrm rot="10800000">
            <a:off x="335294" y="303939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0" name="Rectangle 159"/>
          <p:cNvSpPr/>
          <p:nvPr/>
        </p:nvSpPr>
        <p:spPr>
          <a:xfrm rot="10800000">
            <a:off x="419110" y="320703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94" name="Rectangle 193"/>
          <p:cNvSpPr/>
          <p:nvPr/>
        </p:nvSpPr>
        <p:spPr>
          <a:xfrm>
            <a:off x="2430801" y="119535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96" name="Rectangle 195"/>
          <p:cNvSpPr/>
          <p:nvPr/>
        </p:nvSpPr>
        <p:spPr>
          <a:xfrm>
            <a:off x="2598438" y="119535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9" name="Rectangle 188"/>
          <p:cNvSpPr/>
          <p:nvPr/>
        </p:nvSpPr>
        <p:spPr>
          <a:xfrm>
            <a:off x="2346981" y="136299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92" name="Rectangle 191"/>
          <p:cNvSpPr/>
          <p:nvPr/>
        </p:nvSpPr>
        <p:spPr>
          <a:xfrm>
            <a:off x="2682258" y="136299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21" name="Rectangle 220"/>
          <p:cNvSpPr/>
          <p:nvPr/>
        </p:nvSpPr>
        <p:spPr>
          <a:xfrm>
            <a:off x="2095518" y="153063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17" name="Rectangle 216"/>
          <p:cNvSpPr/>
          <p:nvPr/>
        </p:nvSpPr>
        <p:spPr>
          <a:xfrm>
            <a:off x="2179339" y="169827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6" name="Rectangle 145"/>
          <p:cNvSpPr/>
          <p:nvPr/>
        </p:nvSpPr>
        <p:spPr>
          <a:xfrm>
            <a:off x="1089677" y="860073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5" name="Rectangle 144"/>
          <p:cNvSpPr/>
          <p:nvPr/>
        </p:nvSpPr>
        <p:spPr>
          <a:xfrm>
            <a:off x="922036" y="860073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1" name="Rectangle 150"/>
          <p:cNvSpPr/>
          <p:nvPr/>
        </p:nvSpPr>
        <p:spPr>
          <a:xfrm rot="10800000">
            <a:off x="922033" y="320703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82" name="Rectangle 281"/>
          <p:cNvSpPr/>
          <p:nvPr/>
        </p:nvSpPr>
        <p:spPr>
          <a:xfrm rot="10800000">
            <a:off x="1173499" y="303939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2" name="Rectangle 151"/>
          <p:cNvSpPr/>
          <p:nvPr/>
        </p:nvSpPr>
        <p:spPr>
          <a:xfrm rot="10800000">
            <a:off x="1089674" y="320703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0" name="Rectangle 149"/>
          <p:cNvSpPr/>
          <p:nvPr/>
        </p:nvSpPr>
        <p:spPr>
          <a:xfrm rot="10800000">
            <a:off x="1257315" y="320703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1" name="Rectangle 160"/>
          <p:cNvSpPr/>
          <p:nvPr/>
        </p:nvSpPr>
        <p:spPr>
          <a:xfrm>
            <a:off x="2263158" y="860073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64" name="Rectangle 263"/>
          <p:cNvSpPr/>
          <p:nvPr/>
        </p:nvSpPr>
        <p:spPr>
          <a:xfrm>
            <a:off x="2179340" y="1027714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24" name="Rectangle 223"/>
          <p:cNvSpPr/>
          <p:nvPr/>
        </p:nvSpPr>
        <p:spPr>
          <a:xfrm>
            <a:off x="2514620" y="169827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71" name="Rectangle 370"/>
          <p:cNvSpPr/>
          <p:nvPr/>
        </p:nvSpPr>
        <p:spPr>
          <a:xfrm>
            <a:off x="2430799" y="186591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38" name="Rectangle 237"/>
          <p:cNvSpPr/>
          <p:nvPr/>
        </p:nvSpPr>
        <p:spPr>
          <a:xfrm rot="10800000">
            <a:off x="2179335" y="337467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78" name="Rectangle 377"/>
          <p:cNvSpPr/>
          <p:nvPr/>
        </p:nvSpPr>
        <p:spPr>
          <a:xfrm rot="10800000">
            <a:off x="2682257" y="236883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26" name="Rectangle 325"/>
          <p:cNvSpPr/>
          <p:nvPr/>
        </p:nvSpPr>
        <p:spPr>
          <a:xfrm rot="10800000">
            <a:off x="2598435" y="253647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04" name="Rectangle 203"/>
          <p:cNvSpPr/>
          <p:nvPr/>
        </p:nvSpPr>
        <p:spPr>
          <a:xfrm>
            <a:off x="419116" y="153063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01" name="Rectangle 200"/>
          <p:cNvSpPr/>
          <p:nvPr/>
        </p:nvSpPr>
        <p:spPr>
          <a:xfrm>
            <a:off x="502935" y="169827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47" name="Rectangle 346"/>
          <p:cNvSpPr/>
          <p:nvPr/>
        </p:nvSpPr>
        <p:spPr>
          <a:xfrm>
            <a:off x="419115" y="186591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77" name="Rectangle 376"/>
          <p:cNvSpPr/>
          <p:nvPr/>
        </p:nvSpPr>
        <p:spPr>
          <a:xfrm>
            <a:off x="335296" y="203355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08" name="Rectangle 307"/>
          <p:cNvSpPr/>
          <p:nvPr/>
        </p:nvSpPr>
        <p:spPr>
          <a:xfrm rot="10800000">
            <a:off x="2682257" y="270411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92" name="Rectangle 291"/>
          <p:cNvSpPr/>
          <p:nvPr/>
        </p:nvSpPr>
        <p:spPr>
          <a:xfrm rot="10800000">
            <a:off x="2430796" y="287175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73" name="Rectangle 272"/>
          <p:cNvSpPr/>
          <p:nvPr/>
        </p:nvSpPr>
        <p:spPr>
          <a:xfrm rot="10800000">
            <a:off x="2346980" y="303939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74" name="Rectangle 273"/>
          <p:cNvSpPr/>
          <p:nvPr/>
        </p:nvSpPr>
        <p:spPr>
          <a:xfrm rot="10800000">
            <a:off x="2514620" y="303939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" name="Rectangle 4"/>
          <p:cNvSpPr/>
          <p:nvPr/>
        </p:nvSpPr>
        <p:spPr>
          <a:xfrm rot="10800000">
            <a:off x="2430793" y="320703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12" name="Rectangle 311"/>
          <p:cNvSpPr/>
          <p:nvPr/>
        </p:nvSpPr>
        <p:spPr>
          <a:xfrm rot="10800000">
            <a:off x="2011700" y="270411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93" name="Rectangle 292"/>
          <p:cNvSpPr/>
          <p:nvPr/>
        </p:nvSpPr>
        <p:spPr>
          <a:xfrm rot="10800000">
            <a:off x="2095516" y="287175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94" name="Rectangle 293"/>
          <p:cNvSpPr/>
          <p:nvPr/>
        </p:nvSpPr>
        <p:spPr>
          <a:xfrm rot="10800000">
            <a:off x="1927876" y="287175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76" name="Rectangle 275"/>
          <p:cNvSpPr/>
          <p:nvPr/>
        </p:nvSpPr>
        <p:spPr>
          <a:xfrm rot="10800000">
            <a:off x="2011700" y="303939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4" name="Rectangle 143"/>
          <p:cNvSpPr/>
          <p:nvPr/>
        </p:nvSpPr>
        <p:spPr>
          <a:xfrm rot="10800000">
            <a:off x="1760233" y="320703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49" name="Rectangle 448"/>
          <p:cNvSpPr/>
          <p:nvPr/>
        </p:nvSpPr>
        <p:spPr>
          <a:xfrm>
            <a:off x="2682254" y="692433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7" name="Rectangle 146"/>
          <p:cNvSpPr/>
          <p:nvPr/>
        </p:nvSpPr>
        <p:spPr>
          <a:xfrm>
            <a:off x="1424959" y="860073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5" name="Rectangle 154"/>
          <p:cNvSpPr/>
          <p:nvPr/>
        </p:nvSpPr>
        <p:spPr>
          <a:xfrm>
            <a:off x="2095518" y="860073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2" name="Rectangle 161"/>
          <p:cNvSpPr/>
          <p:nvPr/>
        </p:nvSpPr>
        <p:spPr>
          <a:xfrm>
            <a:off x="2430798" y="860073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8" name="Rectangle 177"/>
          <p:cNvSpPr/>
          <p:nvPr/>
        </p:nvSpPr>
        <p:spPr>
          <a:xfrm>
            <a:off x="1089680" y="119535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9" name="Rectangle 178"/>
          <p:cNvSpPr/>
          <p:nvPr/>
        </p:nvSpPr>
        <p:spPr>
          <a:xfrm>
            <a:off x="1424961" y="119535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2" name="Rectangle 171"/>
          <p:cNvSpPr/>
          <p:nvPr/>
        </p:nvSpPr>
        <p:spPr>
          <a:xfrm>
            <a:off x="586756" y="119535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1" name="Rectangle 170"/>
          <p:cNvSpPr/>
          <p:nvPr/>
        </p:nvSpPr>
        <p:spPr>
          <a:xfrm>
            <a:off x="754395" y="119535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9" name="Rectangle 168"/>
          <p:cNvSpPr/>
          <p:nvPr/>
        </p:nvSpPr>
        <p:spPr>
          <a:xfrm>
            <a:off x="670575" y="136299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3" name="Rectangle 172"/>
          <p:cNvSpPr/>
          <p:nvPr/>
        </p:nvSpPr>
        <p:spPr>
          <a:xfrm>
            <a:off x="1005859" y="136299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4" name="Rectangle 173"/>
          <p:cNvSpPr/>
          <p:nvPr/>
        </p:nvSpPr>
        <p:spPr>
          <a:xfrm>
            <a:off x="1173500" y="136299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12" name="Rectangle 211"/>
          <p:cNvSpPr/>
          <p:nvPr/>
        </p:nvSpPr>
        <p:spPr>
          <a:xfrm>
            <a:off x="1089678" y="153063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13" name="Rectangle 212"/>
          <p:cNvSpPr/>
          <p:nvPr/>
        </p:nvSpPr>
        <p:spPr>
          <a:xfrm>
            <a:off x="1424959" y="153063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02" name="Rectangle 201"/>
          <p:cNvSpPr/>
          <p:nvPr/>
        </p:nvSpPr>
        <p:spPr>
          <a:xfrm>
            <a:off x="838217" y="169827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48" name="Rectangle 347"/>
          <p:cNvSpPr/>
          <p:nvPr/>
        </p:nvSpPr>
        <p:spPr>
          <a:xfrm>
            <a:off x="754394" y="186591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10" name="Rectangle 209"/>
          <p:cNvSpPr/>
          <p:nvPr/>
        </p:nvSpPr>
        <p:spPr>
          <a:xfrm>
            <a:off x="1341141" y="169827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56" name="Rectangle 355"/>
          <p:cNvSpPr/>
          <p:nvPr/>
        </p:nvSpPr>
        <p:spPr>
          <a:xfrm>
            <a:off x="1424958" y="186591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45" name="Rectangle 344"/>
          <p:cNvSpPr/>
          <p:nvPr/>
        </p:nvSpPr>
        <p:spPr>
          <a:xfrm>
            <a:off x="838217" y="203355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51" name="Rectangle 350"/>
          <p:cNvSpPr/>
          <p:nvPr/>
        </p:nvSpPr>
        <p:spPr>
          <a:xfrm>
            <a:off x="1173500" y="203355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15" name="Rectangle 214"/>
          <p:cNvSpPr/>
          <p:nvPr/>
        </p:nvSpPr>
        <p:spPr>
          <a:xfrm>
            <a:off x="1676420" y="169827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62" name="Rectangle 361"/>
          <p:cNvSpPr/>
          <p:nvPr/>
        </p:nvSpPr>
        <p:spPr>
          <a:xfrm>
            <a:off x="1592597" y="186591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60" name="Rectangle 259"/>
          <p:cNvSpPr/>
          <p:nvPr/>
        </p:nvSpPr>
        <p:spPr>
          <a:xfrm>
            <a:off x="1508781" y="1027714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5" name="Rectangle 184"/>
          <p:cNvSpPr/>
          <p:nvPr/>
        </p:nvSpPr>
        <p:spPr>
          <a:xfrm>
            <a:off x="1592599" y="119535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1" name="Rectangle 180"/>
          <p:cNvSpPr/>
          <p:nvPr/>
        </p:nvSpPr>
        <p:spPr>
          <a:xfrm>
            <a:off x="1676420" y="136299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61" name="Rectangle 360"/>
          <p:cNvSpPr/>
          <p:nvPr/>
        </p:nvSpPr>
        <p:spPr>
          <a:xfrm>
            <a:off x="2011700" y="203355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31" name="Rectangle 430"/>
          <p:cNvSpPr/>
          <p:nvPr/>
        </p:nvSpPr>
        <p:spPr>
          <a:xfrm rot="10800000">
            <a:off x="2263157" y="220119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34" name="Rectangle 433"/>
          <p:cNvSpPr/>
          <p:nvPr/>
        </p:nvSpPr>
        <p:spPr>
          <a:xfrm rot="10800000">
            <a:off x="1927877" y="220119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46" name="Rectangle 345"/>
          <p:cNvSpPr/>
          <p:nvPr/>
        </p:nvSpPr>
        <p:spPr>
          <a:xfrm>
            <a:off x="670578" y="203355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59" name="Rectangle 358"/>
          <p:cNvSpPr/>
          <p:nvPr/>
        </p:nvSpPr>
        <p:spPr>
          <a:xfrm>
            <a:off x="1844060" y="203355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33" name="Rectangle 332"/>
          <p:cNvSpPr/>
          <p:nvPr/>
        </p:nvSpPr>
        <p:spPr>
          <a:xfrm rot="10800000">
            <a:off x="1424955" y="253647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85" name="Rectangle 384"/>
          <p:cNvSpPr/>
          <p:nvPr/>
        </p:nvSpPr>
        <p:spPr>
          <a:xfrm rot="10800000">
            <a:off x="1508780" y="236883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13" name="Rectangle 312"/>
          <p:cNvSpPr/>
          <p:nvPr/>
        </p:nvSpPr>
        <p:spPr>
          <a:xfrm rot="10800000">
            <a:off x="1676420" y="270411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97" name="Rectangle 296"/>
          <p:cNvSpPr/>
          <p:nvPr/>
        </p:nvSpPr>
        <p:spPr>
          <a:xfrm rot="10800000">
            <a:off x="1424955" y="287175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83" name="Rectangle 382"/>
          <p:cNvSpPr/>
          <p:nvPr/>
        </p:nvSpPr>
        <p:spPr>
          <a:xfrm rot="10800000">
            <a:off x="1676420" y="236883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32" name="Rectangle 331"/>
          <p:cNvSpPr/>
          <p:nvPr/>
        </p:nvSpPr>
        <p:spPr>
          <a:xfrm rot="10800000">
            <a:off x="1760235" y="253647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77" name="Rectangle 276"/>
          <p:cNvSpPr/>
          <p:nvPr/>
        </p:nvSpPr>
        <p:spPr>
          <a:xfrm rot="10800000">
            <a:off x="1676420" y="303939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79" name="Rectangle 278"/>
          <p:cNvSpPr/>
          <p:nvPr/>
        </p:nvSpPr>
        <p:spPr>
          <a:xfrm rot="10800000">
            <a:off x="1508780" y="303939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3" name="Rectangle 142"/>
          <p:cNvSpPr/>
          <p:nvPr/>
        </p:nvSpPr>
        <p:spPr>
          <a:xfrm rot="10800000">
            <a:off x="1592593" y="320703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79" name="Rectangle 378"/>
          <p:cNvSpPr/>
          <p:nvPr/>
        </p:nvSpPr>
        <p:spPr>
          <a:xfrm rot="10800000">
            <a:off x="2346980" y="236883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27" name="Rectangle 326"/>
          <p:cNvSpPr/>
          <p:nvPr/>
        </p:nvSpPr>
        <p:spPr>
          <a:xfrm rot="10800000">
            <a:off x="2263155" y="253647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25" name="Rectangle 324"/>
          <p:cNvSpPr/>
          <p:nvPr/>
        </p:nvSpPr>
        <p:spPr>
          <a:xfrm>
            <a:off x="3101361" y="860073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43" name="Rectangle 342"/>
          <p:cNvSpPr/>
          <p:nvPr/>
        </p:nvSpPr>
        <p:spPr>
          <a:xfrm>
            <a:off x="3436642" y="860073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95" name="Rectangle 394"/>
          <p:cNvSpPr/>
          <p:nvPr/>
        </p:nvSpPr>
        <p:spPr>
          <a:xfrm>
            <a:off x="3269001" y="860073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96" name="Rectangle 395"/>
          <p:cNvSpPr/>
          <p:nvPr/>
        </p:nvSpPr>
        <p:spPr>
          <a:xfrm>
            <a:off x="3017541" y="692433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97" name="Rectangle 396"/>
          <p:cNvSpPr/>
          <p:nvPr/>
        </p:nvSpPr>
        <p:spPr>
          <a:xfrm>
            <a:off x="3185181" y="692433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98" name="Rectangle 397"/>
          <p:cNvSpPr/>
          <p:nvPr/>
        </p:nvSpPr>
        <p:spPr>
          <a:xfrm>
            <a:off x="3352821" y="692433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99" name="Rectangle 398"/>
          <p:cNvSpPr/>
          <p:nvPr/>
        </p:nvSpPr>
        <p:spPr>
          <a:xfrm>
            <a:off x="3520462" y="692433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00" name="Rectangle 399"/>
          <p:cNvSpPr/>
          <p:nvPr/>
        </p:nvSpPr>
        <p:spPr>
          <a:xfrm>
            <a:off x="3855745" y="692433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01" name="Rectangle 400"/>
          <p:cNvSpPr/>
          <p:nvPr/>
        </p:nvSpPr>
        <p:spPr>
          <a:xfrm>
            <a:off x="4023386" y="692433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02" name="Rectangle 401"/>
          <p:cNvSpPr/>
          <p:nvPr/>
        </p:nvSpPr>
        <p:spPr>
          <a:xfrm>
            <a:off x="3688104" y="692433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03" name="Rectangle 402"/>
          <p:cNvSpPr/>
          <p:nvPr/>
        </p:nvSpPr>
        <p:spPr>
          <a:xfrm>
            <a:off x="4191026" y="692433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04" name="Rectangle 403"/>
          <p:cNvSpPr/>
          <p:nvPr/>
        </p:nvSpPr>
        <p:spPr>
          <a:xfrm>
            <a:off x="4358665" y="692433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05" name="Rectangle 404"/>
          <p:cNvSpPr/>
          <p:nvPr/>
        </p:nvSpPr>
        <p:spPr>
          <a:xfrm>
            <a:off x="4526305" y="692433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06" name="Rectangle 405"/>
          <p:cNvSpPr/>
          <p:nvPr/>
        </p:nvSpPr>
        <p:spPr>
          <a:xfrm>
            <a:off x="4693945" y="692433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07" name="Rectangle 406"/>
          <p:cNvSpPr/>
          <p:nvPr/>
        </p:nvSpPr>
        <p:spPr>
          <a:xfrm>
            <a:off x="4861585" y="692433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08" name="Rectangle 407"/>
          <p:cNvSpPr/>
          <p:nvPr/>
        </p:nvSpPr>
        <p:spPr>
          <a:xfrm>
            <a:off x="5196865" y="692433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09" name="Rectangle 408"/>
          <p:cNvSpPr/>
          <p:nvPr/>
        </p:nvSpPr>
        <p:spPr>
          <a:xfrm>
            <a:off x="5532141" y="692433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10" name="Rectangle 409"/>
          <p:cNvSpPr/>
          <p:nvPr/>
        </p:nvSpPr>
        <p:spPr>
          <a:xfrm>
            <a:off x="5029225" y="692433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11" name="Rectangle 410"/>
          <p:cNvSpPr/>
          <p:nvPr/>
        </p:nvSpPr>
        <p:spPr>
          <a:xfrm>
            <a:off x="3939566" y="860073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12" name="Rectangle 411"/>
          <p:cNvSpPr/>
          <p:nvPr/>
        </p:nvSpPr>
        <p:spPr>
          <a:xfrm>
            <a:off x="4274845" y="860073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13" name="Rectangle 412"/>
          <p:cNvSpPr/>
          <p:nvPr/>
        </p:nvSpPr>
        <p:spPr>
          <a:xfrm>
            <a:off x="4442485" y="860073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14" name="Rectangle 413"/>
          <p:cNvSpPr/>
          <p:nvPr/>
        </p:nvSpPr>
        <p:spPr>
          <a:xfrm>
            <a:off x="4610125" y="860073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15" name="Rectangle 414"/>
          <p:cNvSpPr/>
          <p:nvPr/>
        </p:nvSpPr>
        <p:spPr>
          <a:xfrm>
            <a:off x="5448321" y="860073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16" name="Rectangle 415"/>
          <p:cNvSpPr/>
          <p:nvPr/>
        </p:nvSpPr>
        <p:spPr>
          <a:xfrm>
            <a:off x="5280682" y="860073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17" name="Rectangle 416"/>
          <p:cNvSpPr/>
          <p:nvPr/>
        </p:nvSpPr>
        <p:spPr>
          <a:xfrm>
            <a:off x="2933721" y="860073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18" name="Rectangle 417"/>
          <p:cNvSpPr/>
          <p:nvPr/>
        </p:nvSpPr>
        <p:spPr>
          <a:xfrm>
            <a:off x="5615961" y="860073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19" name="Rectangle 418"/>
          <p:cNvSpPr/>
          <p:nvPr/>
        </p:nvSpPr>
        <p:spPr>
          <a:xfrm rot="10800000">
            <a:off x="5280679" y="320703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20" name="Rectangle 419"/>
          <p:cNvSpPr/>
          <p:nvPr/>
        </p:nvSpPr>
        <p:spPr>
          <a:xfrm rot="10800000">
            <a:off x="4945403" y="320703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21" name="Rectangle 420"/>
          <p:cNvSpPr/>
          <p:nvPr/>
        </p:nvSpPr>
        <p:spPr>
          <a:xfrm rot="10800000">
            <a:off x="4777763" y="320703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22" name="Rectangle 421"/>
          <p:cNvSpPr/>
          <p:nvPr/>
        </p:nvSpPr>
        <p:spPr>
          <a:xfrm rot="10800000">
            <a:off x="4610123" y="320703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23" name="Rectangle 422"/>
          <p:cNvSpPr/>
          <p:nvPr/>
        </p:nvSpPr>
        <p:spPr>
          <a:xfrm rot="10800000">
            <a:off x="4107203" y="320703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24" name="Rectangle 423"/>
          <p:cNvSpPr/>
          <p:nvPr/>
        </p:nvSpPr>
        <p:spPr>
          <a:xfrm rot="10800000">
            <a:off x="3436638" y="320703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25" name="Rectangle 424"/>
          <p:cNvSpPr/>
          <p:nvPr/>
        </p:nvSpPr>
        <p:spPr>
          <a:xfrm rot="10800000">
            <a:off x="3268998" y="320703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26" name="Rectangle 425"/>
          <p:cNvSpPr/>
          <p:nvPr/>
        </p:nvSpPr>
        <p:spPr>
          <a:xfrm rot="10800000">
            <a:off x="2933716" y="320703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27" name="Rectangle 426"/>
          <p:cNvSpPr/>
          <p:nvPr/>
        </p:nvSpPr>
        <p:spPr>
          <a:xfrm rot="10800000">
            <a:off x="5615960" y="3207033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28" name="Rectangle 427"/>
          <p:cNvSpPr/>
          <p:nvPr/>
        </p:nvSpPr>
        <p:spPr>
          <a:xfrm>
            <a:off x="3185183" y="136299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29" name="Rectangle 428"/>
          <p:cNvSpPr/>
          <p:nvPr/>
        </p:nvSpPr>
        <p:spPr>
          <a:xfrm>
            <a:off x="3520464" y="136299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47" name="Rectangle 446"/>
          <p:cNvSpPr/>
          <p:nvPr/>
        </p:nvSpPr>
        <p:spPr>
          <a:xfrm>
            <a:off x="3101364" y="119535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50" name="Rectangle 449"/>
          <p:cNvSpPr/>
          <p:nvPr/>
        </p:nvSpPr>
        <p:spPr>
          <a:xfrm>
            <a:off x="4191029" y="136299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51" name="Rectangle 450"/>
          <p:cNvSpPr/>
          <p:nvPr/>
        </p:nvSpPr>
        <p:spPr>
          <a:xfrm>
            <a:off x="4023389" y="136299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52" name="Rectangle 451"/>
          <p:cNvSpPr/>
          <p:nvPr/>
        </p:nvSpPr>
        <p:spPr>
          <a:xfrm>
            <a:off x="3604285" y="119535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53" name="Rectangle 452"/>
          <p:cNvSpPr/>
          <p:nvPr/>
        </p:nvSpPr>
        <p:spPr>
          <a:xfrm>
            <a:off x="3939569" y="119535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54" name="Rectangle 453"/>
          <p:cNvSpPr/>
          <p:nvPr/>
        </p:nvSpPr>
        <p:spPr>
          <a:xfrm>
            <a:off x="4526308" y="136299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55" name="Rectangle 454"/>
          <p:cNvSpPr/>
          <p:nvPr/>
        </p:nvSpPr>
        <p:spPr>
          <a:xfrm>
            <a:off x="4861588" y="136299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56" name="Rectangle 455"/>
          <p:cNvSpPr/>
          <p:nvPr/>
        </p:nvSpPr>
        <p:spPr>
          <a:xfrm>
            <a:off x="4693948" y="136299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57" name="Rectangle 456"/>
          <p:cNvSpPr/>
          <p:nvPr/>
        </p:nvSpPr>
        <p:spPr>
          <a:xfrm>
            <a:off x="4442488" y="119535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58" name="Rectangle 457"/>
          <p:cNvSpPr/>
          <p:nvPr/>
        </p:nvSpPr>
        <p:spPr>
          <a:xfrm>
            <a:off x="4777768" y="119535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59" name="Rectangle 458"/>
          <p:cNvSpPr/>
          <p:nvPr/>
        </p:nvSpPr>
        <p:spPr>
          <a:xfrm>
            <a:off x="4610128" y="119535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60" name="Rectangle 459"/>
          <p:cNvSpPr/>
          <p:nvPr/>
        </p:nvSpPr>
        <p:spPr>
          <a:xfrm>
            <a:off x="5196869" y="136299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61" name="Rectangle 460"/>
          <p:cNvSpPr/>
          <p:nvPr/>
        </p:nvSpPr>
        <p:spPr>
          <a:xfrm>
            <a:off x="5532145" y="136299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62" name="Rectangle 461"/>
          <p:cNvSpPr/>
          <p:nvPr/>
        </p:nvSpPr>
        <p:spPr>
          <a:xfrm>
            <a:off x="4945408" y="119535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63" name="Rectangle 462"/>
          <p:cNvSpPr/>
          <p:nvPr/>
        </p:nvSpPr>
        <p:spPr>
          <a:xfrm>
            <a:off x="2933721" y="119535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64" name="Rectangle 463"/>
          <p:cNvSpPr/>
          <p:nvPr/>
        </p:nvSpPr>
        <p:spPr>
          <a:xfrm>
            <a:off x="5615965" y="1195354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65" name="Rectangle 464"/>
          <p:cNvSpPr/>
          <p:nvPr/>
        </p:nvSpPr>
        <p:spPr>
          <a:xfrm>
            <a:off x="5699785" y="1362994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66" name="Rectangle 465"/>
          <p:cNvSpPr/>
          <p:nvPr/>
        </p:nvSpPr>
        <p:spPr>
          <a:xfrm>
            <a:off x="3017544" y="136299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67" name="Rectangle 466"/>
          <p:cNvSpPr/>
          <p:nvPr/>
        </p:nvSpPr>
        <p:spPr>
          <a:xfrm>
            <a:off x="3352826" y="169827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68" name="Rectangle 467"/>
          <p:cNvSpPr/>
          <p:nvPr/>
        </p:nvSpPr>
        <p:spPr>
          <a:xfrm>
            <a:off x="3436643" y="153063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69" name="Rectangle 468"/>
          <p:cNvSpPr/>
          <p:nvPr/>
        </p:nvSpPr>
        <p:spPr>
          <a:xfrm>
            <a:off x="3269004" y="153063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70" name="Rectangle 469"/>
          <p:cNvSpPr/>
          <p:nvPr/>
        </p:nvSpPr>
        <p:spPr>
          <a:xfrm>
            <a:off x="3688107" y="169827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71" name="Rectangle 470"/>
          <p:cNvSpPr/>
          <p:nvPr/>
        </p:nvSpPr>
        <p:spPr>
          <a:xfrm>
            <a:off x="3855748" y="169827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72" name="Rectangle 471"/>
          <p:cNvSpPr/>
          <p:nvPr/>
        </p:nvSpPr>
        <p:spPr>
          <a:xfrm>
            <a:off x="4191028" y="169827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73" name="Rectangle 472"/>
          <p:cNvSpPr/>
          <p:nvPr/>
        </p:nvSpPr>
        <p:spPr>
          <a:xfrm>
            <a:off x="3604285" y="153063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74" name="Rectangle 473"/>
          <p:cNvSpPr/>
          <p:nvPr/>
        </p:nvSpPr>
        <p:spPr>
          <a:xfrm>
            <a:off x="3939567" y="153063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75" name="Rectangle 474"/>
          <p:cNvSpPr/>
          <p:nvPr/>
        </p:nvSpPr>
        <p:spPr>
          <a:xfrm>
            <a:off x="4526307" y="169827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76" name="Rectangle 475"/>
          <p:cNvSpPr/>
          <p:nvPr/>
        </p:nvSpPr>
        <p:spPr>
          <a:xfrm>
            <a:off x="4693947" y="169827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77" name="Rectangle 476"/>
          <p:cNvSpPr/>
          <p:nvPr/>
        </p:nvSpPr>
        <p:spPr>
          <a:xfrm>
            <a:off x="4274846" y="153063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78" name="Rectangle 477"/>
          <p:cNvSpPr/>
          <p:nvPr/>
        </p:nvSpPr>
        <p:spPr>
          <a:xfrm>
            <a:off x="4442486" y="153063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79" name="Rectangle 478"/>
          <p:cNvSpPr/>
          <p:nvPr/>
        </p:nvSpPr>
        <p:spPr>
          <a:xfrm>
            <a:off x="4610126" y="153063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80" name="Rectangle 479"/>
          <p:cNvSpPr/>
          <p:nvPr/>
        </p:nvSpPr>
        <p:spPr>
          <a:xfrm>
            <a:off x="5029228" y="169827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81" name="Rectangle 480"/>
          <p:cNvSpPr/>
          <p:nvPr/>
        </p:nvSpPr>
        <p:spPr>
          <a:xfrm>
            <a:off x="5532144" y="169827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82" name="Rectangle 481"/>
          <p:cNvSpPr/>
          <p:nvPr/>
        </p:nvSpPr>
        <p:spPr>
          <a:xfrm>
            <a:off x="5364505" y="169827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83" name="Rectangle 482"/>
          <p:cNvSpPr/>
          <p:nvPr/>
        </p:nvSpPr>
        <p:spPr>
          <a:xfrm>
            <a:off x="4945406" y="153063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84" name="Rectangle 483"/>
          <p:cNvSpPr/>
          <p:nvPr/>
        </p:nvSpPr>
        <p:spPr>
          <a:xfrm>
            <a:off x="5113047" y="153063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85" name="Rectangle 484"/>
          <p:cNvSpPr/>
          <p:nvPr/>
        </p:nvSpPr>
        <p:spPr>
          <a:xfrm>
            <a:off x="5448323" y="153063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86" name="Rectangle 485"/>
          <p:cNvSpPr/>
          <p:nvPr/>
        </p:nvSpPr>
        <p:spPr>
          <a:xfrm>
            <a:off x="5280684" y="153063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87" name="Rectangle 486"/>
          <p:cNvSpPr/>
          <p:nvPr/>
        </p:nvSpPr>
        <p:spPr>
          <a:xfrm>
            <a:off x="2933721" y="153063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88" name="Rectangle 487"/>
          <p:cNvSpPr/>
          <p:nvPr/>
        </p:nvSpPr>
        <p:spPr>
          <a:xfrm>
            <a:off x="5615963" y="1530634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89" name="Rectangle 488"/>
          <p:cNvSpPr/>
          <p:nvPr/>
        </p:nvSpPr>
        <p:spPr>
          <a:xfrm>
            <a:off x="5699784" y="1698274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90" name="Rectangle 489"/>
          <p:cNvSpPr/>
          <p:nvPr/>
        </p:nvSpPr>
        <p:spPr>
          <a:xfrm>
            <a:off x="3017544" y="169827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91" name="Rectangle 490"/>
          <p:cNvSpPr/>
          <p:nvPr/>
        </p:nvSpPr>
        <p:spPr>
          <a:xfrm rot="10800000">
            <a:off x="5364499" y="337467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92" name="Rectangle 491"/>
          <p:cNvSpPr/>
          <p:nvPr/>
        </p:nvSpPr>
        <p:spPr>
          <a:xfrm rot="10800000">
            <a:off x="5029223" y="337467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93" name="Rectangle 492"/>
          <p:cNvSpPr/>
          <p:nvPr/>
        </p:nvSpPr>
        <p:spPr>
          <a:xfrm rot="10800000">
            <a:off x="5196863" y="337467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94" name="Rectangle 493"/>
          <p:cNvSpPr/>
          <p:nvPr/>
        </p:nvSpPr>
        <p:spPr>
          <a:xfrm rot="10800000">
            <a:off x="4693943" y="337467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95" name="Rectangle 494"/>
          <p:cNvSpPr/>
          <p:nvPr/>
        </p:nvSpPr>
        <p:spPr>
          <a:xfrm rot="10800000">
            <a:off x="4526308" y="337467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96" name="Rectangle 495"/>
          <p:cNvSpPr/>
          <p:nvPr/>
        </p:nvSpPr>
        <p:spPr>
          <a:xfrm rot="10800000">
            <a:off x="4191028" y="337467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97" name="Rectangle 496"/>
          <p:cNvSpPr/>
          <p:nvPr/>
        </p:nvSpPr>
        <p:spPr>
          <a:xfrm rot="10800000">
            <a:off x="4023388" y="337467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99" name="Rectangle 498"/>
          <p:cNvSpPr/>
          <p:nvPr/>
        </p:nvSpPr>
        <p:spPr>
          <a:xfrm rot="10800000">
            <a:off x="3017541" y="337467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00" name="Rectangle 499"/>
          <p:cNvSpPr/>
          <p:nvPr/>
        </p:nvSpPr>
        <p:spPr>
          <a:xfrm rot="10800000">
            <a:off x="3185181" y="337467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01" name="Rectangle 500"/>
          <p:cNvSpPr/>
          <p:nvPr/>
        </p:nvSpPr>
        <p:spPr>
          <a:xfrm rot="10800000">
            <a:off x="5699780" y="3374673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02" name="Rectangle 501"/>
          <p:cNvSpPr/>
          <p:nvPr/>
        </p:nvSpPr>
        <p:spPr>
          <a:xfrm>
            <a:off x="3185183" y="1027713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03" name="Rectangle 502"/>
          <p:cNvSpPr/>
          <p:nvPr/>
        </p:nvSpPr>
        <p:spPr>
          <a:xfrm>
            <a:off x="3520462" y="1027713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04" name="Rectangle 503"/>
          <p:cNvSpPr/>
          <p:nvPr/>
        </p:nvSpPr>
        <p:spPr>
          <a:xfrm>
            <a:off x="3352821" y="1027713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05" name="Rectangle 504"/>
          <p:cNvSpPr/>
          <p:nvPr/>
        </p:nvSpPr>
        <p:spPr>
          <a:xfrm>
            <a:off x="3688106" y="1027713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06" name="Rectangle 505"/>
          <p:cNvSpPr/>
          <p:nvPr/>
        </p:nvSpPr>
        <p:spPr>
          <a:xfrm>
            <a:off x="3855747" y="1027713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07" name="Rectangle 506"/>
          <p:cNvSpPr/>
          <p:nvPr/>
        </p:nvSpPr>
        <p:spPr>
          <a:xfrm>
            <a:off x="4023389" y="1027713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08" name="Rectangle 507"/>
          <p:cNvSpPr/>
          <p:nvPr/>
        </p:nvSpPr>
        <p:spPr>
          <a:xfrm>
            <a:off x="4358667" y="1027714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09" name="Rectangle 508"/>
          <p:cNvSpPr/>
          <p:nvPr/>
        </p:nvSpPr>
        <p:spPr>
          <a:xfrm>
            <a:off x="4526307" y="1027714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10" name="Rectangle 509"/>
          <p:cNvSpPr/>
          <p:nvPr/>
        </p:nvSpPr>
        <p:spPr>
          <a:xfrm>
            <a:off x="4693947" y="1027714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11" name="Rectangle 510"/>
          <p:cNvSpPr/>
          <p:nvPr/>
        </p:nvSpPr>
        <p:spPr>
          <a:xfrm>
            <a:off x="5029229" y="1027714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12" name="Rectangle 511"/>
          <p:cNvSpPr/>
          <p:nvPr/>
        </p:nvSpPr>
        <p:spPr>
          <a:xfrm>
            <a:off x="5196869" y="1027714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13" name="Rectangle 512"/>
          <p:cNvSpPr/>
          <p:nvPr/>
        </p:nvSpPr>
        <p:spPr>
          <a:xfrm>
            <a:off x="5532144" y="1027714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14" name="Rectangle 513"/>
          <p:cNvSpPr/>
          <p:nvPr/>
        </p:nvSpPr>
        <p:spPr>
          <a:xfrm>
            <a:off x="5364505" y="1027714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15" name="Rectangle 514"/>
          <p:cNvSpPr/>
          <p:nvPr/>
        </p:nvSpPr>
        <p:spPr>
          <a:xfrm>
            <a:off x="5699784" y="1027714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16" name="Rectangle 515"/>
          <p:cNvSpPr/>
          <p:nvPr/>
        </p:nvSpPr>
        <p:spPr>
          <a:xfrm>
            <a:off x="3017543" y="1027713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17" name="Rectangle 516"/>
          <p:cNvSpPr/>
          <p:nvPr/>
        </p:nvSpPr>
        <p:spPr>
          <a:xfrm rot="10800000">
            <a:off x="5364505" y="303939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18" name="Rectangle 517"/>
          <p:cNvSpPr/>
          <p:nvPr/>
        </p:nvSpPr>
        <p:spPr>
          <a:xfrm rot="10800000">
            <a:off x="4861588" y="303939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19" name="Rectangle 518"/>
          <p:cNvSpPr/>
          <p:nvPr/>
        </p:nvSpPr>
        <p:spPr>
          <a:xfrm rot="10800000">
            <a:off x="4526308" y="303939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20" name="Rectangle 519"/>
          <p:cNvSpPr/>
          <p:nvPr/>
        </p:nvSpPr>
        <p:spPr>
          <a:xfrm rot="10800000">
            <a:off x="4023388" y="303939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21" name="Rectangle 520"/>
          <p:cNvSpPr/>
          <p:nvPr/>
        </p:nvSpPr>
        <p:spPr>
          <a:xfrm rot="10800000">
            <a:off x="3688106" y="303939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22" name="Rectangle 521"/>
          <p:cNvSpPr/>
          <p:nvPr/>
        </p:nvSpPr>
        <p:spPr>
          <a:xfrm rot="10800000">
            <a:off x="3520464" y="303939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23" name="Rectangle 522"/>
          <p:cNvSpPr/>
          <p:nvPr/>
        </p:nvSpPr>
        <p:spPr>
          <a:xfrm rot="10800000">
            <a:off x="3352824" y="303939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24" name="Rectangle 523"/>
          <p:cNvSpPr/>
          <p:nvPr/>
        </p:nvSpPr>
        <p:spPr>
          <a:xfrm rot="10800000">
            <a:off x="3185181" y="303939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25" name="Rectangle 524"/>
          <p:cNvSpPr/>
          <p:nvPr/>
        </p:nvSpPr>
        <p:spPr>
          <a:xfrm rot="10800000">
            <a:off x="5532145" y="303939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26" name="Rectangle 525"/>
          <p:cNvSpPr/>
          <p:nvPr/>
        </p:nvSpPr>
        <p:spPr>
          <a:xfrm rot="10800000">
            <a:off x="5699786" y="3039393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27" name="Rectangle 526"/>
          <p:cNvSpPr/>
          <p:nvPr/>
        </p:nvSpPr>
        <p:spPr>
          <a:xfrm rot="10800000">
            <a:off x="5280684" y="287175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28" name="Rectangle 527"/>
          <p:cNvSpPr/>
          <p:nvPr/>
        </p:nvSpPr>
        <p:spPr>
          <a:xfrm rot="10800000">
            <a:off x="4945404" y="287175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29" name="Rectangle 528"/>
          <p:cNvSpPr/>
          <p:nvPr/>
        </p:nvSpPr>
        <p:spPr>
          <a:xfrm rot="10800000">
            <a:off x="4274844" y="287175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30" name="Rectangle 529"/>
          <p:cNvSpPr/>
          <p:nvPr/>
        </p:nvSpPr>
        <p:spPr>
          <a:xfrm rot="10800000">
            <a:off x="4442484" y="287175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31" name="Rectangle 530"/>
          <p:cNvSpPr/>
          <p:nvPr/>
        </p:nvSpPr>
        <p:spPr>
          <a:xfrm rot="10800000">
            <a:off x="3939563" y="287175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32" name="Rectangle 531"/>
          <p:cNvSpPr/>
          <p:nvPr/>
        </p:nvSpPr>
        <p:spPr>
          <a:xfrm rot="10800000">
            <a:off x="3604280" y="287175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33" name="Rectangle 532"/>
          <p:cNvSpPr/>
          <p:nvPr/>
        </p:nvSpPr>
        <p:spPr>
          <a:xfrm rot="10800000">
            <a:off x="3771921" y="287175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34" name="Rectangle 533"/>
          <p:cNvSpPr/>
          <p:nvPr/>
        </p:nvSpPr>
        <p:spPr>
          <a:xfrm rot="10800000">
            <a:off x="3436638" y="287175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35" name="Rectangle 534"/>
          <p:cNvSpPr/>
          <p:nvPr/>
        </p:nvSpPr>
        <p:spPr>
          <a:xfrm rot="10800000">
            <a:off x="3268998" y="287175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36" name="Rectangle 535"/>
          <p:cNvSpPr/>
          <p:nvPr/>
        </p:nvSpPr>
        <p:spPr>
          <a:xfrm rot="10800000">
            <a:off x="2933716" y="287175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37" name="Rectangle 536"/>
          <p:cNvSpPr/>
          <p:nvPr/>
        </p:nvSpPr>
        <p:spPr>
          <a:xfrm rot="10800000">
            <a:off x="5615959" y="2871753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38" name="Rectangle 537"/>
          <p:cNvSpPr/>
          <p:nvPr/>
        </p:nvSpPr>
        <p:spPr>
          <a:xfrm rot="10800000">
            <a:off x="5448320" y="287175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39" name="Rectangle 538"/>
          <p:cNvSpPr/>
          <p:nvPr/>
        </p:nvSpPr>
        <p:spPr>
          <a:xfrm rot="10800000">
            <a:off x="5029228" y="270411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40" name="Rectangle 539"/>
          <p:cNvSpPr/>
          <p:nvPr/>
        </p:nvSpPr>
        <p:spPr>
          <a:xfrm rot="10800000">
            <a:off x="5196868" y="270411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41" name="Rectangle 540"/>
          <p:cNvSpPr/>
          <p:nvPr/>
        </p:nvSpPr>
        <p:spPr>
          <a:xfrm rot="10800000">
            <a:off x="4861588" y="270411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42" name="Rectangle 541"/>
          <p:cNvSpPr/>
          <p:nvPr/>
        </p:nvSpPr>
        <p:spPr>
          <a:xfrm rot="10800000">
            <a:off x="4526308" y="270411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43" name="Rectangle 542"/>
          <p:cNvSpPr/>
          <p:nvPr/>
        </p:nvSpPr>
        <p:spPr>
          <a:xfrm rot="10800000">
            <a:off x="4191028" y="270411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44" name="Rectangle 543"/>
          <p:cNvSpPr/>
          <p:nvPr/>
        </p:nvSpPr>
        <p:spPr>
          <a:xfrm rot="10800000">
            <a:off x="4023388" y="270411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45" name="Rectangle 544"/>
          <p:cNvSpPr/>
          <p:nvPr/>
        </p:nvSpPr>
        <p:spPr>
          <a:xfrm rot="10800000">
            <a:off x="3855747" y="270411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46" name="Rectangle 545"/>
          <p:cNvSpPr/>
          <p:nvPr/>
        </p:nvSpPr>
        <p:spPr>
          <a:xfrm rot="10800000">
            <a:off x="3520464" y="270411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47" name="Rectangle 546"/>
          <p:cNvSpPr/>
          <p:nvPr/>
        </p:nvSpPr>
        <p:spPr>
          <a:xfrm rot="10800000">
            <a:off x="3352824" y="270411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48" name="Rectangle 547"/>
          <p:cNvSpPr/>
          <p:nvPr/>
        </p:nvSpPr>
        <p:spPr>
          <a:xfrm rot="10800000">
            <a:off x="3017541" y="270411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49" name="Rectangle 548"/>
          <p:cNvSpPr/>
          <p:nvPr/>
        </p:nvSpPr>
        <p:spPr>
          <a:xfrm rot="10800000">
            <a:off x="5699786" y="2704113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50" name="Rectangle 549"/>
          <p:cNvSpPr/>
          <p:nvPr/>
        </p:nvSpPr>
        <p:spPr>
          <a:xfrm rot="10800000">
            <a:off x="5113043" y="253647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51" name="Rectangle 550"/>
          <p:cNvSpPr/>
          <p:nvPr/>
        </p:nvSpPr>
        <p:spPr>
          <a:xfrm rot="10800000">
            <a:off x="4777763" y="253647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52" name="Rectangle 551"/>
          <p:cNvSpPr/>
          <p:nvPr/>
        </p:nvSpPr>
        <p:spPr>
          <a:xfrm rot="10800000">
            <a:off x="4610123" y="253647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53" name="Rectangle 552"/>
          <p:cNvSpPr/>
          <p:nvPr/>
        </p:nvSpPr>
        <p:spPr>
          <a:xfrm rot="10800000">
            <a:off x="4274843" y="253647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54" name="Rectangle 553"/>
          <p:cNvSpPr/>
          <p:nvPr/>
        </p:nvSpPr>
        <p:spPr>
          <a:xfrm rot="10800000">
            <a:off x="3939563" y="253647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55" name="Rectangle 554"/>
          <p:cNvSpPr/>
          <p:nvPr/>
        </p:nvSpPr>
        <p:spPr>
          <a:xfrm rot="10800000">
            <a:off x="3771921" y="253647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56" name="Rectangle 555"/>
          <p:cNvSpPr/>
          <p:nvPr/>
        </p:nvSpPr>
        <p:spPr>
          <a:xfrm rot="10800000">
            <a:off x="3436638" y="253647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57" name="Rectangle 556"/>
          <p:cNvSpPr/>
          <p:nvPr/>
        </p:nvSpPr>
        <p:spPr>
          <a:xfrm rot="10800000">
            <a:off x="2933716" y="253647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58" name="Rectangle 557"/>
          <p:cNvSpPr/>
          <p:nvPr/>
        </p:nvSpPr>
        <p:spPr>
          <a:xfrm rot="10800000">
            <a:off x="3101358" y="253647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59" name="Rectangle 558"/>
          <p:cNvSpPr/>
          <p:nvPr/>
        </p:nvSpPr>
        <p:spPr>
          <a:xfrm rot="10800000">
            <a:off x="5615959" y="2536473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60" name="Rectangle 559"/>
          <p:cNvSpPr/>
          <p:nvPr/>
        </p:nvSpPr>
        <p:spPr>
          <a:xfrm rot="10800000">
            <a:off x="5448319" y="253647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61" name="Rectangle 560"/>
          <p:cNvSpPr/>
          <p:nvPr/>
        </p:nvSpPr>
        <p:spPr>
          <a:xfrm>
            <a:off x="3185183" y="203355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62" name="Rectangle 561"/>
          <p:cNvSpPr/>
          <p:nvPr/>
        </p:nvSpPr>
        <p:spPr>
          <a:xfrm>
            <a:off x="3269003" y="186591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63" name="Rectangle 562"/>
          <p:cNvSpPr/>
          <p:nvPr/>
        </p:nvSpPr>
        <p:spPr>
          <a:xfrm>
            <a:off x="3688107" y="203355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64" name="Rectangle 563"/>
          <p:cNvSpPr/>
          <p:nvPr/>
        </p:nvSpPr>
        <p:spPr>
          <a:xfrm>
            <a:off x="4191028" y="203355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65" name="Rectangle 564"/>
          <p:cNvSpPr/>
          <p:nvPr/>
        </p:nvSpPr>
        <p:spPr>
          <a:xfrm>
            <a:off x="4023388" y="203355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66" name="Rectangle 565"/>
          <p:cNvSpPr/>
          <p:nvPr/>
        </p:nvSpPr>
        <p:spPr>
          <a:xfrm>
            <a:off x="3604284" y="186591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67" name="Rectangle 566"/>
          <p:cNvSpPr/>
          <p:nvPr/>
        </p:nvSpPr>
        <p:spPr>
          <a:xfrm>
            <a:off x="3771925" y="186591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68" name="Rectangle 567"/>
          <p:cNvSpPr/>
          <p:nvPr/>
        </p:nvSpPr>
        <p:spPr>
          <a:xfrm>
            <a:off x="3939566" y="186591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69" name="Rectangle 568"/>
          <p:cNvSpPr/>
          <p:nvPr/>
        </p:nvSpPr>
        <p:spPr>
          <a:xfrm>
            <a:off x="4358668" y="203355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70" name="Rectangle 569"/>
          <p:cNvSpPr/>
          <p:nvPr/>
        </p:nvSpPr>
        <p:spPr>
          <a:xfrm>
            <a:off x="4861588" y="203355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71" name="Rectangle 570"/>
          <p:cNvSpPr/>
          <p:nvPr/>
        </p:nvSpPr>
        <p:spPr>
          <a:xfrm>
            <a:off x="4442486" y="186591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72" name="Rectangle 571"/>
          <p:cNvSpPr/>
          <p:nvPr/>
        </p:nvSpPr>
        <p:spPr>
          <a:xfrm>
            <a:off x="4777766" y="186591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73" name="Rectangle 572"/>
          <p:cNvSpPr/>
          <p:nvPr/>
        </p:nvSpPr>
        <p:spPr>
          <a:xfrm>
            <a:off x="4610126" y="186591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74" name="Rectangle 573"/>
          <p:cNvSpPr/>
          <p:nvPr/>
        </p:nvSpPr>
        <p:spPr>
          <a:xfrm>
            <a:off x="5029229" y="203355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75" name="Rectangle 574"/>
          <p:cNvSpPr/>
          <p:nvPr/>
        </p:nvSpPr>
        <p:spPr>
          <a:xfrm>
            <a:off x="5196869" y="203355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76" name="Rectangle 575"/>
          <p:cNvSpPr/>
          <p:nvPr/>
        </p:nvSpPr>
        <p:spPr>
          <a:xfrm>
            <a:off x="5532145" y="203355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77" name="Rectangle 576"/>
          <p:cNvSpPr/>
          <p:nvPr/>
        </p:nvSpPr>
        <p:spPr>
          <a:xfrm>
            <a:off x="5364506" y="203355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78" name="Rectangle 577"/>
          <p:cNvSpPr/>
          <p:nvPr/>
        </p:nvSpPr>
        <p:spPr>
          <a:xfrm>
            <a:off x="4945406" y="186591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79" name="Rectangle 578"/>
          <p:cNvSpPr/>
          <p:nvPr/>
        </p:nvSpPr>
        <p:spPr>
          <a:xfrm>
            <a:off x="5448323" y="186591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80" name="Rectangle 579"/>
          <p:cNvSpPr/>
          <p:nvPr/>
        </p:nvSpPr>
        <p:spPr>
          <a:xfrm>
            <a:off x="5280684" y="186591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81" name="Rectangle 580"/>
          <p:cNvSpPr/>
          <p:nvPr/>
        </p:nvSpPr>
        <p:spPr>
          <a:xfrm>
            <a:off x="2933720" y="186591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82" name="Rectangle 581"/>
          <p:cNvSpPr/>
          <p:nvPr/>
        </p:nvSpPr>
        <p:spPr>
          <a:xfrm>
            <a:off x="5615963" y="1865914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83" name="Rectangle 582"/>
          <p:cNvSpPr/>
          <p:nvPr/>
        </p:nvSpPr>
        <p:spPr>
          <a:xfrm>
            <a:off x="5699785" y="2033553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84" name="Rectangle 583"/>
          <p:cNvSpPr/>
          <p:nvPr/>
        </p:nvSpPr>
        <p:spPr>
          <a:xfrm rot="10800000">
            <a:off x="5196868" y="236883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85" name="Rectangle 584"/>
          <p:cNvSpPr/>
          <p:nvPr/>
        </p:nvSpPr>
        <p:spPr>
          <a:xfrm rot="10800000">
            <a:off x="4861588" y="236883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86" name="Rectangle 585"/>
          <p:cNvSpPr/>
          <p:nvPr/>
        </p:nvSpPr>
        <p:spPr>
          <a:xfrm rot="10800000">
            <a:off x="4693948" y="236883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87" name="Rectangle 586"/>
          <p:cNvSpPr/>
          <p:nvPr/>
        </p:nvSpPr>
        <p:spPr>
          <a:xfrm rot="10800000">
            <a:off x="4526308" y="236883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88" name="Rectangle 587"/>
          <p:cNvSpPr/>
          <p:nvPr/>
        </p:nvSpPr>
        <p:spPr>
          <a:xfrm rot="10800000">
            <a:off x="4023388" y="236883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89" name="Rectangle 588"/>
          <p:cNvSpPr/>
          <p:nvPr/>
        </p:nvSpPr>
        <p:spPr>
          <a:xfrm rot="10800000">
            <a:off x="3688106" y="236883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90" name="Rectangle 589"/>
          <p:cNvSpPr/>
          <p:nvPr/>
        </p:nvSpPr>
        <p:spPr>
          <a:xfrm rot="10800000">
            <a:off x="3855747" y="236883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91" name="Rectangle 590"/>
          <p:cNvSpPr/>
          <p:nvPr/>
        </p:nvSpPr>
        <p:spPr>
          <a:xfrm rot="10800000">
            <a:off x="3017541" y="236883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93" name="Rectangle 592"/>
          <p:cNvSpPr/>
          <p:nvPr/>
        </p:nvSpPr>
        <p:spPr>
          <a:xfrm rot="10800000">
            <a:off x="5699786" y="2368833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94" name="Rectangle 593"/>
          <p:cNvSpPr/>
          <p:nvPr/>
        </p:nvSpPr>
        <p:spPr>
          <a:xfrm rot="10800000">
            <a:off x="5280683" y="220119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95" name="Rectangle 594"/>
          <p:cNvSpPr/>
          <p:nvPr/>
        </p:nvSpPr>
        <p:spPr>
          <a:xfrm rot="10800000">
            <a:off x="5113046" y="220119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96" name="Rectangle 595"/>
          <p:cNvSpPr/>
          <p:nvPr/>
        </p:nvSpPr>
        <p:spPr>
          <a:xfrm rot="10800000">
            <a:off x="4777765" y="220119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97" name="Rectangle 596"/>
          <p:cNvSpPr/>
          <p:nvPr/>
        </p:nvSpPr>
        <p:spPr>
          <a:xfrm rot="10800000">
            <a:off x="4274844" y="220119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98" name="Rectangle 597"/>
          <p:cNvSpPr/>
          <p:nvPr/>
        </p:nvSpPr>
        <p:spPr>
          <a:xfrm rot="10800000">
            <a:off x="4442485" y="220119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99" name="Rectangle 598"/>
          <p:cNvSpPr/>
          <p:nvPr/>
        </p:nvSpPr>
        <p:spPr>
          <a:xfrm rot="10800000">
            <a:off x="4107203" y="220119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00" name="Rectangle 599"/>
          <p:cNvSpPr/>
          <p:nvPr/>
        </p:nvSpPr>
        <p:spPr>
          <a:xfrm rot="10800000">
            <a:off x="3939564" y="220119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01" name="Rectangle 600"/>
          <p:cNvSpPr/>
          <p:nvPr/>
        </p:nvSpPr>
        <p:spPr>
          <a:xfrm rot="10800000">
            <a:off x="3604283" y="220119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02" name="Rectangle 601"/>
          <p:cNvSpPr/>
          <p:nvPr/>
        </p:nvSpPr>
        <p:spPr>
          <a:xfrm rot="10800000">
            <a:off x="3771924" y="220119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03" name="Rectangle 602"/>
          <p:cNvSpPr/>
          <p:nvPr/>
        </p:nvSpPr>
        <p:spPr>
          <a:xfrm rot="10800000">
            <a:off x="3436640" y="220119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04" name="Rectangle 603"/>
          <p:cNvSpPr/>
          <p:nvPr/>
        </p:nvSpPr>
        <p:spPr>
          <a:xfrm rot="10800000">
            <a:off x="3269000" y="220119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05" name="Rectangle 604"/>
          <p:cNvSpPr/>
          <p:nvPr/>
        </p:nvSpPr>
        <p:spPr>
          <a:xfrm rot="10800000">
            <a:off x="2933718" y="220119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06" name="Rectangle 605"/>
          <p:cNvSpPr/>
          <p:nvPr/>
        </p:nvSpPr>
        <p:spPr>
          <a:xfrm rot="10800000">
            <a:off x="3101360" y="220119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07" name="Rectangle 606"/>
          <p:cNvSpPr/>
          <p:nvPr/>
        </p:nvSpPr>
        <p:spPr>
          <a:xfrm rot="10800000">
            <a:off x="5615963" y="2201193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08" name="Rectangle 607"/>
          <p:cNvSpPr/>
          <p:nvPr/>
        </p:nvSpPr>
        <p:spPr>
          <a:xfrm rot="10800000">
            <a:off x="3352824" y="236883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09" name="Rectangle 608"/>
          <p:cNvSpPr/>
          <p:nvPr/>
        </p:nvSpPr>
        <p:spPr>
          <a:xfrm rot="10800000">
            <a:off x="3520464" y="236883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10" name="Rectangle 609"/>
          <p:cNvSpPr/>
          <p:nvPr/>
        </p:nvSpPr>
        <p:spPr>
          <a:xfrm rot="10800000">
            <a:off x="3268998" y="253647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11" name="Rectangle 610"/>
          <p:cNvSpPr/>
          <p:nvPr/>
        </p:nvSpPr>
        <p:spPr>
          <a:xfrm rot="10800000">
            <a:off x="3185181" y="270411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12" name="Rectangle 611"/>
          <p:cNvSpPr/>
          <p:nvPr/>
        </p:nvSpPr>
        <p:spPr>
          <a:xfrm rot="10800000">
            <a:off x="3604280" y="253647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13" name="Rectangle 612"/>
          <p:cNvSpPr/>
          <p:nvPr/>
        </p:nvSpPr>
        <p:spPr>
          <a:xfrm rot="10800000">
            <a:off x="3688106" y="270411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14" name="Rectangle 613"/>
          <p:cNvSpPr/>
          <p:nvPr/>
        </p:nvSpPr>
        <p:spPr>
          <a:xfrm rot="10800000">
            <a:off x="3101358" y="287175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15" name="Rectangle 614"/>
          <p:cNvSpPr/>
          <p:nvPr/>
        </p:nvSpPr>
        <p:spPr>
          <a:xfrm rot="10800000">
            <a:off x="3017541" y="303939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16" name="Rectangle 615"/>
          <p:cNvSpPr/>
          <p:nvPr/>
        </p:nvSpPr>
        <p:spPr>
          <a:xfrm rot="10800000">
            <a:off x="3101358" y="320703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17" name="Rectangle 616"/>
          <p:cNvSpPr/>
          <p:nvPr/>
        </p:nvSpPr>
        <p:spPr>
          <a:xfrm>
            <a:off x="5113049" y="119535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18" name="Rectangle 617"/>
          <p:cNvSpPr/>
          <p:nvPr/>
        </p:nvSpPr>
        <p:spPr>
          <a:xfrm>
            <a:off x="5448325" y="119535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19" name="Rectangle 618"/>
          <p:cNvSpPr/>
          <p:nvPr/>
        </p:nvSpPr>
        <p:spPr>
          <a:xfrm>
            <a:off x="5280686" y="119535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20" name="Rectangle 619"/>
          <p:cNvSpPr/>
          <p:nvPr/>
        </p:nvSpPr>
        <p:spPr>
          <a:xfrm>
            <a:off x="5029229" y="136299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21" name="Rectangle 620"/>
          <p:cNvSpPr/>
          <p:nvPr/>
        </p:nvSpPr>
        <p:spPr>
          <a:xfrm>
            <a:off x="5364506" y="136299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22" name="Rectangle 621"/>
          <p:cNvSpPr/>
          <p:nvPr/>
        </p:nvSpPr>
        <p:spPr>
          <a:xfrm>
            <a:off x="4777766" y="153063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23" name="Rectangle 622"/>
          <p:cNvSpPr/>
          <p:nvPr/>
        </p:nvSpPr>
        <p:spPr>
          <a:xfrm>
            <a:off x="4861587" y="169827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24" name="Rectangle 623"/>
          <p:cNvSpPr/>
          <p:nvPr/>
        </p:nvSpPr>
        <p:spPr>
          <a:xfrm>
            <a:off x="3771925" y="860073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25" name="Rectangle 624"/>
          <p:cNvSpPr/>
          <p:nvPr/>
        </p:nvSpPr>
        <p:spPr>
          <a:xfrm>
            <a:off x="3604284" y="860073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26" name="Rectangle 625"/>
          <p:cNvSpPr/>
          <p:nvPr/>
        </p:nvSpPr>
        <p:spPr>
          <a:xfrm rot="10800000">
            <a:off x="3604280" y="320703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27" name="Rectangle 626"/>
          <p:cNvSpPr/>
          <p:nvPr/>
        </p:nvSpPr>
        <p:spPr>
          <a:xfrm rot="10800000">
            <a:off x="3855747" y="303939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29" name="Rectangle 628"/>
          <p:cNvSpPr/>
          <p:nvPr/>
        </p:nvSpPr>
        <p:spPr>
          <a:xfrm rot="10800000">
            <a:off x="3771921" y="320703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30" name="Rectangle 629"/>
          <p:cNvSpPr/>
          <p:nvPr/>
        </p:nvSpPr>
        <p:spPr>
          <a:xfrm rot="10800000">
            <a:off x="3939563" y="320703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32" name="Rectangle 631"/>
          <p:cNvSpPr/>
          <p:nvPr/>
        </p:nvSpPr>
        <p:spPr>
          <a:xfrm>
            <a:off x="4945405" y="860073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33" name="Rectangle 632"/>
          <p:cNvSpPr/>
          <p:nvPr/>
        </p:nvSpPr>
        <p:spPr>
          <a:xfrm>
            <a:off x="4861587" y="1027714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34" name="Rectangle 633"/>
          <p:cNvSpPr/>
          <p:nvPr/>
        </p:nvSpPr>
        <p:spPr>
          <a:xfrm>
            <a:off x="5196868" y="169827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35" name="Rectangle 634"/>
          <p:cNvSpPr/>
          <p:nvPr/>
        </p:nvSpPr>
        <p:spPr>
          <a:xfrm>
            <a:off x="5113047" y="186591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36" name="Rectangle 635"/>
          <p:cNvSpPr/>
          <p:nvPr/>
        </p:nvSpPr>
        <p:spPr>
          <a:xfrm rot="10800000">
            <a:off x="4861583" y="337467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37" name="Rectangle 636"/>
          <p:cNvSpPr/>
          <p:nvPr/>
        </p:nvSpPr>
        <p:spPr>
          <a:xfrm rot="10800000">
            <a:off x="5364505" y="236883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38" name="Rectangle 637"/>
          <p:cNvSpPr/>
          <p:nvPr/>
        </p:nvSpPr>
        <p:spPr>
          <a:xfrm rot="10800000">
            <a:off x="5280683" y="253647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39" name="Rectangle 638"/>
          <p:cNvSpPr/>
          <p:nvPr/>
        </p:nvSpPr>
        <p:spPr>
          <a:xfrm>
            <a:off x="3101364" y="153063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40" name="Rectangle 639"/>
          <p:cNvSpPr/>
          <p:nvPr/>
        </p:nvSpPr>
        <p:spPr>
          <a:xfrm>
            <a:off x="3185183" y="169827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41" name="Rectangle 640"/>
          <p:cNvSpPr/>
          <p:nvPr/>
        </p:nvSpPr>
        <p:spPr>
          <a:xfrm>
            <a:off x="3101363" y="186591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42" name="Rectangle 641"/>
          <p:cNvSpPr/>
          <p:nvPr/>
        </p:nvSpPr>
        <p:spPr>
          <a:xfrm>
            <a:off x="3017544" y="203355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43" name="Rectangle 642"/>
          <p:cNvSpPr/>
          <p:nvPr/>
        </p:nvSpPr>
        <p:spPr>
          <a:xfrm rot="10800000">
            <a:off x="5448323" y="220119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44" name="Rectangle 643"/>
          <p:cNvSpPr/>
          <p:nvPr/>
        </p:nvSpPr>
        <p:spPr>
          <a:xfrm rot="10800000">
            <a:off x="5532145" y="236883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45" name="Rectangle 644"/>
          <p:cNvSpPr/>
          <p:nvPr/>
        </p:nvSpPr>
        <p:spPr>
          <a:xfrm rot="10800000">
            <a:off x="5364505" y="270411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46" name="Rectangle 645"/>
          <p:cNvSpPr/>
          <p:nvPr/>
        </p:nvSpPr>
        <p:spPr>
          <a:xfrm rot="10800000">
            <a:off x="5532147" y="270411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47" name="Rectangle 646"/>
          <p:cNvSpPr/>
          <p:nvPr/>
        </p:nvSpPr>
        <p:spPr>
          <a:xfrm rot="10800000">
            <a:off x="5448319" y="320703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48" name="Rectangle 647"/>
          <p:cNvSpPr/>
          <p:nvPr/>
        </p:nvSpPr>
        <p:spPr>
          <a:xfrm rot="10800000">
            <a:off x="5532139" y="337467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49" name="Rectangle 648"/>
          <p:cNvSpPr/>
          <p:nvPr/>
        </p:nvSpPr>
        <p:spPr>
          <a:xfrm rot="10800000">
            <a:off x="5113044" y="287175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50" name="Rectangle 649"/>
          <p:cNvSpPr/>
          <p:nvPr/>
        </p:nvSpPr>
        <p:spPr>
          <a:xfrm rot="10800000">
            <a:off x="5029228" y="303939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51" name="Rectangle 650"/>
          <p:cNvSpPr/>
          <p:nvPr/>
        </p:nvSpPr>
        <p:spPr>
          <a:xfrm rot="10800000">
            <a:off x="5196868" y="303939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52" name="Rectangle 651"/>
          <p:cNvSpPr/>
          <p:nvPr/>
        </p:nvSpPr>
        <p:spPr>
          <a:xfrm rot="10800000">
            <a:off x="5113043" y="320703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53" name="Rectangle 652"/>
          <p:cNvSpPr/>
          <p:nvPr/>
        </p:nvSpPr>
        <p:spPr>
          <a:xfrm rot="10800000">
            <a:off x="4693948" y="270411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54" name="Rectangle 653"/>
          <p:cNvSpPr/>
          <p:nvPr/>
        </p:nvSpPr>
        <p:spPr>
          <a:xfrm rot="10800000">
            <a:off x="4777764" y="287175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55" name="Rectangle 654"/>
          <p:cNvSpPr/>
          <p:nvPr/>
        </p:nvSpPr>
        <p:spPr>
          <a:xfrm rot="10800000">
            <a:off x="4610124" y="287175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56" name="Rectangle 655"/>
          <p:cNvSpPr/>
          <p:nvPr/>
        </p:nvSpPr>
        <p:spPr>
          <a:xfrm rot="10800000">
            <a:off x="4693948" y="303939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57" name="Rectangle 656"/>
          <p:cNvSpPr/>
          <p:nvPr/>
        </p:nvSpPr>
        <p:spPr>
          <a:xfrm rot="10800000">
            <a:off x="4442483" y="320703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58" name="Rectangle 657"/>
          <p:cNvSpPr/>
          <p:nvPr/>
        </p:nvSpPr>
        <p:spPr>
          <a:xfrm>
            <a:off x="5364502" y="692433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60" name="Rectangle 659"/>
          <p:cNvSpPr/>
          <p:nvPr/>
        </p:nvSpPr>
        <p:spPr>
          <a:xfrm>
            <a:off x="4107206" y="860073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61" name="Rectangle 660"/>
          <p:cNvSpPr/>
          <p:nvPr/>
        </p:nvSpPr>
        <p:spPr>
          <a:xfrm>
            <a:off x="4777765" y="860073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62" name="Rectangle 661"/>
          <p:cNvSpPr/>
          <p:nvPr/>
        </p:nvSpPr>
        <p:spPr>
          <a:xfrm>
            <a:off x="5113045" y="860073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63" name="Rectangle 662"/>
          <p:cNvSpPr/>
          <p:nvPr/>
        </p:nvSpPr>
        <p:spPr>
          <a:xfrm>
            <a:off x="3771928" y="119535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64" name="Rectangle 663"/>
          <p:cNvSpPr/>
          <p:nvPr/>
        </p:nvSpPr>
        <p:spPr>
          <a:xfrm>
            <a:off x="4107209" y="119535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65" name="Rectangle 664"/>
          <p:cNvSpPr/>
          <p:nvPr/>
        </p:nvSpPr>
        <p:spPr>
          <a:xfrm>
            <a:off x="3269004" y="119535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66" name="Rectangle 665"/>
          <p:cNvSpPr/>
          <p:nvPr/>
        </p:nvSpPr>
        <p:spPr>
          <a:xfrm>
            <a:off x="3436643" y="119535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67" name="Rectangle 666"/>
          <p:cNvSpPr/>
          <p:nvPr/>
        </p:nvSpPr>
        <p:spPr>
          <a:xfrm>
            <a:off x="3352823" y="136299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68" name="Rectangle 667"/>
          <p:cNvSpPr/>
          <p:nvPr/>
        </p:nvSpPr>
        <p:spPr>
          <a:xfrm>
            <a:off x="3688107" y="136299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69" name="Rectangle 668"/>
          <p:cNvSpPr/>
          <p:nvPr/>
        </p:nvSpPr>
        <p:spPr>
          <a:xfrm>
            <a:off x="3855748" y="136299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70" name="Rectangle 669"/>
          <p:cNvSpPr/>
          <p:nvPr/>
        </p:nvSpPr>
        <p:spPr>
          <a:xfrm>
            <a:off x="3771926" y="153063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71" name="Rectangle 670"/>
          <p:cNvSpPr/>
          <p:nvPr/>
        </p:nvSpPr>
        <p:spPr>
          <a:xfrm>
            <a:off x="4107207" y="153063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72" name="Rectangle 671"/>
          <p:cNvSpPr/>
          <p:nvPr/>
        </p:nvSpPr>
        <p:spPr>
          <a:xfrm>
            <a:off x="3520465" y="169827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73" name="Rectangle 672"/>
          <p:cNvSpPr/>
          <p:nvPr/>
        </p:nvSpPr>
        <p:spPr>
          <a:xfrm>
            <a:off x="3436641" y="186591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74" name="Rectangle 673"/>
          <p:cNvSpPr/>
          <p:nvPr/>
        </p:nvSpPr>
        <p:spPr>
          <a:xfrm>
            <a:off x="4023389" y="169827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75" name="Rectangle 674"/>
          <p:cNvSpPr/>
          <p:nvPr/>
        </p:nvSpPr>
        <p:spPr>
          <a:xfrm>
            <a:off x="4107206" y="186591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76" name="Rectangle 675"/>
          <p:cNvSpPr/>
          <p:nvPr/>
        </p:nvSpPr>
        <p:spPr>
          <a:xfrm>
            <a:off x="3520465" y="203355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77" name="Rectangle 676"/>
          <p:cNvSpPr/>
          <p:nvPr/>
        </p:nvSpPr>
        <p:spPr>
          <a:xfrm>
            <a:off x="3855748" y="203355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78" name="Rectangle 677"/>
          <p:cNvSpPr/>
          <p:nvPr/>
        </p:nvSpPr>
        <p:spPr>
          <a:xfrm>
            <a:off x="4358668" y="169827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79" name="Rectangle 678"/>
          <p:cNvSpPr/>
          <p:nvPr/>
        </p:nvSpPr>
        <p:spPr>
          <a:xfrm>
            <a:off x="4274845" y="186591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80" name="Rectangle 679"/>
          <p:cNvSpPr/>
          <p:nvPr/>
        </p:nvSpPr>
        <p:spPr>
          <a:xfrm>
            <a:off x="4191029" y="1027714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81" name="Rectangle 680"/>
          <p:cNvSpPr/>
          <p:nvPr/>
        </p:nvSpPr>
        <p:spPr>
          <a:xfrm>
            <a:off x="4274847" y="119535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82" name="Rectangle 681"/>
          <p:cNvSpPr/>
          <p:nvPr/>
        </p:nvSpPr>
        <p:spPr>
          <a:xfrm>
            <a:off x="4358668" y="136299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83" name="Rectangle 682"/>
          <p:cNvSpPr/>
          <p:nvPr/>
        </p:nvSpPr>
        <p:spPr>
          <a:xfrm>
            <a:off x="4693948" y="203355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84" name="Rectangle 683"/>
          <p:cNvSpPr/>
          <p:nvPr/>
        </p:nvSpPr>
        <p:spPr>
          <a:xfrm rot="10800000">
            <a:off x="4945405" y="220119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85" name="Rectangle 684"/>
          <p:cNvSpPr/>
          <p:nvPr/>
        </p:nvSpPr>
        <p:spPr>
          <a:xfrm rot="10800000">
            <a:off x="4610125" y="220119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86" name="Rectangle 685"/>
          <p:cNvSpPr/>
          <p:nvPr/>
        </p:nvSpPr>
        <p:spPr>
          <a:xfrm>
            <a:off x="3352826" y="203355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87" name="Rectangle 686"/>
          <p:cNvSpPr/>
          <p:nvPr/>
        </p:nvSpPr>
        <p:spPr>
          <a:xfrm>
            <a:off x="4526308" y="203355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88" name="Rectangle 687"/>
          <p:cNvSpPr/>
          <p:nvPr/>
        </p:nvSpPr>
        <p:spPr>
          <a:xfrm rot="10800000">
            <a:off x="4107203" y="253647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89" name="Rectangle 688"/>
          <p:cNvSpPr/>
          <p:nvPr/>
        </p:nvSpPr>
        <p:spPr>
          <a:xfrm rot="10800000">
            <a:off x="4191028" y="236883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91" name="Rectangle 690"/>
          <p:cNvSpPr/>
          <p:nvPr/>
        </p:nvSpPr>
        <p:spPr>
          <a:xfrm rot="10800000">
            <a:off x="4358668" y="270411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92" name="Rectangle 691"/>
          <p:cNvSpPr/>
          <p:nvPr/>
        </p:nvSpPr>
        <p:spPr>
          <a:xfrm rot="10800000">
            <a:off x="4107203" y="287175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93" name="Rectangle 692"/>
          <p:cNvSpPr/>
          <p:nvPr/>
        </p:nvSpPr>
        <p:spPr>
          <a:xfrm rot="10800000">
            <a:off x="4358668" y="236883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94" name="Rectangle 693"/>
          <p:cNvSpPr/>
          <p:nvPr/>
        </p:nvSpPr>
        <p:spPr>
          <a:xfrm rot="10800000">
            <a:off x="4442483" y="253647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95" name="Rectangle 694"/>
          <p:cNvSpPr/>
          <p:nvPr/>
        </p:nvSpPr>
        <p:spPr>
          <a:xfrm rot="10800000">
            <a:off x="4358668" y="303939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96" name="Rectangle 695"/>
          <p:cNvSpPr/>
          <p:nvPr/>
        </p:nvSpPr>
        <p:spPr>
          <a:xfrm rot="10800000">
            <a:off x="4191028" y="303939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97" name="Rectangle 696"/>
          <p:cNvSpPr/>
          <p:nvPr/>
        </p:nvSpPr>
        <p:spPr>
          <a:xfrm rot="10800000">
            <a:off x="4274843" y="320703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98" name="Rectangle 697"/>
          <p:cNvSpPr/>
          <p:nvPr/>
        </p:nvSpPr>
        <p:spPr>
          <a:xfrm rot="10800000">
            <a:off x="5029228" y="236883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99" name="Rectangle 698"/>
          <p:cNvSpPr/>
          <p:nvPr/>
        </p:nvSpPr>
        <p:spPr>
          <a:xfrm rot="10800000">
            <a:off x="4945403" y="253647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00" name="Rectangle 699"/>
          <p:cNvSpPr/>
          <p:nvPr/>
        </p:nvSpPr>
        <p:spPr>
          <a:xfrm>
            <a:off x="419107" y="3542313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01" name="Rectangle 700"/>
          <p:cNvSpPr/>
          <p:nvPr/>
        </p:nvSpPr>
        <p:spPr>
          <a:xfrm>
            <a:off x="754388" y="3542313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02" name="Rectangle 701"/>
          <p:cNvSpPr/>
          <p:nvPr/>
        </p:nvSpPr>
        <p:spPr>
          <a:xfrm>
            <a:off x="586747" y="3542313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18" name="Rectangle 717"/>
          <p:cNvSpPr/>
          <p:nvPr/>
        </p:nvSpPr>
        <p:spPr>
          <a:xfrm>
            <a:off x="1257312" y="3542313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19" name="Rectangle 718"/>
          <p:cNvSpPr/>
          <p:nvPr/>
        </p:nvSpPr>
        <p:spPr>
          <a:xfrm>
            <a:off x="1592591" y="3542313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20" name="Rectangle 719"/>
          <p:cNvSpPr/>
          <p:nvPr/>
        </p:nvSpPr>
        <p:spPr>
          <a:xfrm>
            <a:off x="1760231" y="3542313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21" name="Rectangle 720"/>
          <p:cNvSpPr/>
          <p:nvPr/>
        </p:nvSpPr>
        <p:spPr>
          <a:xfrm>
            <a:off x="1927871" y="3542313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22" name="Rectangle 721"/>
          <p:cNvSpPr/>
          <p:nvPr/>
        </p:nvSpPr>
        <p:spPr>
          <a:xfrm>
            <a:off x="2766067" y="3542313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23" name="Rectangle 722"/>
          <p:cNvSpPr/>
          <p:nvPr/>
        </p:nvSpPr>
        <p:spPr>
          <a:xfrm>
            <a:off x="2598428" y="3542313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24" name="Rectangle 723"/>
          <p:cNvSpPr/>
          <p:nvPr/>
        </p:nvSpPr>
        <p:spPr>
          <a:xfrm>
            <a:off x="251467" y="3542313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26" name="Rectangle 725"/>
          <p:cNvSpPr/>
          <p:nvPr/>
        </p:nvSpPr>
        <p:spPr>
          <a:xfrm rot="10800000">
            <a:off x="2598428" y="588927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27" name="Rectangle 726"/>
          <p:cNvSpPr/>
          <p:nvPr/>
        </p:nvSpPr>
        <p:spPr>
          <a:xfrm rot="10800000">
            <a:off x="2263152" y="588927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28" name="Rectangle 727"/>
          <p:cNvSpPr/>
          <p:nvPr/>
        </p:nvSpPr>
        <p:spPr>
          <a:xfrm rot="10800000">
            <a:off x="2095512" y="588927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29" name="Rectangle 728"/>
          <p:cNvSpPr/>
          <p:nvPr/>
        </p:nvSpPr>
        <p:spPr>
          <a:xfrm rot="10800000">
            <a:off x="1927871" y="588927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30" name="Rectangle 729"/>
          <p:cNvSpPr/>
          <p:nvPr/>
        </p:nvSpPr>
        <p:spPr>
          <a:xfrm rot="10800000">
            <a:off x="1424951" y="588927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31" name="Rectangle 730"/>
          <p:cNvSpPr/>
          <p:nvPr/>
        </p:nvSpPr>
        <p:spPr>
          <a:xfrm rot="10800000">
            <a:off x="754384" y="588927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32" name="Rectangle 731"/>
          <p:cNvSpPr/>
          <p:nvPr/>
        </p:nvSpPr>
        <p:spPr>
          <a:xfrm rot="10800000">
            <a:off x="586744" y="588927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33" name="Rectangle 732"/>
          <p:cNvSpPr/>
          <p:nvPr/>
        </p:nvSpPr>
        <p:spPr>
          <a:xfrm rot="10800000">
            <a:off x="251462" y="588927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35" name="Rectangle 734"/>
          <p:cNvSpPr/>
          <p:nvPr/>
        </p:nvSpPr>
        <p:spPr>
          <a:xfrm>
            <a:off x="502928" y="404523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36" name="Rectangle 735"/>
          <p:cNvSpPr/>
          <p:nvPr/>
        </p:nvSpPr>
        <p:spPr>
          <a:xfrm>
            <a:off x="838209" y="404523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37" name="Rectangle 736"/>
          <p:cNvSpPr/>
          <p:nvPr/>
        </p:nvSpPr>
        <p:spPr>
          <a:xfrm>
            <a:off x="419109" y="387759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38" name="Rectangle 737"/>
          <p:cNvSpPr/>
          <p:nvPr/>
        </p:nvSpPr>
        <p:spPr>
          <a:xfrm>
            <a:off x="1508775" y="404523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39" name="Rectangle 738"/>
          <p:cNvSpPr/>
          <p:nvPr/>
        </p:nvSpPr>
        <p:spPr>
          <a:xfrm>
            <a:off x="1341135" y="404523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40" name="Rectangle 739"/>
          <p:cNvSpPr/>
          <p:nvPr/>
        </p:nvSpPr>
        <p:spPr>
          <a:xfrm>
            <a:off x="922030" y="387759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41" name="Rectangle 740"/>
          <p:cNvSpPr/>
          <p:nvPr/>
        </p:nvSpPr>
        <p:spPr>
          <a:xfrm>
            <a:off x="1257315" y="387759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42" name="Rectangle 741"/>
          <p:cNvSpPr/>
          <p:nvPr/>
        </p:nvSpPr>
        <p:spPr>
          <a:xfrm>
            <a:off x="1844054" y="404523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43" name="Rectangle 742"/>
          <p:cNvSpPr/>
          <p:nvPr/>
        </p:nvSpPr>
        <p:spPr>
          <a:xfrm>
            <a:off x="2179334" y="404523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44" name="Rectangle 743"/>
          <p:cNvSpPr/>
          <p:nvPr/>
        </p:nvSpPr>
        <p:spPr>
          <a:xfrm>
            <a:off x="2011694" y="404523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45" name="Rectangle 744"/>
          <p:cNvSpPr/>
          <p:nvPr/>
        </p:nvSpPr>
        <p:spPr>
          <a:xfrm>
            <a:off x="1760234" y="387759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46" name="Rectangle 745"/>
          <p:cNvSpPr/>
          <p:nvPr/>
        </p:nvSpPr>
        <p:spPr>
          <a:xfrm>
            <a:off x="2095514" y="387759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47" name="Rectangle 746"/>
          <p:cNvSpPr/>
          <p:nvPr/>
        </p:nvSpPr>
        <p:spPr>
          <a:xfrm>
            <a:off x="1927874" y="387759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48" name="Rectangle 747"/>
          <p:cNvSpPr/>
          <p:nvPr/>
        </p:nvSpPr>
        <p:spPr>
          <a:xfrm>
            <a:off x="2514615" y="404523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49" name="Rectangle 748"/>
          <p:cNvSpPr/>
          <p:nvPr/>
        </p:nvSpPr>
        <p:spPr>
          <a:xfrm>
            <a:off x="2849890" y="404523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50" name="Rectangle 749"/>
          <p:cNvSpPr/>
          <p:nvPr/>
        </p:nvSpPr>
        <p:spPr>
          <a:xfrm>
            <a:off x="2263154" y="387759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51" name="Rectangle 750"/>
          <p:cNvSpPr/>
          <p:nvPr/>
        </p:nvSpPr>
        <p:spPr>
          <a:xfrm>
            <a:off x="251467" y="387759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54" name="Rectangle 753"/>
          <p:cNvSpPr/>
          <p:nvPr/>
        </p:nvSpPr>
        <p:spPr>
          <a:xfrm>
            <a:off x="335289" y="404523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55" name="Rectangle 754"/>
          <p:cNvSpPr/>
          <p:nvPr/>
        </p:nvSpPr>
        <p:spPr>
          <a:xfrm>
            <a:off x="670572" y="438051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56" name="Rectangle 755"/>
          <p:cNvSpPr/>
          <p:nvPr/>
        </p:nvSpPr>
        <p:spPr>
          <a:xfrm>
            <a:off x="754388" y="421287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57" name="Rectangle 756"/>
          <p:cNvSpPr/>
          <p:nvPr/>
        </p:nvSpPr>
        <p:spPr>
          <a:xfrm>
            <a:off x="586749" y="421287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58" name="Rectangle 757"/>
          <p:cNvSpPr/>
          <p:nvPr/>
        </p:nvSpPr>
        <p:spPr>
          <a:xfrm>
            <a:off x="1005853" y="438051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59" name="Rectangle 758"/>
          <p:cNvSpPr/>
          <p:nvPr/>
        </p:nvSpPr>
        <p:spPr>
          <a:xfrm>
            <a:off x="1173494" y="438051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60" name="Rectangle 759"/>
          <p:cNvSpPr/>
          <p:nvPr/>
        </p:nvSpPr>
        <p:spPr>
          <a:xfrm>
            <a:off x="1508774" y="438051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61" name="Rectangle 760"/>
          <p:cNvSpPr/>
          <p:nvPr/>
        </p:nvSpPr>
        <p:spPr>
          <a:xfrm>
            <a:off x="922030" y="421287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62" name="Rectangle 761"/>
          <p:cNvSpPr/>
          <p:nvPr/>
        </p:nvSpPr>
        <p:spPr>
          <a:xfrm>
            <a:off x="1257313" y="421287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63" name="Rectangle 762"/>
          <p:cNvSpPr/>
          <p:nvPr/>
        </p:nvSpPr>
        <p:spPr>
          <a:xfrm>
            <a:off x="1844053" y="438051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64" name="Rectangle 763"/>
          <p:cNvSpPr/>
          <p:nvPr/>
        </p:nvSpPr>
        <p:spPr>
          <a:xfrm>
            <a:off x="2011693" y="438051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65" name="Rectangle 764"/>
          <p:cNvSpPr/>
          <p:nvPr/>
        </p:nvSpPr>
        <p:spPr>
          <a:xfrm>
            <a:off x="1592591" y="421287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66" name="Rectangle 765"/>
          <p:cNvSpPr/>
          <p:nvPr/>
        </p:nvSpPr>
        <p:spPr>
          <a:xfrm>
            <a:off x="1760231" y="421287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67" name="Rectangle 766"/>
          <p:cNvSpPr/>
          <p:nvPr/>
        </p:nvSpPr>
        <p:spPr>
          <a:xfrm>
            <a:off x="1927871" y="421287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68" name="Rectangle 767"/>
          <p:cNvSpPr/>
          <p:nvPr/>
        </p:nvSpPr>
        <p:spPr>
          <a:xfrm>
            <a:off x="2346974" y="438051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69" name="Rectangle 768"/>
          <p:cNvSpPr/>
          <p:nvPr/>
        </p:nvSpPr>
        <p:spPr>
          <a:xfrm>
            <a:off x="2849889" y="438051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70" name="Rectangle 769"/>
          <p:cNvSpPr/>
          <p:nvPr/>
        </p:nvSpPr>
        <p:spPr>
          <a:xfrm>
            <a:off x="2682250" y="438051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71" name="Rectangle 770"/>
          <p:cNvSpPr/>
          <p:nvPr/>
        </p:nvSpPr>
        <p:spPr>
          <a:xfrm>
            <a:off x="2263152" y="421287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72" name="Rectangle 771"/>
          <p:cNvSpPr/>
          <p:nvPr/>
        </p:nvSpPr>
        <p:spPr>
          <a:xfrm>
            <a:off x="2430793" y="421287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73" name="Rectangle 772"/>
          <p:cNvSpPr/>
          <p:nvPr/>
        </p:nvSpPr>
        <p:spPr>
          <a:xfrm>
            <a:off x="2766068" y="421287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74" name="Rectangle 773"/>
          <p:cNvSpPr/>
          <p:nvPr/>
        </p:nvSpPr>
        <p:spPr>
          <a:xfrm>
            <a:off x="2598429" y="421287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75" name="Rectangle 774"/>
          <p:cNvSpPr/>
          <p:nvPr/>
        </p:nvSpPr>
        <p:spPr>
          <a:xfrm>
            <a:off x="251467" y="421287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78" name="Rectangle 777"/>
          <p:cNvSpPr/>
          <p:nvPr/>
        </p:nvSpPr>
        <p:spPr>
          <a:xfrm>
            <a:off x="335289" y="438051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79" name="Rectangle 778"/>
          <p:cNvSpPr/>
          <p:nvPr/>
        </p:nvSpPr>
        <p:spPr>
          <a:xfrm rot="10800000">
            <a:off x="2682245" y="605691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80" name="Rectangle 779"/>
          <p:cNvSpPr/>
          <p:nvPr/>
        </p:nvSpPr>
        <p:spPr>
          <a:xfrm rot="10800000">
            <a:off x="2346968" y="605691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81" name="Rectangle 780"/>
          <p:cNvSpPr/>
          <p:nvPr/>
        </p:nvSpPr>
        <p:spPr>
          <a:xfrm rot="10800000">
            <a:off x="2514608" y="605691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82" name="Rectangle 781"/>
          <p:cNvSpPr/>
          <p:nvPr/>
        </p:nvSpPr>
        <p:spPr>
          <a:xfrm rot="10800000">
            <a:off x="2011688" y="605691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83" name="Rectangle 782"/>
          <p:cNvSpPr/>
          <p:nvPr/>
        </p:nvSpPr>
        <p:spPr>
          <a:xfrm rot="10800000">
            <a:off x="1844054" y="605691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84" name="Rectangle 783"/>
          <p:cNvSpPr/>
          <p:nvPr/>
        </p:nvSpPr>
        <p:spPr>
          <a:xfrm rot="10800000">
            <a:off x="1508774" y="605691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85" name="Rectangle 784"/>
          <p:cNvSpPr/>
          <p:nvPr/>
        </p:nvSpPr>
        <p:spPr>
          <a:xfrm rot="10800000">
            <a:off x="1341134" y="605691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86" name="Rectangle 785"/>
          <p:cNvSpPr/>
          <p:nvPr/>
        </p:nvSpPr>
        <p:spPr>
          <a:xfrm rot="10800000">
            <a:off x="1173493" y="605691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87" name="Rectangle 786"/>
          <p:cNvSpPr/>
          <p:nvPr/>
        </p:nvSpPr>
        <p:spPr>
          <a:xfrm rot="10800000">
            <a:off x="335287" y="605691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88" name="Rectangle 787"/>
          <p:cNvSpPr/>
          <p:nvPr/>
        </p:nvSpPr>
        <p:spPr>
          <a:xfrm rot="10800000">
            <a:off x="502927" y="605691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90" name="Rectangle 789"/>
          <p:cNvSpPr/>
          <p:nvPr/>
        </p:nvSpPr>
        <p:spPr>
          <a:xfrm>
            <a:off x="502929" y="3709953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91" name="Rectangle 790"/>
          <p:cNvSpPr/>
          <p:nvPr/>
        </p:nvSpPr>
        <p:spPr>
          <a:xfrm>
            <a:off x="838208" y="3709953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92" name="Rectangle 791"/>
          <p:cNvSpPr/>
          <p:nvPr/>
        </p:nvSpPr>
        <p:spPr>
          <a:xfrm>
            <a:off x="670567" y="3709953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93" name="Rectangle 792"/>
          <p:cNvSpPr/>
          <p:nvPr/>
        </p:nvSpPr>
        <p:spPr>
          <a:xfrm>
            <a:off x="1005852" y="3709953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94" name="Rectangle 793"/>
          <p:cNvSpPr/>
          <p:nvPr/>
        </p:nvSpPr>
        <p:spPr>
          <a:xfrm>
            <a:off x="1173493" y="3709953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95" name="Rectangle 794"/>
          <p:cNvSpPr/>
          <p:nvPr/>
        </p:nvSpPr>
        <p:spPr>
          <a:xfrm>
            <a:off x="1341134" y="3709953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96" name="Rectangle 795"/>
          <p:cNvSpPr/>
          <p:nvPr/>
        </p:nvSpPr>
        <p:spPr>
          <a:xfrm>
            <a:off x="1676413" y="3709954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97" name="Rectangle 796"/>
          <p:cNvSpPr/>
          <p:nvPr/>
        </p:nvSpPr>
        <p:spPr>
          <a:xfrm>
            <a:off x="1844053" y="3709954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98" name="Rectangle 797"/>
          <p:cNvSpPr/>
          <p:nvPr/>
        </p:nvSpPr>
        <p:spPr>
          <a:xfrm>
            <a:off x="2011693" y="3709954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99" name="Rectangle 798"/>
          <p:cNvSpPr/>
          <p:nvPr/>
        </p:nvSpPr>
        <p:spPr>
          <a:xfrm>
            <a:off x="2346974" y="3709954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00" name="Rectangle 799"/>
          <p:cNvSpPr/>
          <p:nvPr/>
        </p:nvSpPr>
        <p:spPr>
          <a:xfrm>
            <a:off x="2514614" y="3709954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01" name="Rectangle 800"/>
          <p:cNvSpPr/>
          <p:nvPr/>
        </p:nvSpPr>
        <p:spPr>
          <a:xfrm>
            <a:off x="2849890" y="3709954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02" name="Rectangle 801"/>
          <p:cNvSpPr/>
          <p:nvPr/>
        </p:nvSpPr>
        <p:spPr>
          <a:xfrm>
            <a:off x="2682251" y="3709954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04" name="Rectangle 803"/>
          <p:cNvSpPr/>
          <p:nvPr/>
        </p:nvSpPr>
        <p:spPr>
          <a:xfrm>
            <a:off x="335289" y="3709953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05" name="Rectangle 804"/>
          <p:cNvSpPr/>
          <p:nvPr/>
        </p:nvSpPr>
        <p:spPr>
          <a:xfrm rot="10800000">
            <a:off x="2682250" y="572163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06" name="Rectangle 805"/>
          <p:cNvSpPr/>
          <p:nvPr/>
        </p:nvSpPr>
        <p:spPr>
          <a:xfrm rot="10800000">
            <a:off x="2179334" y="572163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07" name="Rectangle 806"/>
          <p:cNvSpPr/>
          <p:nvPr/>
        </p:nvSpPr>
        <p:spPr>
          <a:xfrm rot="10800000">
            <a:off x="1844054" y="572163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08" name="Rectangle 807"/>
          <p:cNvSpPr/>
          <p:nvPr/>
        </p:nvSpPr>
        <p:spPr>
          <a:xfrm rot="10800000">
            <a:off x="1341134" y="572163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09" name="Rectangle 808"/>
          <p:cNvSpPr/>
          <p:nvPr/>
        </p:nvSpPr>
        <p:spPr>
          <a:xfrm rot="10800000">
            <a:off x="1005851" y="572163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10" name="Rectangle 809"/>
          <p:cNvSpPr/>
          <p:nvPr/>
        </p:nvSpPr>
        <p:spPr>
          <a:xfrm rot="10800000">
            <a:off x="838209" y="572163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11" name="Rectangle 810"/>
          <p:cNvSpPr/>
          <p:nvPr/>
        </p:nvSpPr>
        <p:spPr>
          <a:xfrm rot="10800000">
            <a:off x="670569" y="572163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12" name="Rectangle 811"/>
          <p:cNvSpPr/>
          <p:nvPr/>
        </p:nvSpPr>
        <p:spPr>
          <a:xfrm rot="10800000">
            <a:off x="502927" y="572163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13" name="Rectangle 812"/>
          <p:cNvSpPr/>
          <p:nvPr/>
        </p:nvSpPr>
        <p:spPr>
          <a:xfrm rot="10800000">
            <a:off x="2849890" y="572163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15" name="Rectangle 814"/>
          <p:cNvSpPr/>
          <p:nvPr/>
        </p:nvSpPr>
        <p:spPr>
          <a:xfrm rot="10800000">
            <a:off x="2598429" y="555399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16" name="Rectangle 815"/>
          <p:cNvSpPr/>
          <p:nvPr/>
        </p:nvSpPr>
        <p:spPr>
          <a:xfrm rot="10800000">
            <a:off x="2263149" y="555399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17" name="Rectangle 816"/>
          <p:cNvSpPr/>
          <p:nvPr/>
        </p:nvSpPr>
        <p:spPr>
          <a:xfrm rot="10800000">
            <a:off x="1592589" y="555399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18" name="Rectangle 817"/>
          <p:cNvSpPr/>
          <p:nvPr/>
        </p:nvSpPr>
        <p:spPr>
          <a:xfrm rot="10800000">
            <a:off x="1760229" y="555399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19" name="Rectangle 818"/>
          <p:cNvSpPr/>
          <p:nvPr/>
        </p:nvSpPr>
        <p:spPr>
          <a:xfrm rot="10800000">
            <a:off x="1257308" y="555399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20" name="Rectangle 819"/>
          <p:cNvSpPr/>
          <p:nvPr/>
        </p:nvSpPr>
        <p:spPr>
          <a:xfrm rot="10800000">
            <a:off x="922026" y="555399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21" name="Rectangle 820"/>
          <p:cNvSpPr/>
          <p:nvPr/>
        </p:nvSpPr>
        <p:spPr>
          <a:xfrm rot="10800000">
            <a:off x="1089667" y="555399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22" name="Rectangle 821"/>
          <p:cNvSpPr/>
          <p:nvPr/>
        </p:nvSpPr>
        <p:spPr>
          <a:xfrm rot="10800000">
            <a:off x="754384" y="555399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23" name="Rectangle 822"/>
          <p:cNvSpPr/>
          <p:nvPr/>
        </p:nvSpPr>
        <p:spPr>
          <a:xfrm rot="10800000">
            <a:off x="586744" y="555399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24" name="Rectangle 823"/>
          <p:cNvSpPr/>
          <p:nvPr/>
        </p:nvSpPr>
        <p:spPr>
          <a:xfrm rot="10800000">
            <a:off x="251462" y="555399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27" name="Rectangle 826"/>
          <p:cNvSpPr/>
          <p:nvPr/>
        </p:nvSpPr>
        <p:spPr>
          <a:xfrm rot="10800000">
            <a:off x="2346974" y="538635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28" name="Rectangle 827"/>
          <p:cNvSpPr/>
          <p:nvPr/>
        </p:nvSpPr>
        <p:spPr>
          <a:xfrm rot="10800000">
            <a:off x="2514614" y="538635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29" name="Rectangle 828"/>
          <p:cNvSpPr/>
          <p:nvPr/>
        </p:nvSpPr>
        <p:spPr>
          <a:xfrm rot="10800000">
            <a:off x="2179334" y="538635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30" name="Rectangle 829"/>
          <p:cNvSpPr/>
          <p:nvPr/>
        </p:nvSpPr>
        <p:spPr>
          <a:xfrm rot="10800000">
            <a:off x="1844054" y="538635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31" name="Rectangle 830"/>
          <p:cNvSpPr/>
          <p:nvPr/>
        </p:nvSpPr>
        <p:spPr>
          <a:xfrm rot="10800000">
            <a:off x="1508774" y="538635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32" name="Rectangle 831"/>
          <p:cNvSpPr/>
          <p:nvPr/>
        </p:nvSpPr>
        <p:spPr>
          <a:xfrm rot="10800000">
            <a:off x="1341134" y="538635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33" name="Rectangle 832"/>
          <p:cNvSpPr/>
          <p:nvPr/>
        </p:nvSpPr>
        <p:spPr>
          <a:xfrm rot="10800000">
            <a:off x="1173493" y="538635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34" name="Rectangle 833"/>
          <p:cNvSpPr/>
          <p:nvPr/>
        </p:nvSpPr>
        <p:spPr>
          <a:xfrm rot="10800000">
            <a:off x="838209" y="538635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35" name="Rectangle 834"/>
          <p:cNvSpPr/>
          <p:nvPr/>
        </p:nvSpPr>
        <p:spPr>
          <a:xfrm rot="10800000">
            <a:off x="670569" y="538635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36" name="Rectangle 835"/>
          <p:cNvSpPr/>
          <p:nvPr/>
        </p:nvSpPr>
        <p:spPr>
          <a:xfrm rot="10800000">
            <a:off x="335287" y="538635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38" name="Rectangle 837"/>
          <p:cNvSpPr/>
          <p:nvPr/>
        </p:nvSpPr>
        <p:spPr>
          <a:xfrm rot="10800000">
            <a:off x="2430788" y="521871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39" name="Rectangle 838"/>
          <p:cNvSpPr/>
          <p:nvPr/>
        </p:nvSpPr>
        <p:spPr>
          <a:xfrm rot="10800000">
            <a:off x="2095508" y="521871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40" name="Rectangle 839"/>
          <p:cNvSpPr/>
          <p:nvPr/>
        </p:nvSpPr>
        <p:spPr>
          <a:xfrm rot="10800000">
            <a:off x="1927868" y="521871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41" name="Rectangle 840"/>
          <p:cNvSpPr/>
          <p:nvPr/>
        </p:nvSpPr>
        <p:spPr>
          <a:xfrm rot="10800000">
            <a:off x="1592588" y="521871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42" name="Rectangle 841"/>
          <p:cNvSpPr/>
          <p:nvPr/>
        </p:nvSpPr>
        <p:spPr>
          <a:xfrm rot="10800000">
            <a:off x="1257308" y="521871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43" name="Rectangle 842"/>
          <p:cNvSpPr/>
          <p:nvPr/>
        </p:nvSpPr>
        <p:spPr>
          <a:xfrm rot="10800000">
            <a:off x="1089667" y="521871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44" name="Rectangle 843"/>
          <p:cNvSpPr/>
          <p:nvPr/>
        </p:nvSpPr>
        <p:spPr>
          <a:xfrm rot="10800000">
            <a:off x="754384" y="521871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45" name="Rectangle 844"/>
          <p:cNvSpPr/>
          <p:nvPr/>
        </p:nvSpPr>
        <p:spPr>
          <a:xfrm rot="10800000">
            <a:off x="251462" y="521871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46" name="Rectangle 845"/>
          <p:cNvSpPr/>
          <p:nvPr/>
        </p:nvSpPr>
        <p:spPr>
          <a:xfrm rot="10800000">
            <a:off x="419104" y="521871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49" name="Rectangle 848"/>
          <p:cNvSpPr/>
          <p:nvPr/>
        </p:nvSpPr>
        <p:spPr>
          <a:xfrm>
            <a:off x="502928" y="471579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50" name="Rectangle 849"/>
          <p:cNvSpPr/>
          <p:nvPr/>
        </p:nvSpPr>
        <p:spPr>
          <a:xfrm>
            <a:off x="586748" y="454815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51" name="Rectangle 850"/>
          <p:cNvSpPr/>
          <p:nvPr/>
        </p:nvSpPr>
        <p:spPr>
          <a:xfrm>
            <a:off x="1005853" y="471579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52" name="Rectangle 851"/>
          <p:cNvSpPr/>
          <p:nvPr/>
        </p:nvSpPr>
        <p:spPr>
          <a:xfrm>
            <a:off x="1508774" y="471579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53" name="Rectangle 852"/>
          <p:cNvSpPr/>
          <p:nvPr/>
        </p:nvSpPr>
        <p:spPr>
          <a:xfrm>
            <a:off x="1341134" y="471579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54" name="Rectangle 853"/>
          <p:cNvSpPr/>
          <p:nvPr/>
        </p:nvSpPr>
        <p:spPr>
          <a:xfrm>
            <a:off x="922029" y="454815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55" name="Rectangle 854"/>
          <p:cNvSpPr/>
          <p:nvPr/>
        </p:nvSpPr>
        <p:spPr>
          <a:xfrm>
            <a:off x="1089670" y="454815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56" name="Rectangle 855"/>
          <p:cNvSpPr/>
          <p:nvPr/>
        </p:nvSpPr>
        <p:spPr>
          <a:xfrm>
            <a:off x="1257311" y="454815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57" name="Rectangle 856"/>
          <p:cNvSpPr/>
          <p:nvPr/>
        </p:nvSpPr>
        <p:spPr>
          <a:xfrm>
            <a:off x="1676414" y="471579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58" name="Rectangle 857"/>
          <p:cNvSpPr/>
          <p:nvPr/>
        </p:nvSpPr>
        <p:spPr>
          <a:xfrm>
            <a:off x="2179334" y="471579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59" name="Rectangle 858"/>
          <p:cNvSpPr/>
          <p:nvPr/>
        </p:nvSpPr>
        <p:spPr>
          <a:xfrm>
            <a:off x="1760231" y="454815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60" name="Rectangle 859"/>
          <p:cNvSpPr/>
          <p:nvPr/>
        </p:nvSpPr>
        <p:spPr>
          <a:xfrm>
            <a:off x="2095512" y="454815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61" name="Rectangle 860"/>
          <p:cNvSpPr/>
          <p:nvPr/>
        </p:nvSpPr>
        <p:spPr>
          <a:xfrm>
            <a:off x="1927871" y="454815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62" name="Rectangle 861"/>
          <p:cNvSpPr/>
          <p:nvPr/>
        </p:nvSpPr>
        <p:spPr>
          <a:xfrm>
            <a:off x="2346975" y="471579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63" name="Rectangle 862"/>
          <p:cNvSpPr/>
          <p:nvPr/>
        </p:nvSpPr>
        <p:spPr>
          <a:xfrm>
            <a:off x="2514615" y="471579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64" name="Rectangle 863"/>
          <p:cNvSpPr/>
          <p:nvPr/>
        </p:nvSpPr>
        <p:spPr>
          <a:xfrm>
            <a:off x="2849890" y="471579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65" name="Rectangle 864"/>
          <p:cNvSpPr/>
          <p:nvPr/>
        </p:nvSpPr>
        <p:spPr>
          <a:xfrm>
            <a:off x="2682252" y="471579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66" name="Rectangle 865"/>
          <p:cNvSpPr/>
          <p:nvPr/>
        </p:nvSpPr>
        <p:spPr>
          <a:xfrm>
            <a:off x="2263152" y="454815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67" name="Rectangle 866"/>
          <p:cNvSpPr/>
          <p:nvPr/>
        </p:nvSpPr>
        <p:spPr>
          <a:xfrm>
            <a:off x="2766068" y="454815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68" name="Rectangle 867"/>
          <p:cNvSpPr/>
          <p:nvPr/>
        </p:nvSpPr>
        <p:spPr>
          <a:xfrm>
            <a:off x="2598429" y="454815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69" name="Rectangle 868"/>
          <p:cNvSpPr/>
          <p:nvPr/>
        </p:nvSpPr>
        <p:spPr>
          <a:xfrm>
            <a:off x="251466" y="454815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72" name="Rectangle 871"/>
          <p:cNvSpPr/>
          <p:nvPr/>
        </p:nvSpPr>
        <p:spPr>
          <a:xfrm rot="10800000">
            <a:off x="2514614" y="505107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73" name="Rectangle 872"/>
          <p:cNvSpPr/>
          <p:nvPr/>
        </p:nvSpPr>
        <p:spPr>
          <a:xfrm rot="10800000">
            <a:off x="2179334" y="505107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74" name="Rectangle 873"/>
          <p:cNvSpPr/>
          <p:nvPr/>
        </p:nvSpPr>
        <p:spPr>
          <a:xfrm rot="10800000">
            <a:off x="2011694" y="505107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75" name="Rectangle 874"/>
          <p:cNvSpPr/>
          <p:nvPr/>
        </p:nvSpPr>
        <p:spPr>
          <a:xfrm rot="10800000">
            <a:off x="1844054" y="505107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76" name="Rectangle 875"/>
          <p:cNvSpPr/>
          <p:nvPr/>
        </p:nvSpPr>
        <p:spPr>
          <a:xfrm rot="10800000">
            <a:off x="1341134" y="505107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77" name="Rectangle 876"/>
          <p:cNvSpPr/>
          <p:nvPr/>
        </p:nvSpPr>
        <p:spPr>
          <a:xfrm rot="10800000">
            <a:off x="1005851" y="505107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78" name="Rectangle 877"/>
          <p:cNvSpPr/>
          <p:nvPr/>
        </p:nvSpPr>
        <p:spPr>
          <a:xfrm rot="10800000">
            <a:off x="1173493" y="505107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79" name="Rectangle 878"/>
          <p:cNvSpPr/>
          <p:nvPr/>
        </p:nvSpPr>
        <p:spPr>
          <a:xfrm rot="10800000">
            <a:off x="335287" y="505107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82" name="Rectangle 881"/>
          <p:cNvSpPr/>
          <p:nvPr/>
        </p:nvSpPr>
        <p:spPr>
          <a:xfrm rot="10800000">
            <a:off x="2598428" y="488343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83" name="Rectangle 882"/>
          <p:cNvSpPr/>
          <p:nvPr/>
        </p:nvSpPr>
        <p:spPr>
          <a:xfrm rot="10800000">
            <a:off x="2430792" y="488343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84" name="Rectangle 883"/>
          <p:cNvSpPr/>
          <p:nvPr/>
        </p:nvSpPr>
        <p:spPr>
          <a:xfrm rot="10800000">
            <a:off x="2095510" y="488343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85" name="Rectangle 884"/>
          <p:cNvSpPr/>
          <p:nvPr/>
        </p:nvSpPr>
        <p:spPr>
          <a:xfrm rot="10800000">
            <a:off x="1592589" y="488343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86" name="Rectangle 885"/>
          <p:cNvSpPr/>
          <p:nvPr/>
        </p:nvSpPr>
        <p:spPr>
          <a:xfrm rot="10800000">
            <a:off x="1760230" y="488343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87" name="Rectangle 886"/>
          <p:cNvSpPr/>
          <p:nvPr/>
        </p:nvSpPr>
        <p:spPr>
          <a:xfrm rot="10800000">
            <a:off x="1424948" y="488343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88" name="Rectangle 887"/>
          <p:cNvSpPr/>
          <p:nvPr/>
        </p:nvSpPr>
        <p:spPr>
          <a:xfrm rot="10800000">
            <a:off x="1257309" y="488343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89" name="Rectangle 888"/>
          <p:cNvSpPr/>
          <p:nvPr/>
        </p:nvSpPr>
        <p:spPr>
          <a:xfrm rot="10800000">
            <a:off x="922028" y="488343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90" name="Rectangle 889"/>
          <p:cNvSpPr/>
          <p:nvPr/>
        </p:nvSpPr>
        <p:spPr>
          <a:xfrm rot="10800000">
            <a:off x="1089669" y="488343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91" name="Rectangle 890"/>
          <p:cNvSpPr/>
          <p:nvPr/>
        </p:nvSpPr>
        <p:spPr>
          <a:xfrm rot="10800000">
            <a:off x="754386" y="488343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92" name="Rectangle 891"/>
          <p:cNvSpPr/>
          <p:nvPr/>
        </p:nvSpPr>
        <p:spPr>
          <a:xfrm rot="10800000">
            <a:off x="586746" y="488343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93" name="Rectangle 892"/>
          <p:cNvSpPr/>
          <p:nvPr/>
        </p:nvSpPr>
        <p:spPr>
          <a:xfrm rot="10800000">
            <a:off x="251464" y="488343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94" name="Rectangle 893"/>
          <p:cNvSpPr/>
          <p:nvPr/>
        </p:nvSpPr>
        <p:spPr>
          <a:xfrm rot="10800000">
            <a:off x="419106" y="488343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96" name="Rectangle 895"/>
          <p:cNvSpPr/>
          <p:nvPr/>
        </p:nvSpPr>
        <p:spPr>
          <a:xfrm rot="10800000">
            <a:off x="670569" y="505107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97" name="Rectangle 896"/>
          <p:cNvSpPr/>
          <p:nvPr/>
        </p:nvSpPr>
        <p:spPr>
          <a:xfrm rot="10800000">
            <a:off x="838209" y="505107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98" name="Rectangle 897"/>
          <p:cNvSpPr/>
          <p:nvPr/>
        </p:nvSpPr>
        <p:spPr>
          <a:xfrm rot="10800000">
            <a:off x="586744" y="521871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99" name="Rectangle 898"/>
          <p:cNvSpPr/>
          <p:nvPr/>
        </p:nvSpPr>
        <p:spPr>
          <a:xfrm rot="10800000">
            <a:off x="502927" y="538635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00" name="Rectangle 899"/>
          <p:cNvSpPr/>
          <p:nvPr/>
        </p:nvSpPr>
        <p:spPr>
          <a:xfrm rot="10800000">
            <a:off x="922026" y="521871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01" name="Rectangle 900"/>
          <p:cNvSpPr/>
          <p:nvPr/>
        </p:nvSpPr>
        <p:spPr>
          <a:xfrm rot="10800000">
            <a:off x="1005851" y="538635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02" name="Rectangle 901"/>
          <p:cNvSpPr/>
          <p:nvPr/>
        </p:nvSpPr>
        <p:spPr>
          <a:xfrm rot="10800000">
            <a:off x="419104" y="555399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03" name="Rectangle 902"/>
          <p:cNvSpPr/>
          <p:nvPr/>
        </p:nvSpPr>
        <p:spPr>
          <a:xfrm rot="10800000">
            <a:off x="335287" y="572163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04" name="Rectangle 903"/>
          <p:cNvSpPr/>
          <p:nvPr/>
        </p:nvSpPr>
        <p:spPr>
          <a:xfrm rot="10800000">
            <a:off x="419104" y="588927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05" name="Rectangle 904"/>
          <p:cNvSpPr/>
          <p:nvPr/>
        </p:nvSpPr>
        <p:spPr>
          <a:xfrm>
            <a:off x="2430795" y="387759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07" name="Rectangle 906"/>
          <p:cNvSpPr/>
          <p:nvPr/>
        </p:nvSpPr>
        <p:spPr>
          <a:xfrm>
            <a:off x="2598432" y="387759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08" name="Rectangle 907"/>
          <p:cNvSpPr/>
          <p:nvPr/>
        </p:nvSpPr>
        <p:spPr>
          <a:xfrm>
            <a:off x="2346975" y="404523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09" name="Rectangle 908"/>
          <p:cNvSpPr/>
          <p:nvPr/>
        </p:nvSpPr>
        <p:spPr>
          <a:xfrm>
            <a:off x="2682252" y="404523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10" name="Rectangle 909"/>
          <p:cNvSpPr/>
          <p:nvPr/>
        </p:nvSpPr>
        <p:spPr>
          <a:xfrm>
            <a:off x="2095512" y="421287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11" name="Rectangle 910"/>
          <p:cNvSpPr/>
          <p:nvPr/>
        </p:nvSpPr>
        <p:spPr>
          <a:xfrm>
            <a:off x="2179333" y="438051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12" name="Rectangle 911"/>
          <p:cNvSpPr/>
          <p:nvPr/>
        </p:nvSpPr>
        <p:spPr>
          <a:xfrm>
            <a:off x="1089671" y="3542313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13" name="Rectangle 912"/>
          <p:cNvSpPr/>
          <p:nvPr/>
        </p:nvSpPr>
        <p:spPr>
          <a:xfrm>
            <a:off x="922030" y="3542313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14" name="Rectangle 913"/>
          <p:cNvSpPr/>
          <p:nvPr/>
        </p:nvSpPr>
        <p:spPr>
          <a:xfrm rot="10800000">
            <a:off x="922026" y="588927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15" name="Rectangle 914"/>
          <p:cNvSpPr/>
          <p:nvPr/>
        </p:nvSpPr>
        <p:spPr>
          <a:xfrm rot="10800000">
            <a:off x="1173493" y="572163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16" name="Rectangle 915"/>
          <p:cNvSpPr/>
          <p:nvPr/>
        </p:nvSpPr>
        <p:spPr>
          <a:xfrm rot="10800000">
            <a:off x="838209" y="605691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17" name="Rectangle 916"/>
          <p:cNvSpPr/>
          <p:nvPr/>
        </p:nvSpPr>
        <p:spPr>
          <a:xfrm rot="10800000">
            <a:off x="1089667" y="588927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18" name="Rectangle 917"/>
          <p:cNvSpPr/>
          <p:nvPr/>
        </p:nvSpPr>
        <p:spPr>
          <a:xfrm rot="10800000">
            <a:off x="1257308" y="588927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19" name="Rectangle 918"/>
          <p:cNvSpPr/>
          <p:nvPr/>
        </p:nvSpPr>
        <p:spPr>
          <a:xfrm rot="10800000">
            <a:off x="1005851" y="605691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20" name="Rectangle 919"/>
          <p:cNvSpPr/>
          <p:nvPr/>
        </p:nvSpPr>
        <p:spPr>
          <a:xfrm>
            <a:off x="2263151" y="3542313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21" name="Rectangle 920"/>
          <p:cNvSpPr/>
          <p:nvPr/>
        </p:nvSpPr>
        <p:spPr>
          <a:xfrm>
            <a:off x="2179333" y="3709954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22" name="Rectangle 921"/>
          <p:cNvSpPr/>
          <p:nvPr/>
        </p:nvSpPr>
        <p:spPr>
          <a:xfrm>
            <a:off x="2514614" y="438051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23" name="Rectangle 922"/>
          <p:cNvSpPr/>
          <p:nvPr/>
        </p:nvSpPr>
        <p:spPr>
          <a:xfrm>
            <a:off x="2430793" y="454815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24" name="Rectangle 923"/>
          <p:cNvSpPr/>
          <p:nvPr/>
        </p:nvSpPr>
        <p:spPr>
          <a:xfrm rot="10800000">
            <a:off x="2179328" y="605691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25" name="Rectangle 924"/>
          <p:cNvSpPr/>
          <p:nvPr/>
        </p:nvSpPr>
        <p:spPr>
          <a:xfrm rot="10800000">
            <a:off x="2682250" y="505107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26" name="Rectangle 925"/>
          <p:cNvSpPr/>
          <p:nvPr/>
        </p:nvSpPr>
        <p:spPr>
          <a:xfrm rot="10800000">
            <a:off x="2598428" y="521871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27" name="Rectangle 926"/>
          <p:cNvSpPr/>
          <p:nvPr/>
        </p:nvSpPr>
        <p:spPr>
          <a:xfrm>
            <a:off x="419109" y="421287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28" name="Rectangle 927"/>
          <p:cNvSpPr/>
          <p:nvPr/>
        </p:nvSpPr>
        <p:spPr>
          <a:xfrm>
            <a:off x="502928" y="438051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29" name="Rectangle 928"/>
          <p:cNvSpPr/>
          <p:nvPr/>
        </p:nvSpPr>
        <p:spPr>
          <a:xfrm>
            <a:off x="419108" y="454815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30" name="Rectangle 929"/>
          <p:cNvSpPr/>
          <p:nvPr/>
        </p:nvSpPr>
        <p:spPr>
          <a:xfrm>
            <a:off x="335289" y="471579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33" name="Rectangle 932"/>
          <p:cNvSpPr/>
          <p:nvPr/>
        </p:nvSpPr>
        <p:spPr>
          <a:xfrm rot="10800000">
            <a:off x="2682250" y="538635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37" name="Rectangle 936"/>
          <p:cNvSpPr/>
          <p:nvPr/>
        </p:nvSpPr>
        <p:spPr>
          <a:xfrm rot="10800000">
            <a:off x="2430789" y="555399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38" name="Rectangle 937"/>
          <p:cNvSpPr/>
          <p:nvPr/>
        </p:nvSpPr>
        <p:spPr>
          <a:xfrm rot="10800000">
            <a:off x="2346974" y="572163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39" name="Rectangle 938"/>
          <p:cNvSpPr/>
          <p:nvPr/>
        </p:nvSpPr>
        <p:spPr>
          <a:xfrm rot="10800000">
            <a:off x="2514614" y="572163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40" name="Rectangle 939"/>
          <p:cNvSpPr/>
          <p:nvPr/>
        </p:nvSpPr>
        <p:spPr>
          <a:xfrm rot="10800000">
            <a:off x="2430792" y="588927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41" name="Rectangle 940"/>
          <p:cNvSpPr/>
          <p:nvPr/>
        </p:nvSpPr>
        <p:spPr>
          <a:xfrm rot="10800000">
            <a:off x="2011694" y="538635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42" name="Rectangle 941"/>
          <p:cNvSpPr/>
          <p:nvPr/>
        </p:nvSpPr>
        <p:spPr>
          <a:xfrm rot="10800000">
            <a:off x="2095509" y="555399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43" name="Rectangle 942"/>
          <p:cNvSpPr/>
          <p:nvPr/>
        </p:nvSpPr>
        <p:spPr>
          <a:xfrm rot="10800000">
            <a:off x="1927869" y="555399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44" name="Rectangle 943"/>
          <p:cNvSpPr/>
          <p:nvPr/>
        </p:nvSpPr>
        <p:spPr>
          <a:xfrm rot="10800000">
            <a:off x="2011694" y="572163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45" name="Rectangle 944"/>
          <p:cNvSpPr/>
          <p:nvPr/>
        </p:nvSpPr>
        <p:spPr>
          <a:xfrm rot="10800000">
            <a:off x="1760231" y="588927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47" name="Rectangle 946"/>
          <p:cNvSpPr/>
          <p:nvPr/>
        </p:nvSpPr>
        <p:spPr>
          <a:xfrm rot="10800000">
            <a:off x="670569" y="605691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48" name="Rectangle 947"/>
          <p:cNvSpPr/>
          <p:nvPr/>
        </p:nvSpPr>
        <p:spPr>
          <a:xfrm>
            <a:off x="1424952" y="3542313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49" name="Rectangle 948"/>
          <p:cNvSpPr/>
          <p:nvPr/>
        </p:nvSpPr>
        <p:spPr>
          <a:xfrm>
            <a:off x="2095511" y="3542313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50" name="Rectangle 949"/>
          <p:cNvSpPr/>
          <p:nvPr/>
        </p:nvSpPr>
        <p:spPr>
          <a:xfrm>
            <a:off x="2430791" y="3542313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51" name="Rectangle 950"/>
          <p:cNvSpPr/>
          <p:nvPr/>
        </p:nvSpPr>
        <p:spPr>
          <a:xfrm>
            <a:off x="1089674" y="387759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52" name="Rectangle 951"/>
          <p:cNvSpPr/>
          <p:nvPr/>
        </p:nvSpPr>
        <p:spPr>
          <a:xfrm>
            <a:off x="1424955" y="387759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53" name="Rectangle 952"/>
          <p:cNvSpPr/>
          <p:nvPr/>
        </p:nvSpPr>
        <p:spPr>
          <a:xfrm>
            <a:off x="586749" y="387759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54" name="Rectangle 953"/>
          <p:cNvSpPr/>
          <p:nvPr/>
        </p:nvSpPr>
        <p:spPr>
          <a:xfrm>
            <a:off x="754388" y="387759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55" name="Rectangle 954"/>
          <p:cNvSpPr/>
          <p:nvPr/>
        </p:nvSpPr>
        <p:spPr>
          <a:xfrm>
            <a:off x="670568" y="404523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56" name="Rectangle 955"/>
          <p:cNvSpPr/>
          <p:nvPr/>
        </p:nvSpPr>
        <p:spPr>
          <a:xfrm>
            <a:off x="1005853" y="404523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57" name="Rectangle 956"/>
          <p:cNvSpPr/>
          <p:nvPr/>
        </p:nvSpPr>
        <p:spPr>
          <a:xfrm>
            <a:off x="1173494" y="404523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58" name="Rectangle 957"/>
          <p:cNvSpPr/>
          <p:nvPr/>
        </p:nvSpPr>
        <p:spPr>
          <a:xfrm>
            <a:off x="1089671" y="421287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59" name="Rectangle 958"/>
          <p:cNvSpPr/>
          <p:nvPr/>
        </p:nvSpPr>
        <p:spPr>
          <a:xfrm>
            <a:off x="1424953" y="421287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60" name="Rectangle 959"/>
          <p:cNvSpPr/>
          <p:nvPr/>
        </p:nvSpPr>
        <p:spPr>
          <a:xfrm>
            <a:off x="838210" y="438051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61" name="Rectangle 960"/>
          <p:cNvSpPr/>
          <p:nvPr/>
        </p:nvSpPr>
        <p:spPr>
          <a:xfrm>
            <a:off x="754387" y="454815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62" name="Rectangle 961"/>
          <p:cNvSpPr/>
          <p:nvPr/>
        </p:nvSpPr>
        <p:spPr>
          <a:xfrm>
            <a:off x="1341135" y="438051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63" name="Rectangle 962"/>
          <p:cNvSpPr/>
          <p:nvPr/>
        </p:nvSpPr>
        <p:spPr>
          <a:xfrm>
            <a:off x="1424951" y="454815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64" name="Rectangle 963"/>
          <p:cNvSpPr/>
          <p:nvPr/>
        </p:nvSpPr>
        <p:spPr>
          <a:xfrm>
            <a:off x="838210" y="471579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65" name="Rectangle 964"/>
          <p:cNvSpPr/>
          <p:nvPr/>
        </p:nvSpPr>
        <p:spPr>
          <a:xfrm>
            <a:off x="1173494" y="471579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66" name="Rectangle 965"/>
          <p:cNvSpPr/>
          <p:nvPr/>
        </p:nvSpPr>
        <p:spPr>
          <a:xfrm>
            <a:off x="1676414" y="438051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67" name="Rectangle 966"/>
          <p:cNvSpPr/>
          <p:nvPr/>
        </p:nvSpPr>
        <p:spPr>
          <a:xfrm>
            <a:off x="1592590" y="454815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68" name="Rectangle 967"/>
          <p:cNvSpPr/>
          <p:nvPr/>
        </p:nvSpPr>
        <p:spPr>
          <a:xfrm>
            <a:off x="1508774" y="3709954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69" name="Rectangle 968"/>
          <p:cNvSpPr/>
          <p:nvPr/>
        </p:nvSpPr>
        <p:spPr>
          <a:xfrm>
            <a:off x="1592593" y="387759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70" name="Rectangle 969"/>
          <p:cNvSpPr/>
          <p:nvPr/>
        </p:nvSpPr>
        <p:spPr>
          <a:xfrm>
            <a:off x="1676414" y="404523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71" name="Rectangle 970"/>
          <p:cNvSpPr/>
          <p:nvPr/>
        </p:nvSpPr>
        <p:spPr>
          <a:xfrm>
            <a:off x="2011694" y="471579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72" name="Rectangle 971"/>
          <p:cNvSpPr/>
          <p:nvPr/>
        </p:nvSpPr>
        <p:spPr>
          <a:xfrm rot="10800000">
            <a:off x="2263150" y="488343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73" name="Rectangle 972"/>
          <p:cNvSpPr/>
          <p:nvPr/>
        </p:nvSpPr>
        <p:spPr>
          <a:xfrm rot="10800000">
            <a:off x="1927870" y="488343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74" name="Rectangle 973"/>
          <p:cNvSpPr/>
          <p:nvPr/>
        </p:nvSpPr>
        <p:spPr>
          <a:xfrm>
            <a:off x="670572" y="471579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75" name="Rectangle 974"/>
          <p:cNvSpPr/>
          <p:nvPr/>
        </p:nvSpPr>
        <p:spPr>
          <a:xfrm>
            <a:off x="1844054" y="471579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76" name="Rectangle 975"/>
          <p:cNvSpPr/>
          <p:nvPr/>
        </p:nvSpPr>
        <p:spPr>
          <a:xfrm rot="10800000">
            <a:off x="1424948" y="521871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77" name="Rectangle 976"/>
          <p:cNvSpPr/>
          <p:nvPr/>
        </p:nvSpPr>
        <p:spPr>
          <a:xfrm rot="10800000">
            <a:off x="1508774" y="505107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78" name="Rectangle 977"/>
          <p:cNvSpPr/>
          <p:nvPr/>
        </p:nvSpPr>
        <p:spPr>
          <a:xfrm rot="10800000">
            <a:off x="1676414" y="605691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79" name="Rectangle 978"/>
          <p:cNvSpPr/>
          <p:nvPr/>
        </p:nvSpPr>
        <p:spPr>
          <a:xfrm rot="10800000">
            <a:off x="1676414" y="538635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80" name="Rectangle 979"/>
          <p:cNvSpPr/>
          <p:nvPr/>
        </p:nvSpPr>
        <p:spPr>
          <a:xfrm rot="10800000">
            <a:off x="1424948" y="555399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81" name="Rectangle 980"/>
          <p:cNvSpPr/>
          <p:nvPr/>
        </p:nvSpPr>
        <p:spPr>
          <a:xfrm rot="10800000">
            <a:off x="1676414" y="505107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82" name="Rectangle 981"/>
          <p:cNvSpPr/>
          <p:nvPr/>
        </p:nvSpPr>
        <p:spPr>
          <a:xfrm rot="10800000">
            <a:off x="1760228" y="521871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83" name="Rectangle 982"/>
          <p:cNvSpPr/>
          <p:nvPr/>
        </p:nvSpPr>
        <p:spPr>
          <a:xfrm rot="10800000">
            <a:off x="1676414" y="572163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84" name="Rectangle 983"/>
          <p:cNvSpPr/>
          <p:nvPr/>
        </p:nvSpPr>
        <p:spPr>
          <a:xfrm rot="10800000">
            <a:off x="1508774" y="572163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85" name="Rectangle 984"/>
          <p:cNvSpPr/>
          <p:nvPr/>
        </p:nvSpPr>
        <p:spPr>
          <a:xfrm rot="10800000">
            <a:off x="1592591" y="588927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86" name="Rectangle 985"/>
          <p:cNvSpPr/>
          <p:nvPr/>
        </p:nvSpPr>
        <p:spPr>
          <a:xfrm rot="10800000">
            <a:off x="2346974" y="505107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87" name="Rectangle 986"/>
          <p:cNvSpPr/>
          <p:nvPr/>
        </p:nvSpPr>
        <p:spPr>
          <a:xfrm rot="10800000">
            <a:off x="2263148" y="521871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88" name="Rectangle 987"/>
          <p:cNvSpPr/>
          <p:nvPr/>
        </p:nvSpPr>
        <p:spPr>
          <a:xfrm>
            <a:off x="3101358" y="3542313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89" name="Rectangle 988"/>
          <p:cNvSpPr/>
          <p:nvPr/>
        </p:nvSpPr>
        <p:spPr>
          <a:xfrm>
            <a:off x="3436639" y="3542313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90" name="Rectangle 989"/>
          <p:cNvSpPr/>
          <p:nvPr/>
        </p:nvSpPr>
        <p:spPr>
          <a:xfrm>
            <a:off x="3268998" y="3542313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06" name="Rectangle 1005"/>
          <p:cNvSpPr/>
          <p:nvPr/>
        </p:nvSpPr>
        <p:spPr>
          <a:xfrm>
            <a:off x="3939563" y="3542313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07" name="Rectangle 1006"/>
          <p:cNvSpPr/>
          <p:nvPr/>
        </p:nvSpPr>
        <p:spPr>
          <a:xfrm>
            <a:off x="4274842" y="3542313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08" name="Rectangle 1007"/>
          <p:cNvSpPr/>
          <p:nvPr/>
        </p:nvSpPr>
        <p:spPr>
          <a:xfrm>
            <a:off x="4442482" y="3542313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09" name="Rectangle 1008"/>
          <p:cNvSpPr/>
          <p:nvPr/>
        </p:nvSpPr>
        <p:spPr>
          <a:xfrm>
            <a:off x="4610122" y="3542313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10" name="Rectangle 1009"/>
          <p:cNvSpPr/>
          <p:nvPr/>
        </p:nvSpPr>
        <p:spPr>
          <a:xfrm>
            <a:off x="5448318" y="3542313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11" name="Rectangle 1010"/>
          <p:cNvSpPr/>
          <p:nvPr/>
        </p:nvSpPr>
        <p:spPr>
          <a:xfrm>
            <a:off x="5280679" y="3542313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12" name="Rectangle 1011"/>
          <p:cNvSpPr/>
          <p:nvPr/>
        </p:nvSpPr>
        <p:spPr>
          <a:xfrm>
            <a:off x="2933718" y="3542313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13" name="Rectangle 1012"/>
          <p:cNvSpPr/>
          <p:nvPr/>
        </p:nvSpPr>
        <p:spPr>
          <a:xfrm>
            <a:off x="5615958" y="3542313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14" name="Rectangle 1013"/>
          <p:cNvSpPr/>
          <p:nvPr/>
        </p:nvSpPr>
        <p:spPr>
          <a:xfrm rot="10800000">
            <a:off x="5280680" y="588927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15" name="Rectangle 1014"/>
          <p:cNvSpPr/>
          <p:nvPr/>
        </p:nvSpPr>
        <p:spPr>
          <a:xfrm rot="10800000">
            <a:off x="4945404" y="588927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16" name="Rectangle 1015"/>
          <p:cNvSpPr/>
          <p:nvPr/>
        </p:nvSpPr>
        <p:spPr>
          <a:xfrm rot="10800000">
            <a:off x="4777764" y="588927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17" name="Rectangle 1016"/>
          <p:cNvSpPr/>
          <p:nvPr/>
        </p:nvSpPr>
        <p:spPr>
          <a:xfrm rot="10800000">
            <a:off x="4610124" y="588927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18" name="Rectangle 1017"/>
          <p:cNvSpPr/>
          <p:nvPr/>
        </p:nvSpPr>
        <p:spPr>
          <a:xfrm rot="10800000">
            <a:off x="4107204" y="588927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19" name="Rectangle 1018"/>
          <p:cNvSpPr/>
          <p:nvPr/>
        </p:nvSpPr>
        <p:spPr>
          <a:xfrm rot="10800000">
            <a:off x="3436635" y="588927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20" name="Rectangle 1019"/>
          <p:cNvSpPr/>
          <p:nvPr/>
        </p:nvSpPr>
        <p:spPr>
          <a:xfrm rot="10800000">
            <a:off x="3268995" y="588927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21" name="Rectangle 1020"/>
          <p:cNvSpPr/>
          <p:nvPr/>
        </p:nvSpPr>
        <p:spPr>
          <a:xfrm rot="10800000">
            <a:off x="2933713" y="588927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22" name="Rectangle 1021"/>
          <p:cNvSpPr/>
          <p:nvPr/>
        </p:nvSpPr>
        <p:spPr>
          <a:xfrm rot="10800000">
            <a:off x="5615961" y="5889273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23" name="Rectangle 1022"/>
          <p:cNvSpPr/>
          <p:nvPr/>
        </p:nvSpPr>
        <p:spPr>
          <a:xfrm>
            <a:off x="3185179" y="404523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24" name="Rectangle 1023"/>
          <p:cNvSpPr/>
          <p:nvPr/>
        </p:nvSpPr>
        <p:spPr>
          <a:xfrm>
            <a:off x="3520460" y="404523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25" name="Rectangle 1024"/>
          <p:cNvSpPr/>
          <p:nvPr/>
        </p:nvSpPr>
        <p:spPr>
          <a:xfrm>
            <a:off x="3101360" y="387759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26" name="Rectangle 1025"/>
          <p:cNvSpPr/>
          <p:nvPr/>
        </p:nvSpPr>
        <p:spPr>
          <a:xfrm>
            <a:off x="4191026" y="404523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27" name="Rectangle 1026"/>
          <p:cNvSpPr/>
          <p:nvPr/>
        </p:nvSpPr>
        <p:spPr>
          <a:xfrm>
            <a:off x="4023386" y="404523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28" name="Rectangle 1027"/>
          <p:cNvSpPr/>
          <p:nvPr/>
        </p:nvSpPr>
        <p:spPr>
          <a:xfrm>
            <a:off x="3604281" y="387759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29" name="Rectangle 1028"/>
          <p:cNvSpPr/>
          <p:nvPr/>
        </p:nvSpPr>
        <p:spPr>
          <a:xfrm>
            <a:off x="3939566" y="387759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30" name="Rectangle 1029"/>
          <p:cNvSpPr/>
          <p:nvPr/>
        </p:nvSpPr>
        <p:spPr>
          <a:xfrm>
            <a:off x="4526305" y="404523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31" name="Rectangle 1030"/>
          <p:cNvSpPr/>
          <p:nvPr/>
        </p:nvSpPr>
        <p:spPr>
          <a:xfrm>
            <a:off x="4861585" y="404523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32" name="Rectangle 1031"/>
          <p:cNvSpPr/>
          <p:nvPr/>
        </p:nvSpPr>
        <p:spPr>
          <a:xfrm>
            <a:off x="4693945" y="404523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33" name="Rectangle 1032"/>
          <p:cNvSpPr/>
          <p:nvPr/>
        </p:nvSpPr>
        <p:spPr>
          <a:xfrm>
            <a:off x="4442485" y="387759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34" name="Rectangle 1033"/>
          <p:cNvSpPr/>
          <p:nvPr/>
        </p:nvSpPr>
        <p:spPr>
          <a:xfrm>
            <a:off x="4777765" y="387759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35" name="Rectangle 1034"/>
          <p:cNvSpPr/>
          <p:nvPr/>
        </p:nvSpPr>
        <p:spPr>
          <a:xfrm>
            <a:off x="4610125" y="387759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36" name="Rectangle 1035"/>
          <p:cNvSpPr/>
          <p:nvPr/>
        </p:nvSpPr>
        <p:spPr>
          <a:xfrm>
            <a:off x="5196866" y="404523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37" name="Rectangle 1036"/>
          <p:cNvSpPr/>
          <p:nvPr/>
        </p:nvSpPr>
        <p:spPr>
          <a:xfrm>
            <a:off x="5532141" y="404523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38" name="Rectangle 1037"/>
          <p:cNvSpPr/>
          <p:nvPr/>
        </p:nvSpPr>
        <p:spPr>
          <a:xfrm>
            <a:off x="4945405" y="387759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39" name="Rectangle 1038"/>
          <p:cNvSpPr/>
          <p:nvPr/>
        </p:nvSpPr>
        <p:spPr>
          <a:xfrm>
            <a:off x="2933718" y="387759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40" name="Rectangle 1039"/>
          <p:cNvSpPr/>
          <p:nvPr/>
        </p:nvSpPr>
        <p:spPr>
          <a:xfrm>
            <a:off x="5615961" y="3877594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41" name="Rectangle 1040"/>
          <p:cNvSpPr/>
          <p:nvPr/>
        </p:nvSpPr>
        <p:spPr>
          <a:xfrm>
            <a:off x="5699781" y="4045234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42" name="Rectangle 1041"/>
          <p:cNvSpPr/>
          <p:nvPr/>
        </p:nvSpPr>
        <p:spPr>
          <a:xfrm>
            <a:off x="3017540" y="404523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43" name="Rectangle 1042"/>
          <p:cNvSpPr/>
          <p:nvPr/>
        </p:nvSpPr>
        <p:spPr>
          <a:xfrm>
            <a:off x="3352823" y="438051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44" name="Rectangle 1043"/>
          <p:cNvSpPr/>
          <p:nvPr/>
        </p:nvSpPr>
        <p:spPr>
          <a:xfrm>
            <a:off x="3436639" y="421287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45" name="Rectangle 1044"/>
          <p:cNvSpPr/>
          <p:nvPr/>
        </p:nvSpPr>
        <p:spPr>
          <a:xfrm>
            <a:off x="3269000" y="421287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46" name="Rectangle 1045"/>
          <p:cNvSpPr/>
          <p:nvPr/>
        </p:nvSpPr>
        <p:spPr>
          <a:xfrm>
            <a:off x="3688104" y="438051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47" name="Rectangle 1046"/>
          <p:cNvSpPr/>
          <p:nvPr/>
        </p:nvSpPr>
        <p:spPr>
          <a:xfrm>
            <a:off x="3855745" y="438051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48" name="Rectangle 1047"/>
          <p:cNvSpPr/>
          <p:nvPr/>
        </p:nvSpPr>
        <p:spPr>
          <a:xfrm>
            <a:off x="4191025" y="438051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49" name="Rectangle 1048"/>
          <p:cNvSpPr/>
          <p:nvPr/>
        </p:nvSpPr>
        <p:spPr>
          <a:xfrm>
            <a:off x="3604281" y="421287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50" name="Rectangle 1049"/>
          <p:cNvSpPr/>
          <p:nvPr/>
        </p:nvSpPr>
        <p:spPr>
          <a:xfrm>
            <a:off x="3939564" y="421287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51" name="Rectangle 1050"/>
          <p:cNvSpPr/>
          <p:nvPr/>
        </p:nvSpPr>
        <p:spPr>
          <a:xfrm>
            <a:off x="4526304" y="438051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52" name="Rectangle 1051"/>
          <p:cNvSpPr/>
          <p:nvPr/>
        </p:nvSpPr>
        <p:spPr>
          <a:xfrm>
            <a:off x="4693944" y="438051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53" name="Rectangle 1052"/>
          <p:cNvSpPr/>
          <p:nvPr/>
        </p:nvSpPr>
        <p:spPr>
          <a:xfrm>
            <a:off x="4274843" y="421287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54" name="Rectangle 1053"/>
          <p:cNvSpPr/>
          <p:nvPr/>
        </p:nvSpPr>
        <p:spPr>
          <a:xfrm>
            <a:off x="4442483" y="421287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55" name="Rectangle 1054"/>
          <p:cNvSpPr/>
          <p:nvPr/>
        </p:nvSpPr>
        <p:spPr>
          <a:xfrm>
            <a:off x="4610123" y="421287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56" name="Rectangle 1055"/>
          <p:cNvSpPr/>
          <p:nvPr/>
        </p:nvSpPr>
        <p:spPr>
          <a:xfrm>
            <a:off x="5029225" y="438051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57" name="Rectangle 1056"/>
          <p:cNvSpPr/>
          <p:nvPr/>
        </p:nvSpPr>
        <p:spPr>
          <a:xfrm>
            <a:off x="5532140" y="438051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58" name="Rectangle 1057"/>
          <p:cNvSpPr/>
          <p:nvPr/>
        </p:nvSpPr>
        <p:spPr>
          <a:xfrm>
            <a:off x="5364501" y="438051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59" name="Rectangle 1058"/>
          <p:cNvSpPr/>
          <p:nvPr/>
        </p:nvSpPr>
        <p:spPr>
          <a:xfrm>
            <a:off x="4945403" y="421287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60" name="Rectangle 1059"/>
          <p:cNvSpPr/>
          <p:nvPr/>
        </p:nvSpPr>
        <p:spPr>
          <a:xfrm>
            <a:off x="5113044" y="421287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61" name="Rectangle 1060"/>
          <p:cNvSpPr/>
          <p:nvPr/>
        </p:nvSpPr>
        <p:spPr>
          <a:xfrm>
            <a:off x="5448319" y="421287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62" name="Rectangle 1061"/>
          <p:cNvSpPr/>
          <p:nvPr/>
        </p:nvSpPr>
        <p:spPr>
          <a:xfrm>
            <a:off x="5280680" y="421287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63" name="Rectangle 1062"/>
          <p:cNvSpPr/>
          <p:nvPr/>
        </p:nvSpPr>
        <p:spPr>
          <a:xfrm>
            <a:off x="2933718" y="421287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64" name="Rectangle 1063"/>
          <p:cNvSpPr/>
          <p:nvPr/>
        </p:nvSpPr>
        <p:spPr>
          <a:xfrm>
            <a:off x="5615959" y="4212874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65" name="Rectangle 1064"/>
          <p:cNvSpPr/>
          <p:nvPr/>
        </p:nvSpPr>
        <p:spPr>
          <a:xfrm>
            <a:off x="5699780" y="4380514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66" name="Rectangle 1065"/>
          <p:cNvSpPr/>
          <p:nvPr/>
        </p:nvSpPr>
        <p:spPr>
          <a:xfrm>
            <a:off x="3017540" y="438051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67" name="Rectangle 1066"/>
          <p:cNvSpPr/>
          <p:nvPr/>
        </p:nvSpPr>
        <p:spPr>
          <a:xfrm rot="10800000">
            <a:off x="5364496" y="605691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68" name="Rectangle 1067"/>
          <p:cNvSpPr/>
          <p:nvPr/>
        </p:nvSpPr>
        <p:spPr>
          <a:xfrm rot="10800000">
            <a:off x="5029219" y="605691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69" name="Rectangle 1068"/>
          <p:cNvSpPr/>
          <p:nvPr/>
        </p:nvSpPr>
        <p:spPr>
          <a:xfrm rot="10800000">
            <a:off x="5196859" y="605691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70" name="Rectangle 1069"/>
          <p:cNvSpPr/>
          <p:nvPr/>
        </p:nvSpPr>
        <p:spPr>
          <a:xfrm rot="10800000">
            <a:off x="4693939" y="605691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71" name="Rectangle 1070"/>
          <p:cNvSpPr/>
          <p:nvPr/>
        </p:nvSpPr>
        <p:spPr>
          <a:xfrm rot="10800000">
            <a:off x="4526305" y="605691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72" name="Rectangle 1071"/>
          <p:cNvSpPr/>
          <p:nvPr/>
        </p:nvSpPr>
        <p:spPr>
          <a:xfrm rot="10800000">
            <a:off x="4191025" y="605691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73" name="Rectangle 1072"/>
          <p:cNvSpPr/>
          <p:nvPr/>
        </p:nvSpPr>
        <p:spPr>
          <a:xfrm rot="10800000">
            <a:off x="4023385" y="605691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74" name="Rectangle 1073"/>
          <p:cNvSpPr/>
          <p:nvPr/>
        </p:nvSpPr>
        <p:spPr>
          <a:xfrm rot="10800000">
            <a:off x="3855744" y="605691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75" name="Rectangle 1074"/>
          <p:cNvSpPr/>
          <p:nvPr/>
        </p:nvSpPr>
        <p:spPr>
          <a:xfrm rot="10800000">
            <a:off x="3017538" y="605691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76" name="Rectangle 1075"/>
          <p:cNvSpPr/>
          <p:nvPr/>
        </p:nvSpPr>
        <p:spPr>
          <a:xfrm rot="10800000">
            <a:off x="3185178" y="605691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77" name="Rectangle 1076"/>
          <p:cNvSpPr/>
          <p:nvPr/>
        </p:nvSpPr>
        <p:spPr>
          <a:xfrm rot="10800000">
            <a:off x="5699777" y="6056913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78" name="Rectangle 1077"/>
          <p:cNvSpPr/>
          <p:nvPr/>
        </p:nvSpPr>
        <p:spPr>
          <a:xfrm>
            <a:off x="3185180" y="3709953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79" name="Rectangle 1078"/>
          <p:cNvSpPr/>
          <p:nvPr/>
        </p:nvSpPr>
        <p:spPr>
          <a:xfrm>
            <a:off x="3520459" y="3709953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80" name="Rectangle 1079"/>
          <p:cNvSpPr/>
          <p:nvPr/>
        </p:nvSpPr>
        <p:spPr>
          <a:xfrm>
            <a:off x="3352818" y="3709953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81" name="Rectangle 1080"/>
          <p:cNvSpPr/>
          <p:nvPr/>
        </p:nvSpPr>
        <p:spPr>
          <a:xfrm>
            <a:off x="3688103" y="3709953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82" name="Rectangle 1081"/>
          <p:cNvSpPr/>
          <p:nvPr/>
        </p:nvSpPr>
        <p:spPr>
          <a:xfrm>
            <a:off x="3855744" y="3709953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83" name="Rectangle 1082"/>
          <p:cNvSpPr/>
          <p:nvPr/>
        </p:nvSpPr>
        <p:spPr>
          <a:xfrm>
            <a:off x="4023385" y="3709953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84" name="Rectangle 1083"/>
          <p:cNvSpPr/>
          <p:nvPr/>
        </p:nvSpPr>
        <p:spPr>
          <a:xfrm>
            <a:off x="4358664" y="3709954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85" name="Rectangle 1084"/>
          <p:cNvSpPr/>
          <p:nvPr/>
        </p:nvSpPr>
        <p:spPr>
          <a:xfrm>
            <a:off x="4526304" y="3709954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86" name="Rectangle 1085"/>
          <p:cNvSpPr/>
          <p:nvPr/>
        </p:nvSpPr>
        <p:spPr>
          <a:xfrm>
            <a:off x="4693944" y="3709954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87" name="Rectangle 1086"/>
          <p:cNvSpPr/>
          <p:nvPr/>
        </p:nvSpPr>
        <p:spPr>
          <a:xfrm>
            <a:off x="5029225" y="3709954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88" name="Rectangle 1087"/>
          <p:cNvSpPr/>
          <p:nvPr/>
        </p:nvSpPr>
        <p:spPr>
          <a:xfrm>
            <a:off x="5196865" y="3709954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89" name="Rectangle 1088"/>
          <p:cNvSpPr/>
          <p:nvPr/>
        </p:nvSpPr>
        <p:spPr>
          <a:xfrm>
            <a:off x="5532141" y="3709954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90" name="Rectangle 1089"/>
          <p:cNvSpPr/>
          <p:nvPr/>
        </p:nvSpPr>
        <p:spPr>
          <a:xfrm>
            <a:off x="5364502" y="3709954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91" name="Rectangle 1090"/>
          <p:cNvSpPr/>
          <p:nvPr/>
        </p:nvSpPr>
        <p:spPr>
          <a:xfrm>
            <a:off x="5699781" y="3709954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92" name="Rectangle 1091"/>
          <p:cNvSpPr/>
          <p:nvPr/>
        </p:nvSpPr>
        <p:spPr>
          <a:xfrm>
            <a:off x="3017540" y="3709953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93" name="Rectangle 1092"/>
          <p:cNvSpPr/>
          <p:nvPr/>
        </p:nvSpPr>
        <p:spPr>
          <a:xfrm rot="10800000">
            <a:off x="5364501" y="572163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94" name="Rectangle 1093"/>
          <p:cNvSpPr/>
          <p:nvPr/>
        </p:nvSpPr>
        <p:spPr>
          <a:xfrm rot="10800000">
            <a:off x="4861585" y="572163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95" name="Rectangle 1094"/>
          <p:cNvSpPr/>
          <p:nvPr/>
        </p:nvSpPr>
        <p:spPr>
          <a:xfrm rot="10800000">
            <a:off x="4526305" y="572163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96" name="Rectangle 1095"/>
          <p:cNvSpPr/>
          <p:nvPr/>
        </p:nvSpPr>
        <p:spPr>
          <a:xfrm rot="10800000">
            <a:off x="4023385" y="572163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97" name="Rectangle 1096"/>
          <p:cNvSpPr/>
          <p:nvPr/>
        </p:nvSpPr>
        <p:spPr>
          <a:xfrm rot="10800000">
            <a:off x="3688103" y="572163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98" name="Rectangle 1097"/>
          <p:cNvSpPr/>
          <p:nvPr/>
        </p:nvSpPr>
        <p:spPr>
          <a:xfrm rot="10800000">
            <a:off x="3520460" y="572163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99" name="Rectangle 1098"/>
          <p:cNvSpPr/>
          <p:nvPr/>
        </p:nvSpPr>
        <p:spPr>
          <a:xfrm rot="10800000">
            <a:off x="3352820" y="572163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00" name="Rectangle 1099"/>
          <p:cNvSpPr/>
          <p:nvPr/>
        </p:nvSpPr>
        <p:spPr>
          <a:xfrm rot="10800000">
            <a:off x="3185178" y="572163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01" name="Rectangle 1100"/>
          <p:cNvSpPr/>
          <p:nvPr/>
        </p:nvSpPr>
        <p:spPr>
          <a:xfrm rot="10800000">
            <a:off x="5532141" y="572163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02" name="Rectangle 1101"/>
          <p:cNvSpPr/>
          <p:nvPr/>
        </p:nvSpPr>
        <p:spPr>
          <a:xfrm rot="10800000">
            <a:off x="5699783" y="5721633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03" name="Rectangle 1102"/>
          <p:cNvSpPr/>
          <p:nvPr/>
        </p:nvSpPr>
        <p:spPr>
          <a:xfrm rot="10800000">
            <a:off x="5280680" y="555399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04" name="Rectangle 1103"/>
          <p:cNvSpPr/>
          <p:nvPr/>
        </p:nvSpPr>
        <p:spPr>
          <a:xfrm rot="10800000">
            <a:off x="4945400" y="555399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05" name="Rectangle 1104"/>
          <p:cNvSpPr/>
          <p:nvPr/>
        </p:nvSpPr>
        <p:spPr>
          <a:xfrm rot="10800000">
            <a:off x="4274840" y="555399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06" name="Rectangle 1105"/>
          <p:cNvSpPr/>
          <p:nvPr/>
        </p:nvSpPr>
        <p:spPr>
          <a:xfrm rot="10800000">
            <a:off x="4442480" y="555399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07" name="Rectangle 1106"/>
          <p:cNvSpPr/>
          <p:nvPr/>
        </p:nvSpPr>
        <p:spPr>
          <a:xfrm rot="10800000">
            <a:off x="3939559" y="555399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08" name="Rectangle 1107"/>
          <p:cNvSpPr/>
          <p:nvPr/>
        </p:nvSpPr>
        <p:spPr>
          <a:xfrm rot="10800000">
            <a:off x="3604277" y="555399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09" name="Rectangle 1108"/>
          <p:cNvSpPr/>
          <p:nvPr/>
        </p:nvSpPr>
        <p:spPr>
          <a:xfrm rot="10800000">
            <a:off x="3771918" y="555399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10" name="Rectangle 1109"/>
          <p:cNvSpPr/>
          <p:nvPr/>
        </p:nvSpPr>
        <p:spPr>
          <a:xfrm rot="10800000">
            <a:off x="3436635" y="555399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11" name="Rectangle 1110"/>
          <p:cNvSpPr/>
          <p:nvPr/>
        </p:nvSpPr>
        <p:spPr>
          <a:xfrm rot="10800000">
            <a:off x="3268995" y="555399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12" name="Rectangle 1111"/>
          <p:cNvSpPr/>
          <p:nvPr/>
        </p:nvSpPr>
        <p:spPr>
          <a:xfrm rot="10800000">
            <a:off x="2933713" y="555399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13" name="Rectangle 1112"/>
          <p:cNvSpPr/>
          <p:nvPr/>
        </p:nvSpPr>
        <p:spPr>
          <a:xfrm rot="10800000">
            <a:off x="5615956" y="5553993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14" name="Rectangle 1113"/>
          <p:cNvSpPr/>
          <p:nvPr/>
        </p:nvSpPr>
        <p:spPr>
          <a:xfrm rot="10800000">
            <a:off x="5448317" y="555399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15" name="Rectangle 1114"/>
          <p:cNvSpPr/>
          <p:nvPr/>
        </p:nvSpPr>
        <p:spPr>
          <a:xfrm rot="10800000">
            <a:off x="5029225" y="538635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16" name="Rectangle 1115"/>
          <p:cNvSpPr/>
          <p:nvPr/>
        </p:nvSpPr>
        <p:spPr>
          <a:xfrm rot="10800000">
            <a:off x="5196865" y="538635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17" name="Rectangle 1116"/>
          <p:cNvSpPr/>
          <p:nvPr/>
        </p:nvSpPr>
        <p:spPr>
          <a:xfrm rot="10800000">
            <a:off x="4861585" y="538635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18" name="Rectangle 1117"/>
          <p:cNvSpPr/>
          <p:nvPr/>
        </p:nvSpPr>
        <p:spPr>
          <a:xfrm rot="10800000">
            <a:off x="4526305" y="538635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19" name="Rectangle 1118"/>
          <p:cNvSpPr/>
          <p:nvPr/>
        </p:nvSpPr>
        <p:spPr>
          <a:xfrm rot="10800000">
            <a:off x="4191025" y="538635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20" name="Rectangle 1119"/>
          <p:cNvSpPr/>
          <p:nvPr/>
        </p:nvSpPr>
        <p:spPr>
          <a:xfrm rot="10800000">
            <a:off x="4023385" y="538635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21" name="Rectangle 1120"/>
          <p:cNvSpPr/>
          <p:nvPr/>
        </p:nvSpPr>
        <p:spPr>
          <a:xfrm rot="10800000">
            <a:off x="3855744" y="538635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22" name="Rectangle 1121"/>
          <p:cNvSpPr/>
          <p:nvPr/>
        </p:nvSpPr>
        <p:spPr>
          <a:xfrm rot="10800000">
            <a:off x="3520460" y="538635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23" name="Rectangle 1122"/>
          <p:cNvSpPr/>
          <p:nvPr/>
        </p:nvSpPr>
        <p:spPr>
          <a:xfrm rot="10800000">
            <a:off x="3352820" y="538635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24" name="Rectangle 1123"/>
          <p:cNvSpPr/>
          <p:nvPr/>
        </p:nvSpPr>
        <p:spPr>
          <a:xfrm rot="10800000">
            <a:off x="3017538" y="538635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25" name="Rectangle 1124"/>
          <p:cNvSpPr/>
          <p:nvPr/>
        </p:nvSpPr>
        <p:spPr>
          <a:xfrm rot="10800000">
            <a:off x="5699783" y="5386353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26" name="Rectangle 1125"/>
          <p:cNvSpPr/>
          <p:nvPr/>
        </p:nvSpPr>
        <p:spPr>
          <a:xfrm rot="10800000">
            <a:off x="5113039" y="521871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27" name="Rectangle 1126"/>
          <p:cNvSpPr/>
          <p:nvPr/>
        </p:nvSpPr>
        <p:spPr>
          <a:xfrm rot="10800000">
            <a:off x="4777759" y="521871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28" name="Rectangle 1127"/>
          <p:cNvSpPr/>
          <p:nvPr/>
        </p:nvSpPr>
        <p:spPr>
          <a:xfrm rot="10800000">
            <a:off x="4610119" y="521871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29" name="Rectangle 1128"/>
          <p:cNvSpPr/>
          <p:nvPr/>
        </p:nvSpPr>
        <p:spPr>
          <a:xfrm rot="10800000">
            <a:off x="4274839" y="521871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30" name="Rectangle 1129"/>
          <p:cNvSpPr/>
          <p:nvPr/>
        </p:nvSpPr>
        <p:spPr>
          <a:xfrm rot="10800000">
            <a:off x="3939559" y="521871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31" name="Rectangle 1130"/>
          <p:cNvSpPr/>
          <p:nvPr/>
        </p:nvSpPr>
        <p:spPr>
          <a:xfrm rot="10800000">
            <a:off x="3771918" y="521871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32" name="Rectangle 1131"/>
          <p:cNvSpPr/>
          <p:nvPr/>
        </p:nvSpPr>
        <p:spPr>
          <a:xfrm rot="10800000">
            <a:off x="3436635" y="521871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33" name="Rectangle 1132"/>
          <p:cNvSpPr/>
          <p:nvPr/>
        </p:nvSpPr>
        <p:spPr>
          <a:xfrm rot="10800000">
            <a:off x="2933713" y="521871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34" name="Rectangle 1133"/>
          <p:cNvSpPr/>
          <p:nvPr/>
        </p:nvSpPr>
        <p:spPr>
          <a:xfrm rot="10800000">
            <a:off x="3101355" y="521871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35" name="Rectangle 1134"/>
          <p:cNvSpPr/>
          <p:nvPr/>
        </p:nvSpPr>
        <p:spPr>
          <a:xfrm rot="10800000">
            <a:off x="5615956" y="5218713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36" name="Rectangle 1135"/>
          <p:cNvSpPr/>
          <p:nvPr/>
        </p:nvSpPr>
        <p:spPr>
          <a:xfrm rot="10800000">
            <a:off x="5448316" y="521871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37" name="Rectangle 1136"/>
          <p:cNvSpPr/>
          <p:nvPr/>
        </p:nvSpPr>
        <p:spPr>
          <a:xfrm>
            <a:off x="3185179" y="471579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38" name="Rectangle 1137"/>
          <p:cNvSpPr/>
          <p:nvPr/>
        </p:nvSpPr>
        <p:spPr>
          <a:xfrm>
            <a:off x="3268999" y="454815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39" name="Rectangle 1138"/>
          <p:cNvSpPr/>
          <p:nvPr/>
        </p:nvSpPr>
        <p:spPr>
          <a:xfrm>
            <a:off x="3688104" y="471579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40" name="Rectangle 1139"/>
          <p:cNvSpPr/>
          <p:nvPr/>
        </p:nvSpPr>
        <p:spPr>
          <a:xfrm>
            <a:off x="4191025" y="471579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41" name="Rectangle 1140"/>
          <p:cNvSpPr/>
          <p:nvPr/>
        </p:nvSpPr>
        <p:spPr>
          <a:xfrm>
            <a:off x="4023385" y="471579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42" name="Rectangle 1141"/>
          <p:cNvSpPr/>
          <p:nvPr/>
        </p:nvSpPr>
        <p:spPr>
          <a:xfrm>
            <a:off x="3604280" y="454815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43" name="Rectangle 1142"/>
          <p:cNvSpPr/>
          <p:nvPr/>
        </p:nvSpPr>
        <p:spPr>
          <a:xfrm>
            <a:off x="3771921" y="454815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44" name="Rectangle 1143"/>
          <p:cNvSpPr/>
          <p:nvPr/>
        </p:nvSpPr>
        <p:spPr>
          <a:xfrm>
            <a:off x="3939563" y="454815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45" name="Rectangle 1144"/>
          <p:cNvSpPr/>
          <p:nvPr/>
        </p:nvSpPr>
        <p:spPr>
          <a:xfrm>
            <a:off x="4358665" y="471579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46" name="Rectangle 1145"/>
          <p:cNvSpPr/>
          <p:nvPr/>
        </p:nvSpPr>
        <p:spPr>
          <a:xfrm>
            <a:off x="4861585" y="471579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47" name="Rectangle 1146"/>
          <p:cNvSpPr/>
          <p:nvPr/>
        </p:nvSpPr>
        <p:spPr>
          <a:xfrm>
            <a:off x="4442483" y="454815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48" name="Rectangle 1147"/>
          <p:cNvSpPr/>
          <p:nvPr/>
        </p:nvSpPr>
        <p:spPr>
          <a:xfrm>
            <a:off x="4777763" y="454815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49" name="Rectangle 1148"/>
          <p:cNvSpPr/>
          <p:nvPr/>
        </p:nvSpPr>
        <p:spPr>
          <a:xfrm>
            <a:off x="4610123" y="454815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50" name="Rectangle 1149"/>
          <p:cNvSpPr/>
          <p:nvPr/>
        </p:nvSpPr>
        <p:spPr>
          <a:xfrm>
            <a:off x="5029226" y="471579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51" name="Rectangle 1150"/>
          <p:cNvSpPr/>
          <p:nvPr/>
        </p:nvSpPr>
        <p:spPr>
          <a:xfrm>
            <a:off x="5196866" y="471579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52" name="Rectangle 1151"/>
          <p:cNvSpPr/>
          <p:nvPr/>
        </p:nvSpPr>
        <p:spPr>
          <a:xfrm>
            <a:off x="5532141" y="471579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53" name="Rectangle 1152"/>
          <p:cNvSpPr/>
          <p:nvPr/>
        </p:nvSpPr>
        <p:spPr>
          <a:xfrm>
            <a:off x="5364503" y="471579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54" name="Rectangle 1153"/>
          <p:cNvSpPr/>
          <p:nvPr/>
        </p:nvSpPr>
        <p:spPr>
          <a:xfrm>
            <a:off x="4945403" y="454815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55" name="Rectangle 1154"/>
          <p:cNvSpPr/>
          <p:nvPr/>
        </p:nvSpPr>
        <p:spPr>
          <a:xfrm>
            <a:off x="5448319" y="454815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56" name="Rectangle 1155"/>
          <p:cNvSpPr/>
          <p:nvPr/>
        </p:nvSpPr>
        <p:spPr>
          <a:xfrm>
            <a:off x="5280680" y="454815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57" name="Rectangle 1156"/>
          <p:cNvSpPr/>
          <p:nvPr/>
        </p:nvSpPr>
        <p:spPr>
          <a:xfrm>
            <a:off x="2933717" y="454815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58" name="Rectangle 1157"/>
          <p:cNvSpPr/>
          <p:nvPr/>
        </p:nvSpPr>
        <p:spPr>
          <a:xfrm>
            <a:off x="5615959" y="4548154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59" name="Rectangle 1158"/>
          <p:cNvSpPr/>
          <p:nvPr/>
        </p:nvSpPr>
        <p:spPr>
          <a:xfrm>
            <a:off x="5699781" y="4715793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60" name="Rectangle 1159"/>
          <p:cNvSpPr/>
          <p:nvPr/>
        </p:nvSpPr>
        <p:spPr>
          <a:xfrm rot="10800000">
            <a:off x="5196865" y="505107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61" name="Rectangle 1160"/>
          <p:cNvSpPr/>
          <p:nvPr/>
        </p:nvSpPr>
        <p:spPr>
          <a:xfrm rot="10800000">
            <a:off x="4861585" y="505107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62" name="Rectangle 1161"/>
          <p:cNvSpPr/>
          <p:nvPr/>
        </p:nvSpPr>
        <p:spPr>
          <a:xfrm rot="10800000">
            <a:off x="4693945" y="505107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63" name="Rectangle 1162"/>
          <p:cNvSpPr/>
          <p:nvPr/>
        </p:nvSpPr>
        <p:spPr>
          <a:xfrm rot="10800000">
            <a:off x="4526305" y="505107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64" name="Rectangle 1163"/>
          <p:cNvSpPr/>
          <p:nvPr/>
        </p:nvSpPr>
        <p:spPr>
          <a:xfrm rot="10800000">
            <a:off x="4023385" y="505107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65" name="Rectangle 1164"/>
          <p:cNvSpPr/>
          <p:nvPr/>
        </p:nvSpPr>
        <p:spPr>
          <a:xfrm rot="10800000">
            <a:off x="3688103" y="505107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66" name="Rectangle 1165"/>
          <p:cNvSpPr/>
          <p:nvPr/>
        </p:nvSpPr>
        <p:spPr>
          <a:xfrm rot="10800000">
            <a:off x="3855744" y="505107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67" name="Rectangle 1166"/>
          <p:cNvSpPr/>
          <p:nvPr/>
        </p:nvSpPr>
        <p:spPr>
          <a:xfrm rot="10800000">
            <a:off x="3017538" y="505107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69" name="Rectangle 1168"/>
          <p:cNvSpPr/>
          <p:nvPr/>
        </p:nvSpPr>
        <p:spPr>
          <a:xfrm rot="10800000">
            <a:off x="5699783" y="5051073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70" name="Rectangle 1169"/>
          <p:cNvSpPr/>
          <p:nvPr/>
        </p:nvSpPr>
        <p:spPr>
          <a:xfrm rot="10800000">
            <a:off x="5280679" y="488343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71" name="Rectangle 1170"/>
          <p:cNvSpPr/>
          <p:nvPr/>
        </p:nvSpPr>
        <p:spPr>
          <a:xfrm rot="10800000">
            <a:off x="5113043" y="488343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72" name="Rectangle 1171"/>
          <p:cNvSpPr/>
          <p:nvPr/>
        </p:nvSpPr>
        <p:spPr>
          <a:xfrm rot="10800000">
            <a:off x="4777761" y="488343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73" name="Rectangle 1172"/>
          <p:cNvSpPr/>
          <p:nvPr/>
        </p:nvSpPr>
        <p:spPr>
          <a:xfrm rot="10800000">
            <a:off x="4274840" y="488343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74" name="Rectangle 1173"/>
          <p:cNvSpPr/>
          <p:nvPr/>
        </p:nvSpPr>
        <p:spPr>
          <a:xfrm rot="10800000">
            <a:off x="4442481" y="488343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75" name="Rectangle 1174"/>
          <p:cNvSpPr/>
          <p:nvPr/>
        </p:nvSpPr>
        <p:spPr>
          <a:xfrm rot="10800000">
            <a:off x="4107199" y="488343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76" name="Rectangle 1175"/>
          <p:cNvSpPr/>
          <p:nvPr/>
        </p:nvSpPr>
        <p:spPr>
          <a:xfrm rot="10800000">
            <a:off x="3939560" y="488343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77" name="Rectangle 1176"/>
          <p:cNvSpPr/>
          <p:nvPr/>
        </p:nvSpPr>
        <p:spPr>
          <a:xfrm rot="10800000">
            <a:off x="3604279" y="488343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78" name="Rectangle 1177"/>
          <p:cNvSpPr/>
          <p:nvPr/>
        </p:nvSpPr>
        <p:spPr>
          <a:xfrm rot="10800000">
            <a:off x="3771920" y="488343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79" name="Rectangle 1178"/>
          <p:cNvSpPr/>
          <p:nvPr/>
        </p:nvSpPr>
        <p:spPr>
          <a:xfrm rot="10800000">
            <a:off x="3436637" y="488343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80" name="Rectangle 1179"/>
          <p:cNvSpPr/>
          <p:nvPr/>
        </p:nvSpPr>
        <p:spPr>
          <a:xfrm rot="10800000">
            <a:off x="3268997" y="488343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81" name="Rectangle 1180"/>
          <p:cNvSpPr/>
          <p:nvPr/>
        </p:nvSpPr>
        <p:spPr>
          <a:xfrm rot="10800000">
            <a:off x="2933715" y="488343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82" name="Rectangle 1181"/>
          <p:cNvSpPr/>
          <p:nvPr/>
        </p:nvSpPr>
        <p:spPr>
          <a:xfrm rot="10800000">
            <a:off x="3101357" y="488343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83" name="Rectangle 1182"/>
          <p:cNvSpPr/>
          <p:nvPr/>
        </p:nvSpPr>
        <p:spPr>
          <a:xfrm rot="10800000">
            <a:off x="5615959" y="4883433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84" name="Rectangle 1183"/>
          <p:cNvSpPr/>
          <p:nvPr/>
        </p:nvSpPr>
        <p:spPr>
          <a:xfrm rot="10800000">
            <a:off x="3352820" y="505107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85" name="Rectangle 1184"/>
          <p:cNvSpPr/>
          <p:nvPr/>
        </p:nvSpPr>
        <p:spPr>
          <a:xfrm rot="10800000">
            <a:off x="3520460" y="505107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86" name="Rectangle 1185"/>
          <p:cNvSpPr/>
          <p:nvPr/>
        </p:nvSpPr>
        <p:spPr>
          <a:xfrm rot="10800000">
            <a:off x="3268995" y="521871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87" name="Rectangle 1186"/>
          <p:cNvSpPr/>
          <p:nvPr/>
        </p:nvSpPr>
        <p:spPr>
          <a:xfrm rot="10800000">
            <a:off x="3185178" y="538635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88" name="Rectangle 1187"/>
          <p:cNvSpPr/>
          <p:nvPr/>
        </p:nvSpPr>
        <p:spPr>
          <a:xfrm rot="10800000">
            <a:off x="3604277" y="521871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89" name="Rectangle 1188"/>
          <p:cNvSpPr/>
          <p:nvPr/>
        </p:nvSpPr>
        <p:spPr>
          <a:xfrm rot="10800000">
            <a:off x="3688103" y="538635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90" name="Rectangle 1189"/>
          <p:cNvSpPr/>
          <p:nvPr/>
        </p:nvSpPr>
        <p:spPr>
          <a:xfrm rot="10800000">
            <a:off x="3101355" y="555399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91" name="Rectangle 1190"/>
          <p:cNvSpPr/>
          <p:nvPr/>
        </p:nvSpPr>
        <p:spPr>
          <a:xfrm rot="10800000">
            <a:off x="3017538" y="572163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92" name="Rectangle 1191"/>
          <p:cNvSpPr/>
          <p:nvPr/>
        </p:nvSpPr>
        <p:spPr>
          <a:xfrm rot="10800000">
            <a:off x="3101355" y="588927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93" name="Rectangle 1192"/>
          <p:cNvSpPr/>
          <p:nvPr/>
        </p:nvSpPr>
        <p:spPr>
          <a:xfrm>
            <a:off x="5113046" y="387759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94" name="Rectangle 1193"/>
          <p:cNvSpPr/>
          <p:nvPr/>
        </p:nvSpPr>
        <p:spPr>
          <a:xfrm>
            <a:off x="5448321" y="387759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95" name="Rectangle 1194"/>
          <p:cNvSpPr/>
          <p:nvPr/>
        </p:nvSpPr>
        <p:spPr>
          <a:xfrm>
            <a:off x="5280683" y="387759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96" name="Rectangle 1195"/>
          <p:cNvSpPr/>
          <p:nvPr/>
        </p:nvSpPr>
        <p:spPr>
          <a:xfrm>
            <a:off x="5029226" y="404523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97" name="Rectangle 1196"/>
          <p:cNvSpPr/>
          <p:nvPr/>
        </p:nvSpPr>
        <p:spPr>
          <a:xfrm>
            <a:off x="5364503" y="404523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98" name="Rectangle 1197"/>
          <p:cNvSpPr/>
          <p:nvPr/>
        </p:nvSpPr>
        <p:spPr>
          <a:xfrm>
            <a:off x="4777763" y="421287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99" name="Rectangle 1198"/>
          <p:cNvSpPr/>
          <p:nvPr/>
        </p:nvSpPr>
        <p:spPr>
          <a:xfrm>
            <a:off x="4861584" y="438051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00" name="Rectangle 1199"/>
          <p:cNvSpPr/>
          <p:nvPr/>
        </p:nvSpPr>
        <p:spPr>
          <a:xfrm>
            <a:off x="3771922" y="3542313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01" name="Rectangle 1200"/>
          <p:cNvSpPr/>
          <p:nvPr/>
        </p:nvSpPr>
        <p:spPr>
          <a:xfrm>
            <a:off x="3604281" y="3542313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02" name="Rectangle 1201"/>
          <p:cNvSpPr/>
          <p:nvPr/>
        </p:nvSpPr>
        <p:spPr>
          <a:xfrm rot="10800000">
            <a:off x="3604277" y="588927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03" name="Rectangle 1202"/>
          <p:cNvSpPr/>
          <p:nvPr/>
        </p:nvSpPr>
        <p:spPr>
          <a:xfrm rot="10800000">
            <a:off x="3855744" y="572163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04" name="Rectangle 1203"/>
          <p:cNvSpPr/>
          <p:nvPr/>
        </p:nvSpPr>
        <p:spPr>
          <a:xfrm rot="10800000">
            <a:off x="3520460" y="605691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05" name="Rectangle 1204"/>
          <p:cNvSpPr/>
          <p:nvPr/>
        </p:nvSpPr>
        <p:spPr>
          <a:xfrm rot="10800000">
            <a:off x="3771918" y="588927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06" name="Rectangle 1205"/>
          <p:cNvSpPr/>
          <p:nvPr/>
        </p:nvSpPr>
        <p:spPr>
          <a:xfrm rot="10800000">
            <a:off x="3939559" y="588927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07" name="Rectangle 1206"/>
          <p:cNvSpPr/>
          <p:nvPr/>
        </p:nvSpPr>
        <p:spPr>
          <a:xfrm rot="10800000">
            <a:off x="3688103" y="605691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08" name="Rectangle 1207"/>
          <p:cNvSpPr/>
          <p:nvPr/>
        </p:nvSpPr>
        <p:spPr>
          <a:xfrm>
            <a:off x="4945402" y="3542313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09" name="Rectangle 1208"/>
          <p:cNvSpPr/>
          <p:nvPr/>
        </p:nvSpPr>
        <p:spPr>
          <a:xfrm>
            <a:off x="4861584" y="3709954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10" name="Rectangle 1209"/>
          <p:cNvSpPr/>
          <p:nvPr/>
        </p:nvSpPr>
        <p:spPr>
          <a:xfrm>
            <a:off x="5196865" y="438051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11" name="Rectangle 1210"/>
          <p:cNvSpPr/>
          <p:nvPr/>
        </p:nvSpPr>
        <p:spPr>
          <a:xfrm>
            <a:off x="5113044" y="454815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12" name="Rectangle 1211"/>
          <p:cNvSpPr/>
          <p:nvPr/>
        </p:nvSpPr>
        <p:spPr>
          <a:xfrm rot="10800000">
            <a:off x="4861579" y="605691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13" name="Rectangle 1212"/>
          <p:cNvSpPr/>
          <p:nvPr/>
        </p:nvSpPr>
        <p:spPr>
          <a:xfrm rot="10800000">
            <a:off x="5364501" y="505107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14" name="Rectangle 1213"/>
          <p:cNvSpPr/>
          <p:nvPr/>
        </p:nvSpPr>
        <p:spPr>
          <a:xfrm rot="10800000">
            <a:off x="5280679" y="521871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15" name="Rectangle 1214"/>
          <p:cNvSpPr/>
          <p:nvPr/>
        </p:nvSpPr>
        <p:spPr>
          <a:xfrm>
            <a:off x="3101360" y="421287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16" name="Rectangle 1215"/>
          <p:cNvSpPr/>
          <p:nvPr/>
        </p:nvSpPr>
        <p:spPr>
          <a:xfrm>
            <a:off x="3185179" y="438051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17" name="Rectangle 1216"/>
          <p:cNvSpPr/>
          <p:nvPr/>
        </p:nvSpPr>
        <p:spPr>
          <a:xfrm>
            <a:off x="3101359" y="454815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18" name="Rectangle 1217"/>
          <p:cNvSpPr/>
          <p:nvPr/>
        </p:nvSpPr>
        <p:spPr>
          <a:xfrm>
            <a:off x="3017540" y="471579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19" name="Rectangle 1218"/>
          <p:cNvSpPr/>
          <p:nvPr/>
        </p:nvSpPr>
        <p:spPr>
          <a:xfrm rot="10800000">
            <a:off x="5448319" y="488343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20" name="Rectangle 1219"/>
          <p:cNvSpPr/>
          <p:nvPr/>
        </p:nvSpPr>
        <p:spPr>
          <a:xfrm rot="10800000">
            <a:off x="5532141" y="505107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21" name="Rectangle 1220"/>
          <p:cNvSpPr/>
          <p:nvPr/>
        </p:nvSpPr>
        <p:spPr>
          <a:xfrm rot="10800000">
            <a:off x="5364501" y="538635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22" name="Rectangle 1221"/>
          <p:cNvSpPr/>
          <p:nvPr/>
        </p:nvSpPr>
        <p:spPr>
          <a:xfrm rot="10800000">
            <a:off x="5532144" y="538635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23" name="Rectangle 1222"/>
          <p:cNvSpPr/>
          <p:nvPr/>
        </p:nvSpPr>
        <p:spPr>
          <a:xfrm rot="10800000">
            <a:off x="5448320" y="588927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24" name="Rectangle 1223"/>
          <p:cNvSpPr/>
          <p:nvPr/>
        </p:nvSpPr>
        <p:spPr>
          <a:xfrm rot="10800000">
            <a:off x="5532136" y="605691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25" name="Rectangle 1224"/>
          <p:cNvSpPr/>
          <p:nvPr/>
        </p:nvSpPr>
        <p:spPr>
          <a:xfrm rot="10800000">
            <a:off x="5113040" y="555399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26" name="Rectangle 1225"/>
          <p:cNvSpPr/>
          <p:nvPr/>
        </p:nvSpPr>
        <p:spPr>
          <a:xfrm rot="10800000">
            <a:off x="5029225" y="572163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27" name="Rectangle 1226"/>
          <p:cNvSpPr/>
          <p:nvPr/>
        </p:nvSpPr>
        <p:spPr>
          <a:xfrm rot="10800000">
            <a:off x="5196865" y="572163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28" name="Rectangle 1227"/>
          <p:cNvSpPr/>
          <p:nvPr/>
        </p:nvSpPr>
        <p:spPr>
          <a:xfrm rot="10800000">
            <a:off x="5113044" y="588927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29" name="Rectangle 1228"/>
          <p:cNvSpPr/>
          <p:nvPr/>
        </p:nvSpPr>
        <p:spPr>
          <a:xfrm rot="10800000">
            <a:off x="4693945" y="538635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30" name="Rectangle 1229"/>
          <p:cNvSpPr/>
          <p:nvPr/>
        </p:nvSpPr>
        <p:spPr>
          <a:xfrm rot="10800000">
            <a:off x="4777760" y="555399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31" name="Rectangle 1230"/>
          <p:cNvSpPr/>
          <p:nvPr/>
        </p:nvSpPr>
        <p:spPr>
          <a:xfrm rot="10800000">
            <a:off x="4610120" y="555399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32" name="Rectangle 1231"/>
          <p:cNvSpPr/>
          <p:nvPr/>
        </p:nvSpPr>
        <p:spPr>
          <a:xfrm rot="10800000">
            <a:off x="4693945" y="572163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33" name="Rectangle 1232"/>
          <p:cNvSpPr/>
          <p:nvPr/>
        </p:nvSpPr>
        <p:spPr>
          <a:xfrm rot="10800000">
            <a:off x="4442484" y="588927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35" name="Rectangle 1234"/>
          <p:cNvSpPr/>
          <p:nvPr/>
        </p:nvSpPr>
        <p:spPr>
          <a:xfrm rot="10800000">
            <a:off x="3352820" y="605691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36" name="Rectangle 1235"/>
          <p:cNvSpPr/>
          <p:nvPr/>
        </p:nvSpPr>
        <p:spPr>
          <a:xfrm>
            <a:off x="4107203" y="3542313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37" name="Rectangle 1236"/>
          <p:cNvSpPr/>
          <p:nvPr/>
        </p:nvSpPr>
        <p:spPr>
          <a:xfrm>
            <a:off x="4777762" y="3542313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38" name="Rectangle 1237"/>
          <p:cNvSpPr/>
          <p:nvPr/>
        </p:nvSpPr>
        <p:spPr>
          <a:xfrm>
            <a:off x="5113042" y="3542313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39" name="Rectangle 1238"/>
          <p:cNvSpPr/>
          <p:nvPr/>
        </p:nvSpPr>
        <p:spPr>
          <a:xfrm>
            <a:off x="3771925" y="387759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40" name="Rectangle 1239"/>
          <p:cNvSpPr/>
          <p:nvPr/>
        </p:nvSpPr>
        <p:spPr>
          <a:xfrm>
            <a:off x="4107206" y="387759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41" name="Rectangle 1240"/>
          <p:cNvSpPr/>
          <p:nvPr/>
        </p:nvSpPr>
        <p:spPr>
          <a:xfrm>
            <a:off x="3269000" y="387759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42" name="Rectangle 1241"/>
          <p:cNvSpPr/>
          <p:nvPr/>
        </p:nvSpPr>
        <p:spPr>
          <a:xfrm>
            <a:off x="3436639" y="387759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43" name="Rectangle 1242"/>
          <p:cNvSpPr/>
          <p:nvPr/>
        </p:nvSpPr>
        <p:spPr>
          <a:xfrm>
            <a:off x="3352819" y="404523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44" name="Rectangle 1243"/>
          <p:cNvSpPr/>
          <p:nvPr/>
        </p:nvSpPr>
        <p:spPr>
          <a:xfrm>
            <a:off x="3688104" y="404523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45" name="Rectangle 1244"/>
          <p:cNvSpPr/>
          <p:nvPr/>
        </p:nvSpPr>
        <p:spPr>
          <a:xfrm>
            <a:off x="3855745" y="404523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46" name="Rectangle 1245"/>
          <p:cNvSpPr/>
          <p:nvPr/>
        </p:nvSpPr>
        <p:spPr>
          <a:xfrm>
            <a:off x="3771923" y="421287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47" name="Rectangle 1246"/>
          <p:cNvSpPr/>
          <p:nvPr/>
        </p:nvSpPr>
        <p:spPr>
          <a:xfrm>
            <a:off x="4107204" y="421287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48" name="Rectangle 1247"/>
          <p:cNvSpPr/>
          <p:nvPr/>
        </p:nvSpPr>
        <p:spPr>
          <a:xfrm>
            <a:off x="3520461" y="438051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49" name="Rectangle 1248"/>
          <p:cNvSpPr/>
          <p:nvPr/>
        </p:nvSpPr>
        <p:spPr>
          <a:xfrm>
            <a:off x="3436638" y="454815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50" name="Rectangle 1249"/>
          <p:cNvSpPr/>
          <p:nvPr/>
        </p:nvSpPr>
        <p:spPr>
          <a:xfrm>
            <a:off x="4023386" y="438051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51" name="Rectangle 1250"/>
          <p:cNvSpPr/>
          <p:nvPr/>
        </p:nvSpPr>
        <p:spPr>
          <a:xfrm>
            <a:off x="4107203" y="454815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52" name="Rectangle 1251"/>
          <p:cNvSpPr/>
          <p:nvPr/>
        </p:nvSpPr>
        <p:spPr>
          <a:xfrm>
            <a:off x="3520461" y="471579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53" name="Rectangle 1252"/>
          <p:cNvSpPr/>
          <p:nvPr/>
        </p:nvSpPr>
        <p:spPr>
          <a:xfrm>
            <a:off x="3855745" y="471579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54" name="Rectangle 1253"/>
          <p:cNvSpPr/>
          <p:nvPr/>
        </p:nvSpPr>
        <p:spPr>
          <a:xfrm>
            <a:off x="4358665" y="438051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55" name="Rectangle 1254"/>
          <p:cNvSpPr/>
          <p:nvPr/>
        </p:nvSpPr>
        <p:spPr>
          <a:xfrm>
            <a:off x="4274841" y="454815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56" name="Rectangle 1255"/>
          <p:cNvSpPr/>
          <p:nvPr/>
        </p:nvSpPr>
        <p:spPr>
          <a:xfrm>
            <a:off x="4191025" y="3709954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57" name="Rectangle 1256"/>
          <p:cNvSpPr/>
          <p:nvPr/>
        </p:nvSpPr>
        <p:spPr>
          <a:xfrm>
            <a:off x="4274844" y="387759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58" name="Rectangle 1257"/>
          <p:cNvSpPr/>
          <p:nvPr/>
        </p:nvSpPr>
        <p:spPr>
          <a:xfrm>
            <a:off x="4358665" y="404523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59" name="Rectangle 1258"/>
          <p:cNvSpPr/>
          <p:nvPr/>
        </p:nvSpPr>
        <p:spPr>
          <a:xfrm>
            <a:off x="4693945" y="471579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60" name="Rectangle 1259"/>
          <p:cNvSpPr/>
          <p:nvPr/>
        </p:nvSpPr>
        <p:spPr>
          <a:xfrm rot="10800000">
            <a:off x="4945401" y="488343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61" name="Rectangle 1260"/>
          <p:cNvSpPr/>
          <p:nvPr/>
        </p:nvSpPr>
        <p:spPr>
          <a:xfrm rot="10800000">
            <a:off x="4610121" y="488343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62" name="Rectangle 1261"/>
          <p:cNvSpPr/>
          <p:nvPr/>
        </p:nvSpPr>
        <p:spPr>
          <a:xfrm>
            <a:off x="3352823" y="471579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63" name="Rectangle 1262"/>
          <p:cNvSpPr/>
          <p:nvPr/>
        </p:nvSpPr>
        <p:spPr>
          <a:xfrm>
            <a:off x="4526305" y="471579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64" name="Rectangle 1263"/>
          <p:cNvSpPr/>
          <p:nvPr/>
        </p:nvSpPr>
        <p:spPr>
          <a:xfrm rot="10800000">
            <a:off x="4107199" y="521871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65" name="Rectangle 1264"/>
          <p:cNvSpPr/>
          <p:nvPr/>
        </p:nvSpPr>
        <p:spPr>
          <a:xfrm rot="10800000">
            <a:off x="4191025" y="505107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66" name="Rectangle 1265"/>
          <p:cNvSpPr/>
          <p:nvPr/>
        </p:nvSpPr>
        <p:spPr>
          <a:xfrm rot="10800000">
            <a:off x="4358665" y="605691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67" name="Rectangle 1266"/>
          <p:cNvSpPr/>
          <p:nvPr/>
        </p:nvSpPr>
        <p:spPr>
          <a:xfrm rot="10800000">
            <a:off x="4358665" y="538635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68" name="Rectangle 1267"/>
          <p:cNvSpPr/>
          <p:nvPr/>
        </p:nvSpPr>
        <p:spPr>
          <a:xfrm rot="10800000">
            <a:off x="4107199" y="555399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69" name="Rectangle 1268"/>
          <p:cNvSpPr/>
          <p:nvPr/>
        </p:nvSpPr>
        <p:spPr>
          <a:xfrm rot="10800000">
            <a:off x="4358665" y="505107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70" name="Rectangle 1269"/>
          <p:cNvSpPr/>
          <p:nvPr/>
        </p:nvSpPr>
        <p:spPr>
          <a:xfrm rot="10800000">
            <a:off x="4442479" y="521871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71" name="Rectangle 1270"/>
          <p:cNvSpPr/>
          <p:nvPr/>
        </p:nvSpPr>
        <p:spPr>
          <a:xfrm rot="10800000">
            <a:off x="4358665" y="572163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72" name="Rectangle 1271"/>
          <p:cNvSpPr/>
          <p:nvPr/>
        </p:nvSpPr>
        <p:spPr>
          <a:xfrm rot="10800000">
            <a:off x="4191025" y="572163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73" name="Rectangle 1272"/>
          <p:cNvSpPr/>
          <p:nvPr/>
        </p:nvSpPr>
        <p:spPr>
          <a:xfrm rot="10800000">
            <a:off x="4274844" y="588927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74" name="Rectangle 1273"/>
          <p:cNvSpPr/>
          <p:nvPr/>
        </p:nvSpPr>
        <p:spPr>
          <a:xfrm rot="10800000">
            <a:off x="5029225" y="505107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75" name="Rectangle 1274"/>
          <p:cNvSpPr/>
          <p:nvPr/>
        </p:nvSpPr>
        <p:spPr>
          <a:xfrm rot="10800000">
            <a:off x="4945399" y="521871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95" name="Rectangle 194"/>
          <p:cNvSpPr/>
          <p:nvPr/>
        </p:nvSpPr>
        <p:spPr>
          <a:xfrm>
            <a:off x="2766077" y="119535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45" name="Rectangle 444"/>
          <p:cNvSpPr/>
          <p:nvPr/>
        </p:nvSpPr>
        <p:spPr>
          <a:xfrm rot="10800000">
            <a:off x="2766075" y="220119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93" name="Rectangle 392"/>
          <p:cNvSpPr/>
          <p:nvPr/>
        </p:nvSpPr>
        <p:spPr>
          <a:xfrm rot="10800000">
            <a:off x="2849897" y="236883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42" name="Rectangle 341"/>
          <p:cNvSpPr/>
          <p:nvPr/>
        </p:nvSpPr>
        <p:spPr>
          <a:xfrm rot="10800000">
            <a:off x="2766072" y="253647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23" name="Rectangle 322"/>
          <p:cNvSpPr/>
          <p:nvPr/>
        </p:nvSpPr>
        <p:spPr>
          <a:xfrm rot="10800000">
            <a:off x="2849899" y="270411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06" name="Rectangle 305"/>
          <p:cNvSpPr/>
          <p:nvPr/>
        </p:nvSpPr>
        <p:spPr>
          <a:xfrm rot="10800000">
            <a:off x="2766073" y="287175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" name="Rectangle 1"/>
          <p:cNvSpPr/>
          <p:nvPr/>
        </p:nvSpPr>
        <p:spPr>
          <a:xfrm rot="10800000">
            <a:off x="2766069" y="320703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50" name="Rectangle 249"/>
          <p:cNvSpPr/>
          <p:nvPr/>
        </p:nvSpPr>
        <p:spPr>
          <a:xfrm rot="10800000">
            <a:off x="2849892" y="337467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06" name="Rectangle 905"/>
          <p:cNvSpPr/>
          <p:nvPr/>
        </p:nvSpPr>
        <p:spPr>
          <a:xfrm>
            <a:off x="2766070" y="387759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31" name="Rectangle 930"/>
          <p:cNvSpPr/>
          <p:nvPr/>
        </p:nvSpPr>
        <p:spPr>
          <a:xfrm rot="10800000">
            <a:off x="2766068" y="488343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32" name="Rectangle 931"/>
          <p:cNvSpPr/>
          <p:nvPr/>
        </p:nvSpPr>
        <p:spPr>
          <a:xfrm rot="10800000">
            <a:off x="2849890" y="505107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48" name="Rectangle 847"/>
          <p:cNvSpPr/>
          <p:nvPr/>
        </p:nvSpPr>
        <p:spPr>
          <a:xfrm rot="10800000">
            <a:off x="2766065" y="521871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34" name="Rectangle 933"/>
          <p:cNvSpPr/>
          <p:nvPr/>
        </p:nvSpPr>
        <p:spPr>
          <a:xfrm rot="10800000">
            <a:off x="2849893" y="538635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26" name="Rectangle 825"/>
          <p:cNvSpPr/>
          <p:nvPr/>
        </p:nvSpPr>
        <p:spPr>
          <a:xfrm rot="10800000">
            <a:off x="2766066" y="555399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35" name="Rectangle 934"/>
          <p:cNvSpPr/>
          <p:nvPr/>
        </p:nvSpPr>
        <p:spPr>
          <a:xfrm rot="10800000">
            <a:off x="2766068" y="588927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36" name="Rectangle 935"/>
          <p:cNvSpPr/>
          <p:nvPr/>
        </p:nvSpPr>
        <p:spPr>
          <a:xfrm rot="10800000">
            <a:off x="2849885" y="605691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92" name="Rectangle 391"/>
          <p:cNvSpPr/>
          <p:nvPr/>
        </p:nvSpPr>
        <p:spPr>
          <a:xfrm rot="10800000">
            <a:off x="502934" y="236883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80" name="Rectangle 879"/>
          <p:cNvSpPr/>
          <p:nvPr/>
        </p:nvSpPr>
        <p:spPr>
          <a:xfrm rot="10800000">
            <a:off x="502927" y="505107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68" name="Rectangle 1167"/>
          <p:cNvSpPr/>
          <p:nvPr/>
        </p:nvSpPr>
        <p:spPr>
          <a:xfrm rot="10800000">
            <a:off x="3185178" y="505107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92" name="Rectangle 591"/>
          <p:cNvSpPr/>
          <p:nvPr/>
        </p:nvSpPr>
        <p:spPr>
          <a:xfrm rot="10800000">
            <a:off x="3185181" y="236883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40" name="Rectangle 239"/>
          <p:cNvSpPr/>
          <p:nvPr/>
        </p:nvSpPr>
        <p:spPr>
          <a:xfrm rot="10800000">
            <a:off x="1676420" y="337467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45" name="Rectangle 244"/>
          <p:cNvSpPr/>
          <p:nvPr/>
        </p:nvSpPr>
        <p:spPr>
          <a:xfrm rot="10800000">
            <a:off x="1173499" y="337467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47" name="Rectangle 246"/>
          <p:cNvSpPr/>
          <p:nvPr/>
        </p:nvSpPr>
        <p:spPr>
          <a:xfrm rot="10800000">
            <a:off x="670576" y="337467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44" name="Rectangle 243"/>
          <p:cNvSpPr/>
          <p:nvPr/>
        </p:nvSpPr>
        <p:spPr>
          <a:xfrm rot="10800000">
            <a:off x="1005858" y="337467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46" name="Rectangle 245"/>
          <p:cNvSpPr/>
          <p:nvPr/>
        </p:nvSpPr>
        <p:spPr>
          <a:xfrm rot="10800000">
            <a:off x="838216" y="337467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59" name="Rectangle 658"/>
          <p:cNvSpPr/>
          <p:nvPr/>
        </p:nvSpPr>
        <p:spPr>
          <a:xfrm rot="10800000">
            <a:off x="3352824" y="337467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28" name="Rectangle 627"/>
          <p:cNvSpPr/>
          <p:nvPr/>
        </p:nvSpPr>
        <p:spPr>
          <a:xfrm rot="10800000">
            <a:off x="3520464" y="337467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31" name="Rectangle 630"/>
          <p:cNvSpPr/>
          <p:nvPr/>
        </p:nvSpPr>
        <p:spPr>
          <a:xfrm rot="10800000">
            <a:off x="3688106" y="337467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98" name="Rectangle 497"/>
          <p:cNvSpPr/>
          <p:nvPr/>
        </p:nvSpPr>
        <p:spPr>
          <a:xfrm rot="10800000">
            <a:off x="3855747" y="337467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90" name="Rectangle 689"/>
          <p:cNvSpPr/>
          <p:nvPr/>
        </p:nvSpPr>
        <p:spPr>
          <a:xfrm rot="10800000">
            <a:off x="4358668" y="337467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76" name="Rectangle 1275"/>
          <p:cNvSpPr/>
          <p:nvPr/>
        </p:nvSpPr>
        <p:spPr>
          <a:xfrm>
            <a:off x="6537956" y="2368833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77" name="Rectangle 1276"/>
          <p:cNvSpPr/>
          <p:nvPr/>
        </p:nvSpPr>
        <p:spPr>
          <a:xfrm>
            <a:off x="6873237" y="2368833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78" name="Rectangle 1277"/>
          <p:cNvSpPr/>
          <p:nvPr/>
        </p:nvSpPr>
        <p:spPr>
          <a:xfrm>
            <a:off x="6705596" y="2368833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79" name="Rectangle 1278"/>
          <p:cNvSpPr/>
          <p:nvPr/>
        </p:nvSpPr>
        <p:spPr>
          <a:xfrm>
            <a:off x="6454136" y="2201193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80" name="Rectangle 1279"/>
          <p:cNvSpPr/>
          <p:nvPr/>
        </p:nvSpPr>
        <p:spPr>
          <a:xfrm>
            <a:off x="6621776" y="2201193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81" name="Rectangle 1280"/>
          <p:cNvSpPr/>
          <p:nvPr/>
        </p:nvSpPr>
        <p:spPr>
          <a:xfrm>
            <a:off x="6789416" y="2201193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82" name="Rectangle 1281"/>
          <p:cNvSpPr/>
          <p:nvPr/>
        </p:nvSpPr>
        <p:spPr>
          <a:xfrm>
            <a:off x="6957057" y="2201193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83" name="Rectangle 1282"/>
          <p:cNvSpPr/>
          <p:nvPr/>
        </p:nvSpPr>
        <p:spPr>
          <a:xfrm>
            <a:off x="7292340" y="2201193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84" name="Rectangle 1283"/>
          <p:cNvSpPr/>
          <p:nvPr/>
        </p:nvSpPr>
        <p:spPr>
          <a:xfrm>
            <a:off x="7459981" y="2201193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85" name="Rectangle 1284"/>
          <p:cNvSpPr/>
          <p:nvPr/>
        </p:nvSpPr>
        <p:spPr>
          <a:xfrm>
            <a:off x="7124699" y="2201193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86" name="Rectangle 1285"/>
          <p:cNvSpPr/>
          <p:nvPr/>
        </p:nvSpPr>
        <p:spPr>
          <a:xfrm>
            <a:off x="7627621" y="2201193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87" name="Rectangle 1286"/>
          <p:cNvSpPr/>
          <p:nvPr/>
        </p:nvSpPr>
        <p:spPr>
          <a:xfrm>
            <a:off x="7795260" y="2201193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88" name="Rectangle 1287"/>
          <p:cNvSpPr/>
          <p:nvPr/>
        </p:nvSpPr>
        <p:spPr>
          <a:xfrm>
            <a:off x="7962900" y="2201193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89" name="Rectangle 1288"/>
          <p:cNvSpPr/>
          <p:nvPr/>
        </p:nvSpPr>
        <p:spPr>
          <a:xfrm>
            <a:off x="8130540" y="2201193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90" name="Rectangle 1289"/>
          <p:cNvSpPr/>
          <p:nvPr/>
        </p:nvSpPr>
        <p:spPr>
          <a:xfrm>
            <a:off x="8298180" y="2201193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91" name="Rectangle 1290"/>
          <p:cNvSpPr/>
          <p:nvPr/>
        </p:nvSpPr>
        <p:spPr>
          <a:xfrm>
            <a:off x="8633460" y="2201193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92" name="Rectangle 1291"/>
          <p:cNvSpPr/>
          <p:nvPr/>
        </p:nvSpPr>
        <p:spPr>
          <a:xfrm>
            <a:off x="8968736" y="2201193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93" name="Rectangle 1292"/>
          <p:cNvSpPr/>
          <p:nvPr/>
        </p:nvSpPr>
        <p:spPr>
          <a:xfrm>
            <a:off x="8465820" y="2201193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94" name="Rectangle 1293"/>
          <p:cNvSpPr/>
          <p:nvPr/>
        </p:nvSpPr>
        <p:spPr>
          <a:xfrm>
            <a:off x="7376161" y="2368833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95" name="Rectangle 1294"/>
          <p:cNvSpPr/>
          <p:nvPr/>
        </p:nvSpPr>
        <p:spPr>
          <a:xfrm>
            <a:off x="7711440" y="2368833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96" name="Rectangle 1295"/>
          <p:cNvSpPr/>
          <p:nvPr/>
        </p:nvSpPr>
        <p:spPr>
          <a:xfrm>
            <a:off x="7879080" y="2368833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97" name="Rectangle 1296"/>
          <p:cNvSpPr/>
          <p:nvPr/>
        </p:nvSpPr>
        <p:spPr>
          <a:xfrm>
            <a:off x="8046720" y="2368833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98" name="Rectangle 1297"/>
          <p:cNvSpPr/>
          <p:nvPr/>
        </p:nvSpPr>
        <p:spPr>
          <a:xfrm>
            <a:off x="8884916" y="2368833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99" name="Rectangle 1298"/>
          <p:cNvSpPr/>
          <p:nvPr/>
        </p:nvSpPr>
        <p:spPr>
          <a:xfrm>
            <a:off x="8717277" y="2368833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00" name="Rectangle 1299"/>
          <p:cNvSpPr/>
          <p:nvPr/>
        </p:nvSpPr>
        <p:spPr>
          <a:xfrm>
            <a:off x="9052556" y="2368833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01" name="Rectangle 1300"/>
          <p:cNvSpPr/>
          <p:nvPr/>
        </p:nvSpPr>
        <p:spPr>
          <a:xfrm rot="10800000">
            <a:off x="8717274" y="471579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02" name="Rectangle 1301"/>
          <p:cNvSpPr/>
          <p:nvPr/>
        </p:nvSpPr>
        <p:spPr>
          <a:xfrm rot="10800000">
            <a:off x="8381997" y="471579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03" name="Rectangle 1302"/>
          <p:cNvSpPr/>
          <p:nvPr/>
        </p:nvSpPr>
        <p:spPr>
          <a:xfrm rot="10800000">
            <a:off x="8214357" y="471579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04" name="Rectangle 1303"/>
          <p:cNvSpPr/>
          <p:nvPr/>
        </p:nvSpPr>
        <p:spPr>
          <a:xfrm rot="10800000">
            <a:off x="8046717" y="471579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05" name="Rectangle 1304"/>
          <p:cNvSpPr/>
          <p:nvPr/>
        </p:nvSpPr>
        <p:spPr>
          <a:xfrm rot="10800000">
            <a:off x="7543797" y="471579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06" name="Rectangle 1305"/>
          <p:cNvSpPr/>
          <p:nvPr/>
        </p:nvSpPr>
        <p:spPr>
          <a:xfrm rot="10800000">
            <a:off x="6873233" y="471579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07" name="Rectangle 1306"/>
          <p:cNvSpPr/>
          <p:nvPr/>
        </p:nvSpPr>
        <p:spPr>
          <a:xfrm rot="10800000">
            <a:off x="6705593" y="471579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08" name="Rectangle 1307"/>
          <p:cNvSpPr/>
          <p:nvPr/>
        </p:nvSpPr>
        <p:spPr>
          <a:xfrm rot="10800000">
            <a:off x="9052555" y="4715793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09" name="Rectangle 1308"/>
          <p:cNvSpPr/>
          <p:nvPr/>
        </p:nvSpPr>
        <p:spPr>
          <a:xfrm>
            <a:off x="6621777" y="287175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10" name="Rectangle 1309"/>
          <p:cNvSpPr/>
          <p:nvPr/>
        </p:nvSpPr>
        <p:spPr>
          <a:xfrm>
            <a:off x="6957058" y="287175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11" name="Rectangle 1310"/>
          <p:cNvSpPr/>
          <p:nvPr/>
        </p:nvSpPr>
        <p:spPr>
          <a:xfrm>
            <a:off x="6537958" y="270411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12" name="Rectangle 1311"/>
          <p:cNvSpPr/>
          <p:nvPr/>
        </p:nvSpPr>
        <p:spPr>
          <a:xfrm>
            <a:off x="7627624" y="287175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13" name="Rectangle 1312"/>
          <p:cNvSpPr/>
          <p:nvPr/>
        </p:nvSpPr>
        <p:spPr>
          <a:xfrm>
            <a:off x="7459984" y="287175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14" name="Rectangle 1313"/>
          <p:cNvSpPr/>
          <p:nvPr/>
        </p:nvSpPr>
        <p:spPr>
          <a:xfrm>
            <a:off x="7040879" y="270411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15" name="Rectangle 1314"/>
          <p:cNvSpPr/>
          <p:nvPr/>
        </p:nvSpPr>
        <p:spPr>
          <a:xfrm>
            <a:off x="7376164" y="270411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16" name="Rectangle 1315"/>
          <p:cNvSpPr/>
          <p:nvPr/>
        </p:nvSpPr>
        <p:spPr>
          <a:xfrm>
            <a:off x="7962903" y="287175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17" name="Rectangle 1316"/>
          <p:cNvSpPr/>
          <p:nvPr/>
        </p:nvSpPr>
        <p:spPr>
          <a:xfrm>
            <a:off x="8298183" y="287175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18" name="Rectangle 1317"/>
          <p:cNvSpPr/>
          <p:nvPr/>
        </p:nvSpPr>
        <p:spPr>
          <a:xfrm>
            <a:off x="8130543" y="287175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19" name="Rectangle 1318"/>
          <p:cNvSpPr/>
          <p:nvPr/>
        </p:nvSpPr>
        <p:spPr>
          <a:xfrm>
            <a:off x="7879083" y="270411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20" name="Rectangle 1319"/>
          <p:cNvSpPr/>
          <p:nvPr/>
        </p:nvSpPr>
        <p:spPr>
          <a:xfrm>
            <a:off x="8214363" y="270411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21" name="Rectangle 1320"/>
          <p:cNvSpPr/>
          <p:nvPr/>
        </p:nvSpPr>
        <p:spPr>
          <a:xfrm>
            <a:off x="8046723" y="270411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22" name="Rectangle 1321"/>
          <p:cNvSpPr/>
          <p:nvPr/>
        </p:nvSpPr>
        <p:spPr>
          <a:xfrm>
            <a:off x="8633464" y="287175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23" name="Rectangle 1322"/>
          <p:cNvSpPr/>
          <p:nvPr/>
        </p:nvSpPr>
        <p:spPr>
          <a:xfrm>
            <a:off x="8968739" y="287175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24" name="Rectangle 1323"/>
          <p:cNvSpPr/>
          <p:nvPr/>
        </p:nvSpPr>
        <p:spPr>
          <a:xfrm>
            <a:off x="8382003" y="270411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25" name="Rectangle 1324"/>
          <p:cNvSpPr/>
          <p:nvPr/>
        </p:nvSpPr>
        <p:spPr>
          <a:xfrm>
            <a:off x="9052559" y="2704114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26" name="Rectangle 1325"/>
          <p:cNvSpPr/>
          <p:nvPr/>
        </p:nvSpPr>
        <p:spPr>
          <a:xfrm>
            <a:off x="9136379" y="2871754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28" name="Rectangle 1327"/>
          <p:cNvSpPr/>
          <p:nvPr/>
        </p:nvSpPr>
        <p:spPr>
          <a:xfrm>
            <a:off x="6789421" y="320703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29" name="Rectangle 1328"/>
          <p:cNvSpPr/>
          <p:nvPr/>
        </p:nvSpPr>
        <p:spPr>
          <a:xfrm>
            <a:off x="6873237" y="303939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30" name="Rectangle 1329"/>
          <p:cNvSpPr/>
          <p:nvPr/>
        </p:nvSpPr>
        <p:spPr>
          <a:xfrm>
            <a:off x="6705598" y="303939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31" name="Rectangle 1330"/>
          <p:cNvSpPr/>
          <p:nvPr/>
        </p:nvSpPr>
        <p:spPr>
          <a:xfrm>
            <a:off x="7124702" y="320703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32" name="Rectangle 1331"/>
          <p:cNvSpPr/>
          <p:nvPr/>
        </p:nvSpPr>
        <p:spPr>
          <a:xfrm>
            <a:off x="7292343" y="320703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33" name="Rectangle 1332"/>
          <p:cNvSpPr/>
          <p:nvPr/>
        </p:nvSpPr>
        <p:spPr>
          <a:xfrm>
            <a:off x="7627623" y="320703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34" name="Rectangle 1333"/>
          <p:cNvSpPr/>
          <p:nvPr/>
        </p:nvSpPr>
        <p:spPr>
          <a:xfrm>
            <a:off x="7040879" y="303939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35" name="Rectangle 1334"/>
          <p:cNvSpPr/>
          <p:nvPr/>
        </p:nvSpPr>
        <p:spPr>
          <a:xfrm>
            <a:off x="7376162" y="303939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36" name="Rectangle 1335"/>
          <p:cNvSpPr/>
          <p:nvPr/>
        </p:nvSpPr>
        <p:spPr>
          <a:xfrm>
            <a:off x="7962902" y="320703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37" name="Rectangle 1336"/>
          <p:cNvSpPr/>
          <p:nvPr/>
        </p:nvSpPr>
        <p:spPr>
          <a:xfrm>
            <a:off x="8130542" y="320703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38" name="Rectangle 1337"/>
          <p:cNvSpPr/>
          <p:nvPr/>
        </p:nvSpPr>
        <p:spPr>
          <a:xfrm>
            <a:off x="7711441" y="303939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39" name="Rectangle 1338"/>
          <p:cNvSpPr/>
          <p:nvPr/>
        </p:nvSpPr>
        <p:spPr>
          <a:xfrm>
            <a:off x="7879081" y="303939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40" name="Rectangle 1339"/>
          <p:cNvSpPr/>
          <p:nvPr/>
        </p:nvSpPr>
        <p:spPr>
          <a:xfrm>
            <a:off x="8046721" y="303939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41" name="Rectangle 1340"/>
          <p:cNvSpPr/>
          <p:nvPr/>
        </p:nvSpPr>
        <p:spPr>
          <a:xfrm>
            <a:off x="8465823" y="320703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42" name="Rectangle 1341"/>
          <p:cNvSpPr/>
          <p:nvPr/>
        </p:nvSpPr>
        <p:spPr>
          <a:xfrm>
            <a:off x="8968738" y="320703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43" name="Rectangle 1342"/>
          <p:cNvSpPr/>
          <p:nvPr/>
        </p:nvSpPr>
        <p:spPr>
          <a:xfrm>
            <a:off x="8801099" y="320703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44" name="Rectangle 1343"/>
          <p:cNvSpPr/>
          <p:nvPr/>
        </p:nvSpPr>
        <p:spPr>
          <a:xfrm>
            <a:off x="8382001" y="303939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45" name="Rectangle 1344"/>
          <p:cNvSpPr/>
          <p:nvPr/>
        </p:nvSpPr>
        <p:spPr>
          <a:xfrm>
            <a:off x="8549642" y="303939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46" name="Rectangle 1345"/>
          <p:cNvSpPr/>
          <p:nvPr/>
        </p:nvSpPr>
        <p:spPr>
          <a:xfrm>
            <a:off x="8884917" y="303939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47" name="Rectangle 1346"/>
          <p:cNvSpPr/>
          <p:nvPr/>
        </p:nvSpPr>
        <p:spPr>
          <a:xfrm>
            <a:off x="8717278" y="303939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48" name="Rectangle 1347"/>
          <p:cNvSpPr/>
          <p:nvPr/>
        </p:nvSpPr>
        <p:spPr>
          <a:xfrm>
            <a:off x="9052557" y="3039394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49" name="Rectangle 1348"/>
          <p:cNvSpPr/>
          <p:nvPr/>
        </p:nvSpPr>
        <p:spPr>
          <a:xfrm>
            <a:off x="9136378" y="3207034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50" name="Rectangle 1349"/>
          <p:cNvSpPr/>
          <p:nvPr/>
        </p:nvSpPr>
        <p:spPr>
          <a:xfrm>
            <a:off x="6454138" y="320703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51" name="Rectangle 1350"/>
          <p:cNvSpPr/>
          <p:nvPr/>
        </p:nvSpPr>
        <p:spPr>
          <a:xfrm rot="10800000">
            <a:off x="8801094" y="488343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52" name="Rectangle 1351"/>
          <p:cNvSpPr/>
          <p:nvPr/>
        </p:nvSpPr>
        <p:spPr>
          <a:xfrm rot="10800000">
            <a:off x="8465817" y="488343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53" name="Rectangle 1352"/>
          <p:cNvSpPr/>
          <p:nvPr/>
        </p:nvSpPr>
        <p:spPr>
          <a:xfrm rot="10800000">
            <a:off x="8633457" y="488343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54" name="Rectangle 1353"/>
          <p:cNvSpPr/>
          <p:nvPr/>
        </p:nvSpPr>
        <p:spPr>
          <a:xfrm rot="10800000">
            <a:off x="8130537" y="488343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55" name="Rectangle 1354"/>
          <p:cNvSpPr/>
          <p:nvPr/>
        </p:nvSpPr>
        <p:spPr>
          <a:xfrm rot="10800000">
            <a:off x="7962903" y="488343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56" name="Rectangle 1355"/>
          <p:cNvSpPr/>
          <p:nvPr/>
        </p:nvSpPr>
        <p:spPr>
          <a:xfrm rot="10800000">
            <a:off x="7627623" y="488343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57" name="Rectangle 1356"/>
          <p:cNvSpPr/>
          <p:nvPr/>
        </p:nvSpPr>
        <p:spPr>
          <a:xfrm rot="10800000">
            <a:off x="7459983" y="488343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58" name="Rectangle 1357"/>
          <p:cNvSpPr/>
          <p:nvPr/>
        </p:nvSpPr>
        <p:spPr>
          <a:xfrm rot="10800000">
            <a:off x="6454136" y="488343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59" name="Rectangle 1358"/>
          <p:cNvSpPr/>
          <p:nvPr/>
        </p:nvSpPr>
        <p:spPr>
          <a:xfrm rot="10800000">
            <a:off x="6621776" y="488343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60" name="Rectangle 1359"/>
          <p:cNvSpPr/>
          <p:nvPr/>
        </p:nvSpPr>
        <p:spPr>
          <a:xfrm rot="10800000">
            <a:off x="9136375" y="4883433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61" name="Rectangle 1360"/>
          <p:cNvSpPr/>
          <p:nvPr/>
        </p:nvSpPr>
        <p:spPr>
          <a:xfrm>
            <a:off x="6621778" y="2536473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62" name="Rectangle 1361"/>
          <p:cNvSpPr/>
          <p:nvPr/>
        </p:nvSpPr>
        <p:spPr>
          <a:xfrm>
            <a:off x="6957057" y="2536473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63" name="Rectangle 1362"/>
          <p:cNvSpPr/>
          <p:nvPr/>
        </p:nvSpPr>
        <p:spPr>
          <a:xfrm>
            <a:off x="6789416" y="2536473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64" name="Rectangle 1363"/>
          <p:cNvSpPr/>
          <p:nvPr/>
        </p:nvSpPr>
        <p:spPr>
          <a:xfrm>
            <a:off x="7124701" y="2536473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65" name="Rectangle 1364"/>
          <p:cNvSpPr/>
          <p:nvPr/>
        </p:nvSpPr>
        <p:spPr>
          <a:xfrm>
            <a:off x="7292342" y="2536473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66" name="Rectangle 1365"/>
          <p:cNvSpPr/>
          <p:nvPr/>
        </p:nvSpPr>
        <p:spPr>
          <a:xfrm>
            <a:off x="7459983" y="2536473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67" name="Rectangle 1366"/>
          <p:cNvSpPr/>
          <p:nvPr/>
        </p:nvSpPr>
        <p:spPr>
          <a:xfrm>
            <a:off x="7795262" y="2536474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68" name="Rectangle 1367"/>
          <p:cNvSpPr/>
          <p:nvPr/>
        </p:nvSpPr>
        <p:spPr>
          <a:xfrm>
            <a:off x="7962902" y="2536474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69" name="Rectangle 1368"/>
          <p:cNvSpPr/>
          <p:nvPr/>
        </p:nvSpPr>
        <p:spPr>
          <a:xfrm>
            <a:off x="8130542" y="2536474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70" name="Rectangle 1369"/>
          <p:cNvSpPr/>
          <p:nvPr/>
        </p:nvSpPr>
        <p:spPr>
          <a:xfrm>
            <a:off x="8465823" y="2536474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71" name="Rectangle 1370"/>
          <p:cNvSpPr/>
          <p:nvPr/>
        </p:nvSpPr>
        <p:spPr>
          <a:xfrm>
            <a:off x="8633463" y="2536474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72" name="Rectangle 1371"/>
          <p:cNvSpPr/>
          <p:nvPr/>
        </p:nvSpPr>
        <p:spPr>
          <a:xfrm>
            <a:off x="8968739" y="2536474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73" name="Rectangle 1372"/>
          <p:cNvSpPr/>
          <p:nvPr/>
        </p:nvSpPr>
        <p:spPr>
          <a:xfrm>
            <a:off x="8801100" y="2536474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74" name="Rectangle 1373"/>
          <p:cNvSpPr/>
          <p:nvPr/>
        </p:nvSpPr>
        <p:spPr>
          <a:xfrm>
            <a:off x="9136379" y="2536474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76" name="Rectangle 1375"/>
          <p:cNvSpPr/>
          <p:nvPr/>
        </p:nvSpPr>
        <p:spPr>
          <a:xfrm rot="10800000">
            <a:off x="8801099" y="454815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77" name="Rectangle 1376"/>
          <p:cNvSpPr/>
          <p:nvPr/>
        </p:nvSpPr>
        <p:spPr>
          <a:xfrm rot="10800000">
            <a:off x="8298183" y="454815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78" name="Rectangle 1377"/>
          <p:cNvSpPr/>
          <p:nvPr/>
        </p:nvSpPr>
        <p:spPr>
          <a:xfrm rot="10800000">
            <a:off x="7962903" y="454815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79" name="Rectangle 1378"/>
          <p:cNvSpPr/>
          <p:nvPr/>
        </p:nvSpPr>
        <p:spPr>
          <a:xfrm rot="10800000">
            <a:off x="7459983" y="454815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80" name="Rectangle 1379"/>
          <p:cNvSpPr/>
          <p:nvPr/>
        </p:nvSpPr>
        <p:spPr>
          <a:xfrm rot="10800000">
            <a:off x="7124701" y="454815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81" name="Rectangle 1380"/>
          <p:cNvSpPr/>
          <p:nvPr/>
        </p:nvSpPr>
        <p:spPr>
          <a:xfrm rot="10800000">
            <a:off x="6957058" y="454815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82" name="Rectangle 1381"/>
          <p:cNvSpPr/>
          <p:nvPr/>
        </p:nvSpPr>
        <p:spPr>
          <a:xfrm rot="10800000">
            <a:off x="6789418" y="454815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83" name="Rectangle 1382"/>
          <p:cNvSpPr/>
          <p:nvPr/>
        </p:nvSpPr>
        <p:spPr>
          <a:xfrm rot="10800000">
            <a:off x="6621776" y="454815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84" name="Rectangle 1383"/>
          <p:cNvSpPr/>
          <p:nvPr/>
        </p:nvSpPr>
        <p:spPr>
          <a:xfrm rot="10800000">
            <a:off x="8968739" y="454815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85" name="Rectangle 1384"/>
          <p:cNvSpPr/>
          <p:nvPr/>
        </p:nvSpPr>
        <p:spPr>
          <a:xfrm rot="10800000">
            <a:off x="9136381" y="4548153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86" name="Rectangle 1385"/>
          <p:cNvSpPr/>
          <p:nvPr/>
        </p:nvSpPr>
        <p:spPr>
          <a:xfrm rot="10800000">
            <a:off x="8717278" y="438051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87" name="Rectangle 1386"/>
          <p:cNvSpPr/>
          <p:nvPr/>
        </p:nvSpPr>
        <p:spPr>
          <a:xfrm rot="10800000">
            <a:off x="8381998" y="438051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88" name="Rectangle 1387"/>
          <p:cNvSpPr/>
          <p:nvPr/>
        </p:nvSpPr>
        <p:spPr>
          <a:xfrm rot="10800000">
            <a:off x="7711438" y="438051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89" name="Rectangle 1388"/>
          <p:cNvSpPr/>
          <p:nvPr/>
        </p:nvSpPr>
        <p:spPr>
          <a:xfrm rot="10800000">
            <a:off x="7879078" y="438051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90" name="Rectangle 1389"/>
          <p:cNvSpPr/>
          <p:nvPr/>
        </p:nvSpPr>
        <p:spPr>
          <a:xfrm rot="10800000">
            <a:off x="7376157" y="438051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91" name="Rectangle 1390"/>
          <p:cNvSpPr/>
          <p:nvPr/>
        </p:nvSpPr>
        <p:spPr>
          <a:xfrm rot="10800000">
            <a:off x="7040875" y="438051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92" name="Rectangle 1391"/>
          <p:cNvSpPr/>
          <p:nvPr/>
        </p:nvSpPr>
        <p:spPr>
          <a:xfrm rot="10800000">
            <a:off x="7208516" y="438051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93" name="Rectangle 1392"/>
          <p:cNvSpPr/>
          <p:nvPr/>
        </p:nvSpPr>
        <p:spPr>
          <a:xfrm rot="10800000">
            <a:off x="6873233" y="438051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94" name="Rectangle 1393"/>
          <p:cNvSpPr/>
          <p:nvPr/>
        </p:nvSpPr>
        <p:spPr>
          <a:xfrm rot="10800000">
            <a:off x="6705593" y="438051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95" name="Rectangle 1394"/>
          <p:cNvSpPr/>
          <p:nvPr/>
        </p:nvSpPr>
        <p:spPr>
          <a:xfrm rot="10800000">
            <a:off x="9052554" y="4380513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96" name="Rectangle 1395"/>
          <p:cNvSpPr/>
          <p:nvPr/>
        </p:nvSpPr>
        <p:spPr>
          <a:xfrm rot="10800000">
            <a:off x="8884915" y="438051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97" name="Rectangle 1396"/>
          <p:cNvSpPr/>
          <p:nvPr/>
        </p:nvSpPr>
        <p:spPr>
          <a:xfrm rot="10800000">
            <a:off x="8465823" y="421287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98" name="Rectangle 1397"/>
          <p:cNvSpPr/>
          <p:nvPr/>
        </p:nvSpPr>
        <p:spPr>
          <a:xfrm rot="10800000">
            <a:off x="8633463" y="421287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99" name="Rectangle 1398"/>
          <p:cNvSpPr/>
          <p:nvPr/>
        </p:nvSpPr>
        <p:spPr>
          <a:xfrm rot="10800000">
            <a:off x="8298183" y="421287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00" name="Rectangle 1399"/>
          <p:cNvSpPr/>
          <p:nvPr/>
        </p:nvSpPr>
        <p:spPr>
          <a:xfrm rot="10800000">
            <a:off x="7962903" y="421287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01" name="Rectangle 1400"/>
          <p:cNvSpPr/>
          <p:nvPr/>
        </p:nvSpPr>
        <p:spPr>
          <a:xfrm rot="10800000">
            <a:off x="7627623" y="421287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02" name="Rectangle 1401"/>
          <p:cNvSpPr/>
          <p:nvPr/>
        </p:nvSpPr>
        <p:spPr>
          <a:xfrm rot="10800000">
            <a:off x="7459983" y="421287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03" name="Rectangle 1402"/>
          <p:cNvSpPr/>
          <p:nvPr/>
        </p:nvSpPr>
        <p:spPr>
          <a:xfrm rot="10800000">
            <a:off x="7292342" y="421287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04" name="Rectangle 1403"/>
          <p:cNvSpPr/>
          <p:nvPr/>
        </p:nvSpPr>
        <p:spPr>
          <a:xfrm rot="10800000">
            <a:off x="6957058" y="421287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05" name="Rectangle 1404"/>
          <p:cNvSpPr/>
          <p:nvPr/>
        </p:nvSpPr>
        <p:spPr>
          <a:xfrm rot="10800000">
            <a:off x="6789418" y="421287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06" name="Rectangle 1405"/>
          <p:cNvSpPr/>
          <p:nvPr/>
        </p:nvSpPr>
        <p:spPr>
          <a:xfrm rot="10800000">
            <a:off x="6454136" y="421287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07" name="Rectangle 1406"/>
          <p:cNvSpPr/>
          <p:nvPr/>
        </p:nvSpPr>
        <p:spPr>
          <a:xfrm rot="10800000">
            <a:off x="9136381" y="4212873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08" name="Rectangle 1407"/>
          <p:cNvSpPr/>
          <p:nvPr/>
        </p:nvSpPr>
        <p:spPr>
          <a:xfrm rot="10800000">
            <a:off x="8549637" y="404523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09" name="Rectangle 1408"/>
          <p:cNvSpPr/>
          <p:nvPr/>
        </p:nvSpPr>
        <p:spPr>
          <a:xfrm rot="10800000">
            <a:off x="8214357" y="404523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10" name="Rectangle 1409"/>
          <p:cNvSpPr/>
          <p:nvPr/>
        </p:nvSpPr>
        <p:spPr>
          <a:xfrm rot="10800000">
            <a:off x="8046717" y="404523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11" name="Rectangle 1410"/>
          <p:cNvSpPr/>
          <p:nvPr/>
        </p:nvSpPr>
        <p:spPr>
          <a:xfrm rot="10800000">
            <a:off x="7711437" y="404523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12" name="Rectangle 1411"/>
          <p:cNvSpPr/>
          <p:nvPr/>
        </p:nvSpPr>
        <p:spPr>
          <a:xfrm rot="10800000">
            <a:off x="7376157" y="404523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13" name="Rectangle 1412"/>
          <p:cNvSpPr/>
          <p:nvPr/>
        </p:nvSpPr>
        <p:spPr>
          <a:xfrm rot="10800000">
            <a:off x="7208516" y="404523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14" name="Rectangle 1413"/>
          <p:cNvSpPr/>
          <p:nvPr/>
        </p:nvSpPr>
        <p:spPr>
          <a:xfrm rot="10800000">
            <a:off x="6873233" y="404523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15" name="Rectangle 1414"/>
          <p:cNvSpPr/>
          <p:nvPr/>
        </p:nvSpPr>
        <p:spPr>
          <a:xfrm rot="10800000">
            <a:off x="6537953" y="404523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16" name="Rectangle 1415"/>
          <p:cNvSpPr/>
          <p:nvPr/>
        </p:nvSpPr>
        <p:spPr>
          <a:xfrm rot="10800000">
            <a:off x="9052554" y="4045233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17" name="Rectangle 1416"/>
          <p:cNvSpPr/>
          <p:nvPr/>
        </p:nvSpPr>
        <p:spPr>
          <a:xfrm rot="10800000">
            <a:off x="8884914" y="404523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18" name="Rectangle 1417"/>
          <p:cNvSpPr/>
          <p:nvPr/>
        </p:nvSpPr>
        <p:spPr>
          <a:xfrm>
            <a:off x="6621777" y="354231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19" name="Rectangle 1418"/>
          <p:cNvSpPr/>
          <p:nvPr/>
        </p:nvSpPr>
        <p:spPr>
          <a:xfrm>
            <a:off x="6705597" y="337467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20" name="Rectangle 1419"/>
          <p:cNvSpPr/>
          <p:nvPr/>
        </p:nvSpPr>
        <p:spPr>
          <a:xfrm>
            <a:off x="7124702" y="354231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21" name="Rectangle 1420"/>
          <p:cNvSpPr/>
          <p:nvPr/>
        </p:nvSpPr>
        <p:spPr>
          <a:xfrm>
            <a:off x="7627623" y="354231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22" name="Rectangle 1421"/>
          <p:cNvSpPr/>
          <p:nvPr/>
        </p:nvSpPr>
        <p:spPr>
          <a:xfrm>
            <a:off x="7459983" y="354231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23" name="Rectangle 1422"/>
          <p:cNvSpPr/>
          <p:nvPr/>
        </p:nvSpPr>
        <p:spPr>
          <a:xfrm>
            <a:off x="7040878" y="337467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24" name="Rectangle 1423"/>
          <p:cNvSpPr/>
          <p:nvPr/>
        </p:nvSpPr>
        <p:spPr>
          <a:xfrm>
            <a:off x="7208519" y="337467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25" name="Rectangle 1424"/>
          <p:cNvSpPr/>
          <p:nvPr/>
        </p:nvSpPr>
        <p:spPr>
          <a:xfrm>
            <a:off x="7376161" y="337467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26" name="Rectangle 1425"/>
          <p:cNvSpPr/>
          <p:nvPr/>
        </p:nvSpPr>
        <p:spPr>
          <a:xfrm>
            <a:off x="7795263" y="354231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27" name="Rectangle 1426"/>
          <p:cNvSpPr/>
          <p:nvPr/>
        </p:nvSpPr>
        <p:spPr>
          <a:xfrm>
            <a:off x="8298183" y="354231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28" name="Rectangle 1427"/>
          <p:cNvSpPr/>
          <p:nvPr/>
        </p:nvSpPr>
        <p:spPr>
          <a:xfrm>
            <a:off x="7879081" y="337467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29" name="Rectangle 1428"/>
          <p:cNvSpPr/>
          <p:nvPr/>
        </p:nvSpPr>
        <p:spPr>
          <a:xfrm>
            <a:off x="8214361" y="337467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30" name="Rectangle 1429"/>
          <p:cNvSpPr/>
          <p:nvPr/>
        </p:nvSpPr>
        <p:spPr>
          <a:xfrm>
            <a:off x="8046721" y="337467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31" name="Rectangle 1430"/>
          <p:cNvSpPr/>
          <p:nvPr/>
        </p:nvSpPr>
        <p:spPr>
          <a:xfrm>
            <a:off x="8465824" y="354231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32" name="Rectangle 1431"/>
          <p:cNvSpPr/>
          <p:nvPr/>
        </p:nvSpPr>
        <p:spPr>
          <a:xfrm>
            <a:off x="8633464" y="354231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33" name="Rectangle 1432"/>
          <p:cNvSpPr/>
          <p:nvPr/>
        </p:nvSpPr>
        <p:spPr>
          <a:xfrm>
            <a:off x="8968739" y="354231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34" name="Rectangle 1433"/>
          <p:cNvSpPr/>
          <p:nvPr/>
        </p:nvSpPr>
        <p:spPr>
          <a:xfrm>
            <a:off x="8801101" y="354231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35" name="Rectangle 1434"/>
          <p:cNvSpPr/>
          <p:nvPr/>
        </p:nvSpPr>
        <p:spPr>
          <a:xfrm>
            <a:off x="8382001" y="337467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36" name="Rectangle 1435"/>
          <p:cNvSpPr/>
          <p:nvPr/>
        </p:nvSpPr>
        <p:spPr>
          <a:xfrm>
            <a:off x="8884917" y="337467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37" name="Rectangle 1436"/>
          <p:cNvSpPr/>
          <p:nvPr/>
        </p:nvSpPr>
        <p:spPr>
          <a:xfrm>
            <a:off x="8717278" y="337467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38" name="Rectangle 1437"/>
          <p:cNvSpPr/>
          <p:nvPr/>
        </p:nvSpPr>
        <p:spPr>
          <a:xfrm>
            <a:off x="9052557" y="3374674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39" name="Rectangle 1438"/>
          <p:cNvSpPr/>
          <p:nvPr/>
        </p:nvSpPr>
        <p:spPr>
          <a:xfrm>
            <a:off x="9136379" y="3542313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40" name="Rectangle 1439"/>
          <p:cNvSpPr/>
          <p:nvPr/>
        </p:nvSpPr>
        <p:spPr>
          <a:xfrm rot="10800000">
            <a:off x="8633463" y="387759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41" name="Rectangle 1440"/>
          <p:cNvSpPr/>
          <p:nvPr/>
        </p:nvSpPr>
        <p:spPr>
          <a:xfrm rot="10800000">
            <a:off x="8298183" y="387759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42" name="Rectangle 1441"/>
          <p:cNvSpPr/>
          <p:nvPr/>
        </p:nvSpPr>
        <p:spPr>
          <a:xfrm rot="10800000">
            <a:off x="8130543" y="387759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43" name="Rectangle 1442"/>
          <p:cNvSpPr/>
          <p:nvPr/>
        </p:nvSpPr>
        <p:spPr>
          <a:xfrm rot="10800000">
            <a:off x="7962903" y="387759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44" name="Rectangle 1443"/>
          <p:cNvSpPr/>
          <p:nvPr/>
        </p:nvSpPr>
        <p:spPr>
          <a:xfrm rot="10800000">
            <a:off x="7459983" y="387759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45" name="Rectangle 1444"/>
          <p:cNvSpPr/>
          <p:nvPr/>
        </p:nvSpPr>
        <p:spPr>
          <a:xfrm rot="10800000">
            <a:off x="7124701" y="387759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46" name="Rectangle 1445"/>
          <p:cNvSpPr/>
          <p:nvPr/>
        </p:nvSpPr>
        <p:spPr>
          <a:xfrm rot="10800000">
            <a:off x="7292342" y="387759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47" name="Rectangle 1446"/>
          <p:cNvSpPr/>
          <p:nvPr/>
        </p:nvSpPr>
        <p:spPr>
          <a:xfrm rot="10800000">
            <a:off x="6454136" y="387759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48" name="Rectangle 1447"/>
          <p:cNvSpPr/>
          <p:nvPr/>
        </p:nvSpPr>
        <p:spPr>
          <a:xfrm rot="10800000">
            <a:off x="9136381" y="3877593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49" name="Rectangle 1448"/>
          <p:cNvSpPr/>
          <p:nvPr/>
        </p:nvSpPr>
        <p:spPr>
          <a:xfrm rot="10800000">
            <a:off x="8717277" y="370995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50" name="Rectangle 1449"/>
          <p:cNvSpPr/>
          <p:nvPr/>
        </p:nvSpPr>
        <p:spPr>
          <a:xfrm rot="10800000">
            <a:off x="8549641" y="370995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51" name="Rectangle 1450"/>
          <p:cNvSpPr/>
          <p:nvPr/>
        </p:nvSpPr>
        <p:spPr>
          <a:xfrm rot="10800000">
            <a:off x="8214359" y="370995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52" name="Rectangle 1451"/>
          <p:cNvSpPr/>
          <p:nvPr/>
        </p:nvSpPr>
        <p:spPr>
          <a:xfrm rot="10800000">
            <a:off x="7711438" y="370995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53" name="Rectangle 1452"/>
          <p:cNvSpPr/>
          <p:nvPr/>
        </p:nvSpPr>
        <p:spPr>
          <a:xfrm rot="10800000">
            <a:off x="7879079" y="370995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54" name="Rectangle 1453"/>
          <p:cNvSpPr/>
          <p:nvPr/>
        </p:nvSpPr>
        <p:spPr>
          <a:xfrm rot="10800000">
            <a:off x="7543797" y="370995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55" name="Rectangle 1454"/>
          <p:cNvSpPr/>
          <p:nvPr/>
        </p:nvSpPr>
        <p:spPr>
          <a:xfrm rot="10800000">
            <a:off x="7376158" y="370995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56" name="Rectangle 1455"/>
          <p:cNvSpPr/>
          <p:nvPr/>
        </p:nvSpPr>
        <p:spPr>
          <a:xfrm rot="10800000">
            <a:off x="7040877" y="370995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57" name="Rectangle 1456"/>
          <p:cNvSpPr/>
          <p:nvPr/>
        </p:nvSpPr>
        <p:spPr>
          <a:xfrm rot="10800000">
            <a:off x="7208518" y="370995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58" name="Rectangle 1457"/>
          <p:cNvSpPr/>
          <p:nvPr/>
        </p:nvSpPr>
        <p:spPr>
          <a:xfrm rot="10800000">
            <a:off x="6873235" y="370995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59" name="Rectangle 1458"/>
          <p:cNvSpPr/>
          <p:nvPr/>
        </p:nvSpPr>
        <p:spPr>
          <a:xfrm rot="10800000">
            <a:off x="6705595" y="370995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60" name="Rectangle 1459"/>
          <p:cNvSpPr/>
          <p:nvPr/>
        </p:nvSpPr>
        <p:spPr>
          <a:xfrm rot="10800000">
            <a:off x="6537955" y="370995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61" name="Rectangle 1460"/>
          <p:cNvSpPr/>
          <p:nvPr/>
        </p:nvSpPr>
        <p:spPr>
          <a:xfrm rot="10800000">
            <a:off x="9052557" y="3709953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62" name="Rectangle 1461"/>
          <p:cNvSpPr/>
          <p:nvPr/>
        </p:nvSpPr>
        <p:spPr>
          <a:xfrm rot="10800000">
            <a:off x="6789418" y="387759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63" name="Rectangle 1462"/>
          <p:cNvSpPr/>
          <p:nvPr/>
        </p:nvSpPr>
        <p:spPr>
          <a:xfrm rot="10800000">
            <a:off x="6957058" y="387759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64" name="Rectangle 1463"/>
          <p:cNvSpPr/>
          <p:nvPr/>
        </p:nvSpPr>
        <p:spPr>
          <a:xfrm rot="10800000">
            <a:off x="6705593" y="404523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65" name="Rectangle 1464"/>
          <p:cNvSpPr/>
          <p:nvPr/>
        </p:nvSpPr>
        <p:spPr>
          <a:xfrm rot="10800000">
            <a:off x="6621776" y="421287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66" name="Rectangle 1465"/>
          <p:cNvSpPr/>
          <p:nvPr/>
        </p:nvSpPr>
        <p:spPr>
          <a:xfrm rot="10800000">
            <a:off x="7040875" y="404523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67" name="Rectangle 1466"/>
          <p:cNvSpPr/>
          <p:nvPr/>
        </p:nvSpPr>
        <p:spPr>
          <a:xfrm rot="10800000">
            <a:off x="7124701" y="421287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71" name="Rectangle 1470"/>
          <p:cNvSpPr/>
          <p:nvPr/>
        </p:nvSpPr>
        <p:spPr>
          <a:xfrm>
            <a:off x="8549644" y="270411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72" name="Rectangle 1471"/>
          <p:cNvSpPr/>
          <p:nvPr/>
        </p:nvSpPr>
        <p:spPr>
          <a:xfrm>
            <a:off x="8884919" y="270411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73" name="Rectangle 1472"/>
          <p:cNvSpPr/>
          <p:nvPr/>
        </p:nvSpPr>
        <p:spPr>
          <a:xfrm>
            <a:off x="8717281" y="270411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74" name="Rectangle 1473"/>
          <p:cNvSpPr/>
          <p:nvPr/>
        </p:nvSpPr>
        <p:spPr>
          <a:xfrm>
            <a:off x="8465824" y="287175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75" name="Rectangle 1474"/>
          <p:cNvSpPr/>
          <p:nvPr/>
        </p:nvSpPr>
        <p:spPr>
          <a:xfrm>
            <a:off x="8801101" y="287175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76" name="Rectangle 1475"/>
          <p:cNvSpPr/>
          <p:nvPr/>
        </p:nvSpPr>
        <p:spPr>
          <a:xfrm>
            <a:off x="8214361" y="303939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77" name="Rectangle 1476"/>
          <p:cNvSpPr/>
          <p:nvPr/>
        </p:nvSpPr>
        <p:spPr>
          <a:xfrm>
            <a:off x="8298182" y="320703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78" name="Rectangle 1477"/>
          <p:cNvSpPr/>
          <p:nvPr/>
        </p:nvSpPr>
        <p:spPr>
          <a:xfrm>
            <a:off x="7208520" y="2368833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79" name="Rectangle 1478"/>
          <p:cNvSpPr/>
          <p:nvPr/>
        </p:nvSpPr>
        <p:spPr>
          <a:xfrm>
            <a:off x="7040879" y="2368833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80" name="Rectangle 1479"/>
          <p:cNvSpPr/>
          <p:nvPr/>
        </p:nvSpPr>
        <p:spPr>
          <a:xfrm rot="10800000">
            <a:off x="7040875" y="471579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81" name="Rectangle 1480"/>
          <p:cNvSpPr/>
          <p:nvPr/>
        </p:nvSpPr>
        <p:spPr>
          <a:xfrm rot="10800000">
            <a:off x="7292342" y="454815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82" name="Rectangle 1481"/>
          <p:cNvSpPr/>
          <p:nvPr/>
        </p:nvSpPr>
        <p:spPr>
          <a:xfrm rot="10800000">
            <a:off x="7208516" y="471579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83" name="Rectangle 1482"/>
          <p:cNvSpPr/>
          <p:nvPr/>
        </p:nvSpPr>
        <p:spPr>
          <a:xfrm rot="10800000">
            <a:off x="7376157" y="471579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84" name="Rectangle 1483"/>
          <p:cNvSpPr/>
          <p:nvPr/>
        </p:nvSpPr>
        <p:spPr>
          <a:xfrm>
            <a:off x="8382000" y="2368833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85" name="Rectangle 1484"/>
          <p:cNvSpPr/>
          <p:nvPr/>
        </p:nvSpPr>
        <p:spPr>
          <a:xfrm>
            <a:off x="8298182" y="2536474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86" name="Rectangle 1485"/>
          <p:cNvSpPr/>
          <p:nvPr/>
        </p:nvSpPr>
        <p:spPr>
          <a:xfrm>
            <a:off x="8633463" y="320703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87" name="Rectangle 1486"/>
          <p:cNvSpPr/>
          <p:nvPr/>
        </p:nvSpPr>
        <p:spPr>
          <a:xfrm>
            <a:off x="8549642" y="337467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88" name="Rectangle 1487"/>
          <p:cNvSpPr/>
          <p:nvPr/>
        </p:nvSpPr>
        <p:spPr>
          <a:xfrm rot="10800000">
            <a:off x="8298177" y="488343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89" name="Rectangle 1488"/>
          <p:cNvSpPr/>
          <p:nvPr/>
        </p:nvSpPr>
        <p:spPr>
          <a:xfrm rot="10800000">
            <a:off x="8801099" y="387759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90" name="Rectangle 1489"/>
          <p:cNvSpPr/>
          <p:nvPr/>
        </p:nvSpPr>
        <p:spPr>
          <a:xfrm rot="10800000">
            <a:off x="8717277" y="404523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91" name="Rectangle 1490"/>
          <p:cNvSpPr/>
          <p:nvPr/>
        </p:nvSpPr>
        <p:spPr>
          <a:xfrm>
            <a:off x="6537958" y="303939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92" name="Rectangle 1491"/>
          <p:cNvSpPr/>
          <p:nvPr/>
        </p:nvSpPr>
        <p:spPr>
          <a:xfrm>
            <a:off x="6621777" y="320703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93" name="Rectangle 1492"/>
          <p:cNvSpPr/>
          <p:nvPr/>
        </p:nvSpPr>
        <p:spPr>
          <a:xfrm>
            <a:off x="6537957" y="337467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95" name="Rectangle 1494"/>
          <p:cNvSpPr/>
          <p:nvPr/>
        </p:nvSpPr>
        <p:spPr>
          <a:xfrm rot="10800000">
            <a:off x="8884917" y="370995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96" name="Rectangle 1495"/>
          <p:cNvSpPr/>
          <p:nvPr/>
        </p:nvSpPr>
        <p:spPr>
          <a:xfrm rot="10800000">
            <a:off x="8968739" y="387759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97" name="Rectangle 1496"/>
          <p:cNvSpPr/>
          <p:nvPr/>
        </p:nvSpPr>
        <p:spPr>
          <a:xfrm rot="10800000">
            <a:off x="8801099" y="421287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98" name="Rectangle 1497"/>
          <p:cNvSpPr/>
          <p:nvPr/>
        </p:nvSpPr>
        <p:spPr>
          <a:xfrm rot="10800000">
            <a:off x="8968742" y="421287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99" name="Rectangle 1498"/>
          <p:cNvSpPr/>
          <p:nvPr/>
        </p:nvSpPr>
        <p:spPr>
          <a:xfrm rot="10800000">
            <a:off x="8884914" y="471579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00" name="Rectangle 1499"/>
          <p:cNvSpPr/>
          <p:nvPr/>
        </p:nvSpPr>
        <p:spPr>
          <a:xfrm rot="10800000">
            <a:off x="8968734" y="488343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01" name="Rectangle 1500"/>
          <p:cNvSpPr/>
          <p:nvPr/>
        </p:nvSpPr>
        <p:spPr>
          <a:xfrm rot="10800000">
            <a:off x="8549638" y="438051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02" name="Rectangle 1501"/>
          <p:cNvSpPr/>
          <p:nvPr/>
        </p:nvSpPr>
        <p:spPr>
          <a:xfrm rot="10800000">
            <a:off x="8465823" y="454815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03" name="Rectangle 1502"/>
          <p:cNvSpPr/>
          <p:nvPr/>
        </p:nvSpPr>
        <p:spPr>
          <a:xfrm rot="10800000">
            <a:off x="8633463" y="454815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04" name="Rectangle 1503"/>
          <p:cNvSpPr/>
          <p:nvPr/>
        </p:nvSpPr>
        <p:spPr>
          <a:xfrm rot="10800000">
            <a:off x="8549637" y="471579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05" name="Rectangle 1504"/>
          <p:cNvSpPr/>
          <p:nvPr/>
        </p:nvSpPr>
        <p:spPr>
          <a:xfrm rot="10800000">
            <a:off x="8130543" y="421287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06" name="Rectangle 1505"/>
          <p:cNvSpPr/>
          <p:nvPr/>
        </p:nvSpPr>
        <p:spPr>
          <a:xfrm rot="10800000">
            <a:off x="8214358" y="438051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07" name="Rectangle 1506"/>
          <p:cNvSpPr/>
          <p:nvPr/>
        </p:nvSpPr>
        <p:spPr>
          <a:xfrm rot="10800000">
            <a:off x="8046718" y="438051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08" name="Rectangle 1507"/>
          <p:cNvSpPr/>
          <p:nvPr/>
        </p:nvSpPr>
        <p:spPr>
          <a:xfrm rot="10800000">
            <a:off x="8130543" y="454815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09" name="Rectangle 1508"/>
          <p:cNvSpPr/>
          <p:nvPr/>
        </p:nvSpPr>
        <p:spPr>
          <a:xfrm rot="10800000">
            <a:off x="7879077" y="471579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10" name="Rectangle 1509"/>
          <p:cNvSpPr/>
          <p:nvPr/>
        </p:nvSpPr>
        <p:spPr>
          <a:xfrm>
            <a:off x="8801097" y="2201193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11" name="Rectangle 1510"/>
          <p:cNvSpPr/>
          <p:nvPr/>
        </p:nvSpPr>
        <p:spPr>
          <a:xfrm>
            <a:off x="7543801" y="2368833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12" name="Rectangle 1511"/>
          <p:cNvSpPr/>
          <p:nvPr/>
        </p:nvSpPr>
        <p:spPr>
          <a:xfrm>
            <a:off x="8214360" y="2368833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13" name="Rectangle 1512"/>
          <p:cNvSpPr/>
          <p:nvPr/>
        </p:nvSpPr>
        <p:spPr>
          <a:xfrm>
            <a:off x="8549640" y="2368833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14" name="Rectangle 1513"/>
          <p:cNvSpPr/>
          <p:nvPr/>
        </p:nvSpPr>
        <p:spPr>
          <a:xfrm>
            <a:off x="7208523" y="270411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15" name="Rectangle 1514"/>
          <p:cNvSpPr/>
          <p:nvPr/>
        </p:nvSpPr>
        <p:spPr>
          <a:xfrm>
            <a:off x="7543804" y="270411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16" name="Rectangle 1515"/>
          <p:cNvSpPr/>
          <p:nvPr/>
        </p:nvSpPr>
        <p:spPr>
          <a:xfrm>
            <a:off x="6705598" y="270411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17" name="Rectangle 1516"/>
          <p:cNvSpPr/>
          <p:nvPr/>
        </p:nvSpPr>
        <p:spPr>
          <a:xfrm>
            <a:off x="6873237" y="270411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18" name="Rectangle 1517"/>
          <p:cNvSpPr/>
          <p:nvPr/>
        </p:nvSpPr>
        <p:spPr>
          <a:xfrm>
            <a:off x="6789417" y="287175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19" name="Rectangle 1518"/>
          <p:cNvSpPr/>
          <p:nvPr/>
        </p:nvSpPr>
        <p:spPr>
          <a:xfrm>
            <a:off x="7124702" y="287175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20" name="Rectangle 1519"/>
          <p:cNvSpPr/>
          <p:nvPr/>
        </p:nvSpPr>
        <p:spPr>
          <a:xfrm>
            <a:off x="7292343" y="287175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21" name="Rectangle 1520"/>
          <p:cNvSpPr/>
          <p:nvPr/>
        </p:nvSpPr>
        <p:spPr>
          <a:xfrm>
            <a:off x="7208521" y="303939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22" name="Rectangle 1521"/>
          <p:cNvSpPr/>
          <p:nvPr/>
        </p:nvSpPr>
        <p:spPr>
          <a:xfrm>
            <a:off x="7543802" y="303939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23" name="Rectangle 1522"/>
          <p:cNvSpPr/>
          <p:nvPr/>
        </p:nvSpPr>
        <p:spPr>
          <a:xfrm>
            <a:off x="6957059" y="320703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24" name="Rectangle 1523"/>
          <p:cNvSpPr/>
          <p:nvPr/>
        </p:nvSpPr>
        <p:spPr>
          <a:xfrm>
            <a:off x="6873236" y="337467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25" name="Rectangle 1524"/>
          <p:cNvSpPr/>
          <p:nvPr/>
        </p:nvSpPr>
        <p:spPr>
          <a:xfrm>
            <a:off x="7459984" y="320703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26" name="Rectangle 1525"/>
          <p:cNvSpPr/>
          <p:nvPr/>
        </p:nvSpPr>
        <p:spPr>
          <a:xfrm>
            <a:off x="7543801" y="337467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27" name="Rectangle 1526"/>
          <p:cNvSpPr/>
          <p:nvPr/>
        </p:nvSpPr>
        <p:spPr>
          <a:xfrm>
            <a:off x="6957059" y="354231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28" name="Rectangle 1527"/>
          <p:cNvSpPr/>
          <p:nvPr/>
        </p:nvSpPr>
        <p:spPr>
          <a:xfrm>
            <a:off x="7292343" y="354231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29" name="Rectangle 1528"/>
          <p:cNvSpPr/>
          <p:nvPr/>
        </p:nvSpPr>
        <p:spPr>
          <a:xfrm>
            <a:off x="7795263" y="320703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30" name="Rectangle 1529"/>
          <p:cNvSpPr/>
          <p:nvPr/>
        </p:nvSpPr>
        <p:spPr>
          <a:xfrm>
            <a:off x="7711439" y="337467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31" name="Rectangle 1530"/>
          <p:cNvSpPr/>
          <p:nvPr/>
        </p:nvSpPr>
        <p:spPr>
          <a:xfrm>
            <a:off x="7627623" y="2536474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32" name="Rectangle 1531"/>
          <p:cNvSpPr/>
          <p:nvPr/>
        </p:nvSpPr>
        <p:spPr>
          <a:xfrm>
            <a:off x="7711442" y="270411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33" name="Rectangle 1532"/>
          <p:cNvSpPr/>
          <p:nvPr/>
        </p:nvSpPr>
        <p:spPr>
          <a:xfrm>
            <a:off x="7795263" y="287175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34" name="Rectangle 1533"/>
          <p:cNvSpPr/>
          <p:nvPr/>
        </p:nvSpPr>
        <p:spPr>
          <a:xfrm>
            <a:off x="8130543" y="354231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35" name="Rectangle 1534"/>
          <p:cNvSpPr/>
          <p:nvPr/>
        </p:nvSpPr>
        <p:spPr>
          <a:xfrm rot="10800000">
            <a:off x="8381999" y="370995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36" name="Rectangle 1535"/>
          <p:cNvSpPr/>
          <p:nvPr/>
        </p:nvSpPr>
        <p:spPr>
          <a:xfrm rot="10800000">
            <a:off x="8046719" y="370995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37" name="Rectangle 1536"/>
          <p:cNvSpPr/>
          <p:nvPr/>
        </p:nvSpPr>
        <p:spPr>
          <a:xfrm>
            <a:off x="6789421" y="354231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38" name="Rectangle 1537"/>
          <p:cNvSpPr/>
          <p:nvPr/>
        </p:nvSpPr>
        <p:spPr>
          <a:xfrm>
            <a:off x="7962903" y="354231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39" name="Rectangle 1538"/>
          <p:cNvSpPr/>
          <p:nvPr/>
        </p:nvSpPr>
        <p:spPr>
          <a:xfrm rot="10800000">
            <a:off x="7543797" y="404523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40" name="Rectangle 1539"/>
          <p:cNvSpPr/>
          <p:nvPr/>
        </p:nvSpPr>
        <p:spPr>
          <a:xfrm rot="10800000">
            <a:off x="7627623" y="387759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41" name="Rectangle 1540"/>
          <p:cNvSpPr/>
          <p:nvPr/>
        </p:nvSpPr>
        <p:spPr>
          <a:xfrm rot="10800000">
            <a:off x="7795263" y="421287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42" name="Rectangle 1541"/>
          <p:cNvSpPr/>
          <p:nvPr/>
        </p:nvSpPr>
        <p:spPr>
          <a:xfrm rot="10800000">
            <a:off x="7543797" y="438051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43" name="Rectangle 1542"/>
          <p:cNvSpPr/>
          <p:nvPr/>
        </p:nvSpPr>
        <p:spPr>
          <a:xfrm rot="10800000">
            <a:off x="7795263" y="387759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44" name="Rectangle 1543"/>
          <p:cNvSpPr/>
          <p:nvPr/>
        </p:nvSpPr>
        <p:spPr>
          <a:xfrm rot="10800000">
            <a:off x="7879077" y="404523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45" name="Rectangle 1544"/>
          <p:cNvSpPr/>
          <p:nvPr/>
        </p:nvSpPr>
        <p:spPr>
          <a:xfrm rot="10800000">
            <a:off x="7795263" y="454815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46" name="Rectangle 1545"/>
          <p:cNvSpPr/>
          <p:nvPr/>
        </p:nvSpPr>
        <p:spPr>
          <a:xfrm rot="10800000">
            <a:off x="7627623" y="454815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47" name="Rectangle 1546"/>
          <p:cNvSpPr/>
          <p:nvPr/>
        </p:nvSpPr>
        <p:spPr>
          <a:xfrm rot="10800000">
            <a:off x="7711437" y="471579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48" name="Rectangle 1547"/>
          <p:cNvSpPr/>
          <p:nvPr/>
        </p:nvSpPr>
        <p:spPr>
          <a:xfrm rot="10800000">
            <a:off x="8465823" y="387759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49" name="Rectangle 1548"/>
          <p:cNvSpPr/>
          <p:nvPr/>
        </p:nvSpPr>
        <p:spPr>
          <a:xfrm rot="10800000">
            <a:off x="8381997" y="404523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50" name="Rectangle 1549"/>
          <p:cNvSpPr/>
          <p:nvPr/>
        </p:nvSpPr>
        <p:spPr>
          <a:xfrm rot="10800000">
            <a:off x="6621776" y="387759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51" name="Rectangle 1550"/>
          <p:cNvSpPr/>
          <p:nvPr/>
        </p:nvSpPr>
        <p:spPr>
          <a:xfrm rot="10800000">
            <a:off x="6789418" y="488343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52" name="Rectangle 1551"/>
          <p:cNvSpPr/>
          <p:nvPr/>
        </p:nvSpPr>
        <p:spPr>
          <a:xfrm rot="10800000">
            <a:off x="6957058" y="488343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53" name="Rectangle 1552"/>
          <p:cNvSpPr/>
          <p:nvPr/>
        </p:nvSpPr>
        <p:spPr>
          <a:xfrm rot="10800000">
            <a:off x="7124701" y="488343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54" name="Rectangle 1553"/>
          <p:cNvSpPr/>
          <p:nvPr/>
        </p:nvSpPr>
        <p:spPr>
          <a:xfrm rot="10800000">
            <a:off x="7292342" y="488343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55" name="Rectangle 1554"/>
          <p:cNvSpPr/>
          <p:nvPr/>
        </p:nvSpPr>
        <p:spPr>
          <a:xfrm rot="10800000">
            <a:off x="7795263" y="488343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56" name="Rectangle 1555"/>
          <p:cNvSpPr/>
          <p:nvPr/>
        </p:nvSpPr>
        <p:spPr>
          <a:xfrm>
            <a:off x="6370320" y="2368833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57" name="Rectangle 1556"/>
          <p:cNvSpPr/>
          <p:nvPr/>
        </p:nvSpPr>
        <p:spPr>
          <a:xfrm rot="10800000">
            <a:off x="6370315" y="471579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58" name="Rectangle 1557"/>
          <p:cNvSpPr/>
          <p:nvPr/>
        </p:nvSpPr>
        <p:spPr>
          <a:xfrm>
            <a:off x="6370321" y="270411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59" name="Rectangle 1558"/>
          <p:cNvSpPr/>
          <p:nvPr/>
        </p:nvSpPr>
        <p:spPr>
          <a:xfrm>
            <a:off x="6370321" y="303939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60" name="Rectangle 1559"/>
          <p:cNvSpPr/>
          <p:nvPr/>
        </p:nvSpPr>
        <p:spPr>
          <a:xfrm rot="10800000">
            <a:off x="6370315" y="438051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61" name="Rectangle 1560"/>
          <p:cNvSpPr/>
          <p:nvPr/>
        </p:nvSpPr>
        <p:spPr>
          <a:xfrm rot="10800000">
            <a:off x="6370315" y="404523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62" name="Rectangle 1561"/>
          <p:cNvSpPr/>
          <p:nvPr/>
        </p:nvSpPr>
        <p:spPr>
          <a:xfrm>
            <a:off x="6370319" y="337467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63" name="Rectangle 1562"/>
          <p:cNvSpPr/>
          <p:nvPr/>
        </p:nvSpPr>
        <p:spPr>
          <a:xfrm rot="10800000">
            <a:off x="6370317" y="370995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68" name="Rectangle 1467"/>
          <p:cNvSpPr/>
          <p:nvPr/>
        </p:nvSpPr>
        <p:spPr>
          <a:xfrm rot="10800000">
            <a:off x="6537953" y="438051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94" name="Rectangle 1493"/>
          <p:cNvSpPr/>
          <p:nvPr/>
        </p:nvSpPr>
        <p:spPr>
          <a:xfrm>
            <a:off x="6454138" y="354231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75" name="Rectangle 1374"/>
          <p:cNvSpPr/>
          <p:nvPr/>
        </p:nvSpPr>
        <p:spPr>
          <a:xfrm>
            <a:off x="6454138" y="2536473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27" name="Rectangle 1326"/>
          <p:cNvSpPr/>
          <p:nvPr/>
        </p:nvSpPr>
        <p:spPr>
          <a:xfrm>
            <a:off x="6454138" y="287175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69" name="Rectangle 1468"/>
          <p:cNvSpPr/>
          <p:nvPr/>
        </p:nvSpPr>
        <p:spPr>
          <a:xfrm rot="10800000">
            <a:off x="6454136" y="454815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70" name="Rectangle 1469"/>
          <p:cNvSpPr/>
          <p:nvPr/>
        </p:nvSpPr>
        <p:spPr>
          <a:xfrm rot="10800000">
            <a:off x="6537953" y="471579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64" name="TextBox 1563"/>
          <p:cNvSpPr txBox="1"/>
          <p:nvPr/>
        </p:nvSpPr>
        <p:spPr>
          <a:xfrm>
            <a:off x="2849880" y="6237388"/>
            <a:ext cx="48923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(a)</a:t>
            </a:r>
          </a:p>
        </p:txBody>
      </p:sp>
      <p:sp>
        <p:nvSpPr>
          <p:cNvPr id="1565" name="TextBox 1564"/>
          <p:cNvSpPr txBox="1"/>
          <p:nvPr/>
        </p:nvSpPr>
        <p:spPr>
          <a:xfrm>
            <a:off x="7650569" y="5051073"/>
            <a:ext cx="50206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(b)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921DD3-5750-4350-B6FE-D2EFDB6F6DD8}"/>
              </a:ext>
            </a:extLst>
          </p:cNvPr>
          <p:cNvSpPr txBox="1"/>
          <p:nvPr/>
        </p:nvSpPr>
        <p:spPr>
          <a:xfrm>
            <a:off x="1293717" y="6759714"/>
            <a:ext cx="763869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Comparing the original scale-free-like pattern (Pattern 6; shown here) </a:t>
            </a:r>
          </a:p>
          <a:p>
            <a:pPr algn="ctr"/>
            <a:r>
              <a:rPr lang="en-US" b="1" dirty="0"/>
              <a:t>with the free energy-minimized results (next slide)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5C2670-A1D3-4EAC-B30F-4217D19C67EF}"/>
              </a:ext>
            </a:extLst>
          </p:cNvPr>
          <p:cNvSpPr txBox="1"/>
          <p:nvPr/>
        </p:nvSpPr>
        <p:spPr>
          <a:xfrm>
            <a:off x="754383" y="70670"/>
            <a:ext cx="84445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Experiment #4 Used a Large-Scale Grid that Repeated Smaller Grid Four Times</a:t>
            </a:r>
          </a:p>
        </p:txBody>
      </p:sp>
    </p:spTree>
    <p:extLst>
      <p:ext uri="{BB962C8B-B14F-4D97-AF65-F5344CB8AC3E}">
        <p14:creationId xmlns:p14="http://schemas.microsoft.com/office/powerpoint/2010/main" val="114725701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75"/>
          <p:cNvSpPr/>
          <p:nvPr/>
        </p:nvSpPr>
        <p:spPr>
          <a:xfrm>
            <a:off x="419113" y="53340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7" name="Rectangle 76"/>
          <p:cNvSpPr/>
          <p:nvPr/>
        </p:nvSpPr>
        <p:spPr>
          <a:xfrm>
            <a:off x="754394" y="53340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8" name="Rectangle 77"/>
          <p:cNvSpPr/>
          <p:nvPr/>
        </p:nvSpPr>
        <p:spPr>
          <a:xfrm>
            <a:off x="586753" y="53340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5" name="Rectangle 34"/>
          <p:cNvSpPr/>
          <p:nvPr/>
        </p:nvSpPr>
        <p:spPr>
          <a:xfrm>
            <a:off x="335293" y="365760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6" name="Rectangle 35"/>
          <p:cNvSpPr/>
          <p:nvPr/>
        </p:nvSpPr>
        <p:spPr>
          <a:xfrm>
            <a:off x="502933" y="365760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7" name="Rectangle 36"/>
          <p:cNvSpPr/>
          <p:nvPr/>
        </p:nvSpPr>
        <p:spPr>
          <a:xfrm>
            <a:off x="670573" y="365760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8" name="Rectangle 37"/>
          <p:cNvSpPr/>
          <p:nvPr/>
        </p:nvSpPr>
        <p:spPr>
          <a:xfrm>
            <a:off x="838214" y="365760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9" name="Rectangle 38"/>
          <p:cNvSpPr/>
          <p:nvPr/>
        </p:nvSpPr>
        <p:spPr>
          <a:xfrm>
            <a:off x="1173497" y="365760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0" name="Rectangle 39"/>
          <p:cNvSpPr/>
          <p:nvPr/>
        </p:nvSpPr>
        <p:spPr>
          <a:xfrm>
            <a:off x="1341139" y="365760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1" name="Rectangle 40"/>
          <p:cNvSpPr/>
          <p:nvPr/>
        </p:nvSpPr>
        <p:spPr>
          <a:xfrm>
            <a:off x="1005856" y="365760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2" name="Rectangle 41"/>
          <p:cNvSpPr/>
          <p:nvPr/>
        </p:nvSpPr>
        <p:spPr>
          <a:xfrm>
            <a:off x="1508779" y="365760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4" name="Rectangle 123"/>
          <p:cNvSpPr/>
          <p:nvPr/>
        </p:nvSpPr>
        <p:spPr>
          <a:xfrm>
            <a:off x="1676417" y="365760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5" name="Rectangle 124"/>
          <p:cNvSpPr/>
          <p:nvPr/>
        </p:nvSpPr>
        <p:spPr>
          <a:xfrm>
            <a:off x="1844057" y="365760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6" name="Rectangle 125"/>
          <p:cNvSpPr/>
          <p:nvPr/>
        </p:nvSpPr>
        <p:spPr>
          <a:xfrm>
            <a:off x="2011697" y="365760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7" name="Rectangle 126"/>
          <p:cNvSpPr/>
          <p:nvPr/>
        </p:nvSpPr>
        <p:spPr>
          <a:xfrm>
            <a:off x="2179338" y="365760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8" name="Rectangle 127"/>
          <p:cNvSpPr/>
          <p:nvPr/>
        </p:nvSpPr>
        <p:spPr>
          <a:xfrm>
            <a:off x="2514618" y="365760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9" name="Rectangle 128"/>
          <p:cNvSpPr/>
          <p:nvPr/>
        </p:nvSpPr>
        <p:spPr>
          <a:xfrm>
            <a:off x="2849893" y="365760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0" name="Rectangle 129"/>
          <p:cNvSpPr/>
          <p:nvPr/>
        </p:nvSpPr>
        <p:spPr>
          <a:xfrm>
            <a:off x="2346978" y="365760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8" name="Rectangle 147"/>
          <p:cNvSpPr/>
          <p:nvPr/>
        </p:nvSpPr>
        <p:spPr>
          <a:xfrm>
            <a:off x="1257319" y="53340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3" name="Rectangle 152"/>
          <p:cNvSpPr/>
          <p:nvPr/>
        </p:nvSpPr>
        <p:spPr>
          <a:xfrm>
            <a:off x="1592597" y="53340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4" name="Rectangle 153"/>
          <p:cNvSpPr/>
          <p:nvPr/>
        </p:nvSpPr>
        <p:spPr>
          <a:xfrm>
            <a:off x="1760237" y="53340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6" name="Rectangle 155"/>
          <p:cNvSpPr/>
          <p:nvPr/>
        </p:nvSpPr>
        <p:spPr>
          <a:xfrm>
            <a:off x="1927877" y="53340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3" name="Rectangle 162"/>
          <p:cNvSpPr/>
          <p:nvPr/>
        </p:nvSpPr>
        <p:spPr>
          <a:xfrm>
            <a:off x="2766073" y="53340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4" name="Rectangle 163"/>
          <p:cNvSpPr/>
          <p:nvPr/>
        </p:nvSpPr>
        <p:spPr>
          <a:xfrm>
            <a:off x="2598434" y="53340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5" name="Rectangle 74"/>
          <p:cNvSpPr/>
          <p:nvPr/>
        </p:nvSpPr>
        <p:spPr>
          <a:xfrm>
            <a:off x="251473" y="53340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" name="Rectangle 2"/>
          <p:cNvSpPr/>
          <p:nvPr/>
        </p:nvSpPr>
        <p:spPr>
          <a:xfrm rot="10800000">
            <a:off x="2598429" y="28803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" name="Rectangle 3"/>
          <p:cNvSpPr/>
          <p:nvPr/>
        </p:nvSpPr>
        <p:spPr>
          <a:xfrm rot="10800000">
            <a:off x="2263153" y="28803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1" name="Rectangle 140"/>
          <p:cNvSpPr/>
          <p:nvPr/>
        </p:nvSpPr>
        <p:spPr>
          <a:xfrm rot="10800000">
            <a:off x="2095513" y="28803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2" name="Rectangle 141"/>
          <p:cNvSpPr/>
          <p:nvPr/>
        </p:nvSpPr>
        <p:spPr>
          <a:xfrm rot="10800000">
            <a:off x="1927873" y="28803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9" name="Rectangle 148"/>
          <p:cNvSpPr/>
          <p:nvPr/>
        </p:nvSpPr>
        <p:spPr>
          <a:xfrm rot="10800000">
            <a:off x="1424953" y="28803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7" name="Rectangle 156"/>
          <p:cNvSpPr/>
          <p:nvPr/>
        </p:nvSpPr>
        <p:spPr>
          <a:xfrm rot="10800000">
            <a:off x="754390" y="288036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8" name="Rectangle 157"/>
          <p:cNvSpPr/>
          <p:nvPr/>
        </p:nvSpPr>
        <p:spPr>
          <a:xfrm rot="10800000">
            <a:off x="586750" y="288036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9" name="Rectangle 158"/>
          <p:cNvSpPr/>
          <p:nvPr/>
        </p:nvSpPr>
        <p:spPr>
          <a:xfrm rot="10800000">
            <a:off x="251468" y="288036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7" name="Rectangle 166"/>
          <p:cNvSpPr/>
          <p:nvPr/>
        </p:nvSpPr>
        <p:spPr>
          <a:xfrm>
            <a:off x="502935" y="10363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8" name="Rectangle 167"/>
          <p:cNvSpPr/>
          <p:nvPr/>
        </p:nvSpPr>
        <p:spPr>
          <a:xfrm>
            <a:off x="838216" y="10363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0" name="Rectangle 169"/>
          <p:cNvSpPr/>
          <p:nvPr/>
        </p:nvSpPr>
        <p:spPr>
          <a:xfrm>
            <a:off x="419116" y="8686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5" name="Rectangle 174"/>
          <p:cNvSpPr/>
          <p:nvPr/>
        </p:nvSpPr>
        <p:spPr>
          <a:xfrm>
            <a:off x="1508781" y="10363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6" name="Rectangle 175"/>
          <p:cNvSpPr/>
          <p:nvPr/>
        </p:nvSpPr>
        <p:spPr>
          <a:xfrm>
            <a:off x="1341141" y="10363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7" name="Rectangle 176"/>
          <p:cNvSpPr/>
          <p:nvPr/>
        </p:nvSpPr>
        <p:spPr>
          <a:xfrm>
            <a:off x="922037" y="8686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0" name="Rectangle 179"/>
          <p:cNvSpPr/>
          <p:nvPr/>
        </p:nvSpPr>
        <p:spPr>
          <a:xfrm>
            <a:off x="1257321" y="8686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2" name="Rectangle 181"/>
          <p:cNvSpPr/>
          <p:nvPr/>
        </p:nvSpPr>
        <p:spPr>
          <a:xfrm>
            <a:off x="1844060" y="10363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3" name="Rectangle 182"/>
          <p:cNvSpPr/>
          <p:nvPr/>
        </p:nvSpPr>
        <p:spPr>
          <a:xfrm>
            <a:off x="2179340" y="10363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4" name="Rectangle 183"/>
          <p:cNvSpPr/>
          <p:nvPr/>
        </p:nvSpPr>
        <p:spPr>
          <a:xfrm>
            <a:off x="2011700" y="10363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6" name="Rectangle 185"/>
          <p:cNvSpPr/>
          <p:nvPr/>
        </p:nvSpPr>
        <p:spPr>
          <a:xfrm>
            <a:off x="1760240" y="8686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7" name="Rectangle 186"/>
          <p:cNvSpPr/>
          <p:nvPr/>
        </p:nvSpPr>
        <p:spPr>
          <a:xfrm>
            <a:off x="2095520" y="8686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8" name="Rectangle 187"/>
          <p:cNvSpPr/>
          <p:nvPr/>
        </p:nvSpPr>
        <p:spPr>
          <a:xfrm>
            <a:off x="1927880" y="8686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90" name="Rectangle 189"/>
          <p:cNvSpPr/>
          <p:nvPr/>
        </p:nvSpPr>
        <p:spPr>
          <a:xfrm>
            <a:off x="2514621" y="10363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91" name="Rectangle 190"/>
          <p:cNvSpPr/>
          <p:nvPr/>
        </p:nvSpPr>
        <p:spPr>
          <a:xfrm>
            <a:off x="2849897" y="10363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93" name="Rectangle 192"/>
          <p:cNvSpPr/>
          <p:nvPr/>
        </p:nvSpPr>
        <p:spPr>
          <a:xfrm>
            <a:off x="2263160" y="8686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97" name="Rectangle 196"/>
          <p:cNvSpPr/>
          <p:nvPr/>
        </p:nvSpPr>
        <p:spPr>
          <a:xfrm>
            <a:off x="251474" y="8686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00" name="Rectangle 199"/>
          <p:cNvSpPr/>
          <p:nvPr/>
        </p:nvSpPr>
        <p:spPr>
          <a:xfrm>
            <a:off x="335296" y="10363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03" name="Rectangle 202"/>
          <p:cNvSpPr/>
          <p:nvPr/>
        </p:nvSpPr>
        <p:spPr>
          <a:xfrm>
            <a:off x="670578" y="13716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05" name="Rectangle 204"/>
          <p:cNvSpPr/>
          <p:nvPr/>
        </p:nvSpPr>
        <p:spPr>
          <a:xfrm>
            <a:off x="754395" y="12039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06" name="Rectangle 205"/>
          <p:cNvSpPr/>
          <p:nvPr/>
        </p:nvSpPr>
        <p:spPr>
          <a:xfrm>
            <a:off x="586756" y="12039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07" name="Rectangle 206"/>
          <p:cNvSpPr/>
          <p:nvPr/>
        </p:nvSpPr>
        <p:spPr>
          <a:xfrm>
            <a:off x="1005859" y="13716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08" name="Rectangle 207"/>
          <p:cNvSpPr/>
          <p:nvPr/>
        </p:nvSpPr>
        <p:spPr>
          <a:xfrm>
            <a:off x="1173500" y="13716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09" name="Rectangle 208"/>
          <p:cNvSpPr/>
          <p:nvPr/>
        </p:nvSpPr>
        <p:spPr>
          <a:xfrm>
            <a:off x="1508780" y="13716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11" name="Rectangle 210"/>
          <p:cNvSpPr/>
          <p:nvPr/>
        </p:nvSpPr>
        <p:spPr>
          <a:xfrm>
            <a:off x="922037" y="12039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14" name="Rectangle 213"/>
          <p:cNvSpPr/>
          <p:nvPr/>
        </p:nvSpPr>
        <p:spPr>
          <a:xfrm>
            <a:off x="1257319" y="12039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16" name="Rectangle 215"/>
          <p:cNvSpPr/>
          <p:nvPr/>
        </p:nvSpPr>
        <p:spPr>
          <a:xfrm>
            <a:off x="1844059" y="137160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18" name="Rectangle 217"/>
          <p:cNvSpPr/>
          <p:nvPr/>
        </p:nvSpPr>
        <p:spPr>
          <a:xfrm>
            <a:off x="2011699" y="137160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19" name="Rectangle 218"/>
          <p:cNvSpPr/>
          <p:nvPr/>
        </p:nvSpPr>
        <p:spPr>
          <a:xfrm>
            <a:off x="1592598" y="12039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20" name="Rectangle 219"/>
          <p:cNvSpPr/>
          <p:nvPr/>
        </p:nvSpPr>
        <p:spPr>
          <a:xfrm>
            <a:off x="1760238" y="12039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22" name="Rectangle 221"/>
          <p:cNvSpPr/>
          <p:nvPr/>
        </p:nvSpPr>
        <p:spPr>
          <a:xfrm>
            <a:off x="1927878" y="12039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23" name="Rectangle 222"/>
          <p:cNvSpPr/>
          <p:nvPr/>
        </p:nvSpPr>
        <p:spPr>
          <a:xfrm>
            <a:off x="2346980" y="13716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25" name="Rectangle 224"/>
          <p:cNvSpPr/>
          <p:nvPr/>
        </p:nvSpPr>
        <p:spPr>
          <a:xfrm>
            <a:off x="2849896" y="13716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26" name="Rectangle 225"/>
          <p:cNvSpPr/>
          <p:nvPr/>
        </p:nvSpPr>
        <p:spPr>
          <a:xfrm>
            <a:off x="2682257" y="13716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27" name="Rectangle 226"/>
          <p:cNvSpPr/>
          <p:nvPr/>
        </p:nvSpPr>
        <p:spPr>
          <a:xfrm>
            <a:off x="2263158" y="12039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28" name="Rectangle 227"/>
          <p:cNvSpPr/>
          <p:nvPr/>
        </p:nvSpPr>
        <p:spPr>
          <a:xfrm>
            <a:off x="2430799" y="12039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29" name="Rectangle 228"/>
          <p:cNvSpPr/>
          <p:nvPr/>
        </p:nvSpPr>
        <p:spPr>
          <a:xfrm>
            <a:off x="2766075" y="12039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30" name="Rectangle 229"/>
          <p:cNvSpPr/>
          <p:nvPr/>
        </p:nvSpPr>
        <p:spPr>
          <a:xfrm>
            <a:off x="2598436" y="12039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31" name="Rectangle 230"/>
          <p:cNvSpPr/>
          <p:nvPr/>
        </p:nvSpPr>
        <p:spPr>
          <a:xfrm>
            <a:off x="251474" y="12039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34" name="Rectangle 233"/>
          <p:cNvSpPr/>
          <p:nvPr/>
        </p:nvSpPr>
        <p:spPr>
          <a:xfrm>
            <a:off x="335296" y="13716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35" name="Rectangle 234"/>
          <p:cNvSpPr/>
          <p:nvPr/>
        </p:nvSpPr>
        <p:spPr>
          <a:xfrm rot="10800000">
            <a:off x="2682252" y="30480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36" name="Rectangle 235"/>
          <p:cNvSpPr/>
          <p:nvPr/>
        </p:nvSpPr>
        <p:spPr>
          <a:xfrm rot="10800000">
            <a:off x="2346975" y="30480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37" name="Rectangle 236"/>
          <p:cNvSpPr/>
          <p:nvPr/>
        </p:nvSpPr>
        <p:spPr>
          <a:xfrm rot="10800000">
            <a:off x="2514615" y="30480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39" name="Rectangle 238"/>
          <p:cNvSpPr/>
          <p:nvPr/>
        </p:nvSpPr>
        <p:spPr>
          <a:xfrm rot="10800000">
            <a:off x="2011695" y="30480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41" name="Rectangle 240"/>
          <p:cNvSpPr/>
          <p:nvPr/>
        </p:nvSpPr>
        <p:spPr>
          <a:xfrm rot="10800000">
            <a:off x="1844060" y="30480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42" name="Rectangle 241"/>
          <p:cNvSpPr/>
          <p:nvPr/>
        </p:nvSpPr>
        <p:spPr>
          <a:xfrm rot="10800000">
            <a:off x="1508780" y="304800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43" name="Rectangle 242"/>
          <p:cNvSpPr/>
          <p:nvPr/>
        </p:nvSpPr>
        <p:spPr>
          <a:xfrm rot="10800000">
            <a:off x="1341140" y="304800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48" name="Rectangle 247"/>
          <p:cNvSpPr/>
          <p:nvPr/>
        </p:nvSpPr>
        <p:spPr>
          <a:xfrm rot="10800000">
            <a:off x="335294" y="304800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49" name="Rectangle 248"/>
          <p:cNvSpPr/>
          <p:nvPr/>
        </p:nvSpPr>
        <p:spPr>
          <a:xfrm rot="10800000">
            <a:off x="502934" y="304800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55" name="Rectangle 254"/>
          <p:cNvSpPr/>
          <p:nvPr/>
        </p:nvSpPr>
        <p:spPr>
          <a:xfrm>
            <a:off x="502935" y="70104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56" name="Rectangle 255"/>
          <p:cNvSpPr/>
          <p:nvPr/>
        </p:nvSpPr>
        <p:spPr>
          <a:xfrm>
            <a:off x="838214" y="70104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57" name="Rectangle 256"/>
          <p:cNvSpPr/>
          <p:nvPr/>
        </p:nvSpPr>
        <p:spPr>
          <a:xfrm>
            <a:off x="670573" y="70104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58" name="Rectangle 257"/>
          <p:cNvSpPr/>
          <p:nvPr/>
        </p:nvSpPr>
        <p:spPr>
          <a:xfrm>
            <a:off x="1005859" y="70104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59" name="Rectangle 258"/>
          <p:cNvSpPr/>
          <p:nvPr/>
        </p:nvSpPr>
        <p:spPr>
          <a:xfrm>
            <a:off x="1173500" y="70104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61" name="Rectangle 260"/>
          <p:cNvSpPr/>
          <p:nvPr/>
        </p:nvSpPr>
        <p:spPr>
          <a:xfrm>
            <a:off x="1341141" y="70104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62" name="Rectangle 261"/>
          <p:cNvSpPr/>
          <p:nvPr/>
        </p:nvSpPr>
        <p:spPr>
          <a:xfrm>
            <a:off x="1676420" y="701041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63" name="Rectangle 262"/>
          <p:cNvSpPr/>
          <p:nvPr/>
        </p:nvSpPr>
        <p:spPr>
          <a:xfrm>
            <a:off x="1844060" y="701041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65" name="Rectangle 264"/>
          <p:cNvSpPr/>
          <p:nvPr/>
        </p:nvSpPr>
        <p:spPr>
          <a:xfrm>
            <a:off x="2011700" y="701041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66" name="Rectangle 265"/>
          <p:cNvSpPr/>
          <p:nvPr/>
        </p:nvSpPr>
        <p:spPr>
          <a:xfrm>
            <a:off x="2346981" y="701041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67" name="Rectangle 266"/>
          <p:cNvSpPr/>
          <p:nvPr/>
        </p:nvSpPr>
        <p:spPr>
          <a:xfrm>
            <a:off x="2514621" y="701041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68" name="Rectangle 267"/>
          <p:cNvSpPr/>
          <p:nvPr/>
        </p:nvSpPr>
        <p:spPr>
          <a:xfrm>
            <a:off x="2849896" y="701041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69" name="Rectangle 268"/>
          <p:cNvSpPr/>
          <p:nvPr/>
        </p:nvSpPr>
        <p:spPr>
          <a:xfrm>
            <a:off x="2682258" y="701041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71" name="Rectangle 270"/>
          <p:cNvSpPr/>
          <p:nvPr/>
        </p:nvSpPr>
        <p:spPr>
          <a:xfrm>
            <a:off x="335295" y="70104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72" name="Rectangle 271"/>
          <p:cNvSpPr/>
          <p:nvPr/>
        </p:nvSpPr>
        <p:spPr>
          <a:xfrm rot="10800000">
            <a:off x="2682257" y="27127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75" name="Rectangle 274"/>
          <p:cNvSpPr/>
          <p:nvPr/>
        </p:nvSpPr>
        <p:spPr>
          <a:xfrm rot="10800000">
            <a:off x="2179340" y="27127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78" name="Rectangle 277"/>
          <p:cNvSpPr/>
          <p:nvPr/>
        </p:nvSpPr>
        <p:spPr>
          <a:xfrm rot="10800000">
            <a:off x="1844060" y="27127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80" name="Rectangle 279"/>
          <p:cNvSpPr/>
          <p:nvPr/>
        </p:nvSpPr>
        <p:spPr>
          <a:xfrm rot="10800000">
            <a:off x="1341140" y="271272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81" name="Rectangle 280"/>
          <p:cNvSpPr/>
          <p:nvPr/>
        </p:nvSpPr>
        <p:spPr>
          <a:xfrm rot="10800000">
            <a:off x="1005858" y="271272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83" name="Rectangle 282"/>
          <p:cNvSpPr/>
          <p:nvPr/>
        </p:nvSpPr>
        <p:spPr>
          <a:xfrm rot="10800000">
            <a:off x="838216" y="271272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84" name="Rectangle 283"/>
          <p:cNvSpPr/>
          <p:nvPr/>
        </p:nvSpPr>
        <p:spPr>
          <a:xfrm rot="10800000">
            <a:off x="670576" y="271272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86" name="Rectangle 285"/>
          <p:cNvSpPr/>
          <p:nvPr/>
        </p:nvSpPr>
        <p:spPr>
          <a:xfrm rot="10800000">
            <a:off x="502934" y="271272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87" name="Rectangle 286"/>
          <p:cNvSpPr/>
          <p:nvPr/>
        </p:nvSpPr>
        <p:spPr>
          <a:xfrm rot="10800000">
            <a:off x="2849897" y="27127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90" name="Rectangle 289"/>
          <p:cNvSpPr/>
          <p:nvPr/>
        </p:nvSpPr>
        <p:spPr>
          <a:xfrm rot="10800000">
            <a:off x="2598436" y="25450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91" name="Rectangle 290"/>
          <p:cNvSpPr/>
          <p:nvPr/>
        </p:nvSpPr>
        <p:spPr>
          <a:xfrm rot="10800000">
            <a:off x="2263156" y="25450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95" name="Rectangle 294"/>
          <p:cNvSpPr/>
          <p:nvPr/>
        </p:nvSpPr>
        <p:spPr>
          <a:xfrm rot="10800000">
            <a:off x="1592596" y="25450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96" name="Rectangle 295"/>
          <p:cNvSpPr/>
          <p:nvPr/>
        </p:nvSpPr>
        <p:spPr>
          <a:xfrm rot="10800000">
            <a:off x="1760236" y="25450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98" name="Rectangle 297"/>
          <p:cNvSpPr/>
          <p:nvPr/>
        </p:nvSpPr>
        <p:spPr>
          <a:xfrm rot="10800000">
            <a:off x="1257315" y="254508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99" name="Rectangle 298"/>
          <p:cNvSpPr/>
          <p:nvPr/>
        </p:nvSpPr>
        <p:spPr>
          <a:xfrm rot="10800000">
            <a:off x="922033" y="254508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00" name="Rectangle 299"/>
          <p:cNvSpPr/>
          <p:nvPr/>
        </p:nvSpPr>
        <p:spPr>
          <a:xfrm rot="10800000">
            <a:off x="1089674" y="254508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01" name="Rectangle 300"/>
          <p:cNvSpPr/>
          <p:nvPr/>
        </p:nvSpPr>
        <p:spPr>
          <a:xfrm rot="10800000">
            <a:off x="754390" y="254508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02" name="Rectangle 301"/>
          <p:cNvSpPr/>
          <p:nvPr/>
        </p:nvSpPr>
        <p:spPr>
          <a:xfrm rot="10800000">
            <a:off x="586750" y="254508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03" name="Rectangle 302"/>
          <p:cNvSpPr/>
          <p:nvPr/>
        </p:nvSpPr>
        <p:spPr>
          <a:xfrm rot="10800000">
            <a:off x="251468" y="254508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09" name="Rectangle 308"/>
          <p:cNvSpPr/>
          <p:nvPr/>
        </p:nvSpPr>
        <p:spPr>
          <a:xfrm rot="10800000">
            <a:off x="2346980" y="23774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10" name="Rectangle 309"/>
          <p:cNvSpPr/>
          <p:nvPr/>
        </p:nvSpPr>
        <p:spPr>
          <a:xfrm rot="10800000">
            <a:off x="2514620" y="23774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11" name="Rectangle 310"/>
          <p:cNvSpPr/>
          <p:nvPr/>
        </p:nvSpPr>
        <p:spPr>
          <a:xfrm rot="10800000">
            <a:off x="2179340" y="23774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14" name="Rectangle 313"/>
          <p:cNvSpPr/>
          <p:nvPr/>
        </p:nvSpPr>
        <p:spPr>
          <a:xfrm rot="10800000">
            <a:off x="1844060" y="23774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15" name="Rectangle 314"/>
          <p:cNvSpPr/>
          <p:nvPr/>
        </p:nvSpPr>
        <p:spPr>
          <a:xfrm rot="10800000">
            <a:off x="1508780" y="23774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16" name="Rectangle 315"/>
          <p:cNvSpPr/>
          <p:nvPr/>
        </p:nvSpPr>
        <p:spPr>
          <a:xfrm rot="10800000">
            <a:off x="1341140" y="237744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18" name="Rectangle 317"/>
          <p:cNvSpPr/>
          <p:nvPr/>
        </p:nvSpPr>
        <p:spPr>
          <a:xfrm rot="10800000">
            <a:off x="1173499" y="237744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19" name="Rectangle 318"/>
          <p:cNvSpPr/>
          <p:nvPr/>
        </p:nvSpPr>
        <p:spPr>
          <a:xfrm rot="10800000">
            <a:off x="838216" y="237744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20" name="Rectangle 319"/>
          <p:cNvSpPr/>
          <p:nvPr/>
        </p:nvSpPr>
        <p:spPr>
          <a:xfrm rot="10800000">
            <a:off x="670576" y="237744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21" name="Rectangle 320"/>
          <p:cNvSpPr/>
          <p:nvPr/>
        </p:nvSpPr>
        <p:spPr>
          <a:xfrm rot="10800000">
            <a:off x="335294" y="237744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28" name="Rectangle 327"/>
          <p:cNvSpPr/>
          <p:nvPr/>
        </p:nvSpPr>
        <p:spPr>
          <a:xfrm rot="10800000">
            <a:off x="2430795" y="22098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29" name="Rectangle 328"/>
          <p:cNvSpPr/>
          <p:nvPr/>
        </p:nvSpPr>
        <p:spPr>
          <a:xfrm rot="10800000">
            <a:off x="2095515" y="22098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30" name="Rectangle 329"/>
          <p:cNvSpPr/>
          <p:nvPr/>
        </p:nvSpPr>
        <p:spPr>
          <a:xfrm rot="10800000">
            <a:off x="1927875" y="22098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31" name="Rectangle 330"/>
          <p:cNvSpPr/>
          <p:nvPr/>
        </p:nvSpPr>
        <p:spPr>
          <a:xfrm rot="10800000">
            <a:off x="1592595" y="22098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34" name="Rectangle 333"/>
          <p:cNvSpPr/>
          <p:nvPr/>
        </p:nvSpPr>
        <p:spPr>
          <a:xfrm rot="10800000">
            <a:off x="1257315" y="220980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36" name="Rectangle 335"/>
          <p:cNvSpPr/>
          <p:nvPr/>
        </p:nvSpPr>
        <p:spPr>
          <a:xfrm rot="10800000">
            <a:off x="1089674" y="220980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37" name="Rectangle 336"/>
          <p:cNvSpPr/>
          <p:nvPr/>
        </p:nvSpPr>
        <p:spPr>
          <a:xfrm rot="10800000">
            <a:off x="754390" y="22098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39" name="Rectangle 338"/>
          <p:cNvSpPr/>
          <p:nvPr/>
        </p:nvSpPr>
        <p:spPr>
          <a:xfrm rot="10800000">
            <a:off x="251468" y="220980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40" name="Rectangle 339"/>
          <p:cNvSpPr/>
          <p:nvPr/>
        </p:nvSpPr>
        <p:spPr>
          <a:xfrm rot="10800000">
            <a:off x="419110" y="220980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44" name="Rectangle 343"/>
          <p:cNvSpPr/>
          <p:nvPr/>
        </p:nvSpPr>
        <p:spPr>
          <a:xfrm>
            <a:off x="502935" y="17068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49" name="Rectangle 348"/>
          <p:cNvSpPr/>
          <p:nvPr/>
        </p:nvSpPr>
        <p:spPr>
          <a:xfrm>
            <a:off x="586755" y="15392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50" name="Rectangle 349"/>
          <p:cNvSpPr/>
          <p:nvPr/>
        </p:nvSpPr>
        <p:spPr>
          <a:xfrm>
            <a:off x="1005859" y="17068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52" name="Rectangle 351"/>
          <p:cNvSpPr/>
          <p:nvPr/>
        </p:nvSpPr>
        <p:spPr>
          <a:xfrm>
            <a:off x="1508780" y="17068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53" name="Rectangle 352"/>
          <p:cNvSpPr/>
          <p:nvPr/>
        </p:nvSpPr>
        <p:spPr>
          <a:xfrm>
            <a:off x="1341140" y="17068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54" name="Rectangle 353"/>
          <p:cNvSpPr/>
          <p:nvPr/>
        </p:nvSpPr>
        <p:spPr>
          <a:xfrm>
            <a:off x="922036" y="15392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55" name="Rectangle 354"/>
          <p:cNvSpPr/>
          <p:nvPr/>
        </p:nvSpPr>
        <p:spPr>
          <a:xfrm>
            <a:off x="1089677" y="15392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57" name="Rectangle 356"/>
          <p:cNvSpPr/>
          <p:nvPr/>
        </p:nvSpPr>
        <p:spPr>
          <a:xfrm>
            <a:off x="1257318" y="15392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58" name="Rectangle 357"/>
          <p:cNvSpPr/>
          <p:nvPr/>
        </p:nvSpPr>
        <p:spPr>
          <a:xfrm>
            <a:off x="1676420" y="17068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60" name="Rectangle 359"/>
          <p:cNvSpPr/>
          <p:nvPr/>
        </p:nvSpPr>
        <p:spPr>
          <a:xfrm>
            <a:off x="2179340" y="17068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63" name="Rectangle 362"/>
          <p:cNvSpPr/>
          <p:nvPr/>
        </p:nvSpPr>
        <p:spPr>
          <a:xfrm>
            <a:off x="1760238" y="15392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64" name="Rectangle 363"/>
          <p:cNvSpPr/>
          <p:nvPr/>
        </p:nvSpPr>
        <p:spPr>
          <a:xfrm>
            <a:off x="2095518" y="15392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65" name="Rectangle 364"/>
          <p:cNvSpPr/>
          <p:nvPr/>
        </p:nvSpPr>
        <p:spPr>
          <a:xfrm>
            <a:off x="1927878" y="15392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66" name="Rectangle 365"/>
          <p:cNvSpPr/>
          <p:nvPr/>
        </p:nvSpPr>
        <p:spPr>
          <a:xfrm>
            <a:off x="2346981" y="17068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67" name="Rectangle 366"/>
          <p:cNvSpPr/>
          <p:nvPr/>
        </p:nvSpPr>
        <p:spPr>
          <a:xfrm>
            <a:off x="2514621" y="17068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68" name="Rectangle 367"/>
          <p:cNvSpPr/>
          <p:nvPr/>
        </p:nvSpPr>
        <p:spPr>
          <a:xfrm>
            <a:off x="2849897" y="17068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69" name="Rectangle 368"/>
          <p:cNvSpPr/>
          <p:nvPr/>
        </p:nvSpPr>
        <p:spPr>
          <a:xfrm>
            <a:off x="2682258" y="17068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70" name="Rectangle 369"/>
          <p:cNvSpPr/>
          <p:nvPr/>
        </p:nvSpPr>
        <p:spPr>
          <a:xfrm>
            <a:off x="2263158" y="15392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72" name="Rectangle 371"/>
          <p:cNvSpPr/>
          <p:nvPr/>
        </p:nvSpPr>
        <p:spPr>
          <a:xfrm>
            <a:off x="2766075" y="15392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73" name="Rectangle 372"/>
          <p:cNvSpPr/>
          <p:nvPr/>
        </p:nvSpPr>
        <p:spPr>
          <a:xfrm>
            <a:off x="2598436" y="15392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74" name="Rectangle 373"/>
          <p:cNvSpPr/>
          <p:nvPr/>
        </p:nvSpPr>
        <p:spPr>
          <a:xfrm>
            <a:off x="251473" y="15392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80" name="Rectangle 379"/>
          <p:cNvSpPr/>
          <p:nvPr/>
        </p:nvSpPr>
        <p:spPr>
          <a:xfrm rot="10800000">
            <a:off x="2514620" y="20421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81" name="Rectangle 380"/>
          <p:cNvSpPr/>
          <p:nvPr/>
        </p:nvSpPr>
        <p:spPr>
          <a:xfrm rot="10800000">
            <a:off x="2179340" y="20421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82" name="Rectangle 381"/>
          <p:cNvSpPr/>
          <p:nvPr/>
        </p:nvSpPr>
        <p:spPr>
          <a:xfrm rot="10800000">
            <a:off x="2011700" y="20421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84" name="Rectangle 383"/>
          <p:cNvSpPr/>
          <p:nvPr/>
        </p:nvSpPr>
        <p:spPr>
          <a:xfrm rot="10800000">
            <a:off x="1844060" y="20421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86" name="Rectangle 385"/>
          <p:cNvSpPr/>
          <p:nvPr/>
        </p:nvSpPr>
        <p:spPr>
          <a:xfrm rot="10800000">
            <a:off x="1341140" y="204216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87" name="Rectangle 386"/>
          <p:cNvSpPr/>
          <p:nvPr/>
        </p:nvSpPr>
        <p:spPr>
          <a:xfrm rot="10800000">
            <a:off x="1005858" y="204216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88" name="Rectangle 387"/>
          <p:cNvSpPr/>
          <p:nvPr/>
        </p:nvSpPr>
        <p:spPr>
          <a:xfrm rot="10800000">
            <a:off x="1173499" y="20421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91" name="Rectangle 390"/>
          <p:cNvSpPr/>
          <p:nvPr/>
        </p:nvSpPr>
        <p:spPr>
          <a:xfrm rot="10800000">
            <a:off x="335294" y="204216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30" name="Rectangle 429"/>
          <p:cNvSpPr/>
          <p:nvPr/>
        </p:nvSpPr>
        <p:spPr>
          <a:xfrm rot="10800000">
            <a:off x="2598435" y="18745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32" name="Rectangle 431"/>
          <p:cNvSpPr/>
          <p:nvPr/>
        </p:nvSpPr>
        <p:spPr>
          <a:xfrm rot="10800000">
            <a:off x="2430798" y="18745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33" name="Rectangle 432"/>
          <p:cNvSpPr/>
          <p:nvPr/>
        </p:nvSpPr>
        <p:spPr>
          <a:xfrm rot="10800000">
            <a:off x="2095517" y="18745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35" name="Rectangle 434"/>
          <p:cNvSpPr/>
          <p:nvPr/>
        </p:nvSpPr>
        <p:spPr>
          <a:xfrm rot="10800000">
            <a:off x="1592596" y="18745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36" name="Rectangle 435"/>
          <p:cNvSpPr/>
          <p:nvPr/>
        </p:nvSpPr>
        <p:spPr>
          <a:xfrm rot="10800000">
            <a:off x="1760237" y="18745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37" name="Rectangle 436"/>
          <p:cNvSpPr/>
          <p:nvPr/>
        </p:nvSpPr>
        <p:spPr>
          <a:xfrm rot="10800000">
            <a:off x="1424955" y="18745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38" name="Rectangle 437"/>
          <p:cNvSpPr/>
          <p:nvPr/>
        </p:nvSpPr>
        <p:spPr>
          <a:xfrm rot="10800000">
            <a:off x="1257316" y="18745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39" name="Rectangle 438"/>
          <p:cNvSpPr/>
          <p:nvPr/>
        </p:nvSpPr>
        <p:spPr>
          <a:xfrm rot="10800000">
            <a:off x="922035" y="18745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40" name="Rectangle 439"/>
          <p:cNvSpPr/>
          <p:nvPr/>
        </p:nvSpPr>
        <p:spPr>
          <a:xfrm rot="10800000">
            <a:off x="1089676" y="18745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41" name="Rectangle 440"/>
          <p:cNvSpPr/>
          <p:nvPr/>
        </p:nvSpPr>
        <p:spPr>
          <a:xfrm rot="10800000">
            <a:off x="754393" y="18745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42" name="Rectangle 441"/>
          <p:cNvSpPr/>
          <p:nvPr/>
        </p:nvSpPr>
        <p:spPr>
          <a:xfrm rot="10800000">
            <a:off x="586753" y="18745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43" name="Rectangle 442"/>
          <p:cNvSpPr/>
          <p:nvPr/>
        </p:nvSpPr>
        <p:spPr>
          <a:xfrm rot="10800000">
            <a:off x="251470" y="18745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44" name="Rectangle 443"/>
          <p:cNvSpPr/>
          <p:nvPr/>
        </p:nvSpPr>
        <p:spPr>
          <a:xfrm rot="10800000">
            <a:off x="419113" y="18745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90" name="Rectangle 389"/>
          <p:cNvSpPr/>
          <p:nvPr/>
        </p:nvSpPr>
        <p:spPr>
          <a:xfrm rot="10800000">
            <a:off x="670576" y="20421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89" name="Rectangle 388"/>
          <p:cNvSpPr/>
          <p:nvPr/>
        </p:nvSpPr>
        <p:spPr>
          <a:xfrm rot="10800000">
            <a:off x="838216" y="20421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38" name="Rectangle 337"/>
          <p:cNvSpPr/>
          <p:nvPr/>
        </p:nvSpPr>
        <p:spPr>
          <a:xfrm rot="10800000">
            <a:off x="586750" y="22098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22" name="Rectangle 321"/>
          <p:cNvSpPr/>
          <p:nvPr/>
        </p:nvSpPr>
        <p:spPr>
          <a:xfrm rot="10800000">
            <a:off x="502934" y="237744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35" name="Rectangle 334"/>
          <p:cNvSpPr/>
          <p:nvPr/>
        </p:nvSpPr>
        <p:spPr>
          <a:xfrm rot="10800000">
            <a:off x="922033" y="22098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17" name="Rectangle 316"/>
          <p:cNvSpPr/>
          <p:nvPr/>
        </p:nvSpPr>
        <p:spPr>
          <a:xfrm rot="10800000">
            <a:off x="1005858" y="237744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04" name="Rectangle 303"/>
          <p:cNvSpPr/>
          <p:nvPr/>
        </p:nvSpPr>
        <p:spPr>
          <a:xfrm rot="10800000">
            <a:off x="419110" y="254508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85" name="Rectangle 284"/>
          <p:cNvSpPr/>
          <p:nvPr/>
        </p:nvSpPr>
        <p:spPr>
          <a:xfrm rot="10800000">
            <a:off x="335294" y="271272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0" name="Rectangle 159"/>
          <p:cNvSpPr/>
          <p:nvPr/>
        </p:nvSpPr>
        <p:spPr>
          <a:xfrm rot="10800000">
            <a:off x="419110" y="28803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94" name="Rectangle 193"/>
          <p:cNvSpPr/>
          <p:nvPr/>
        </p:nvSpPr>
        <p:spPr>
          <a:xfrm>
            <a:off x="2430801" y="8686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96" name="Rectangle 195"/>
          <p:cNvSpPr/>
          <p:nvPr/>
        </p:nvSpPr>
        <p:spPr>
          <a:xfrm>
            <a:off x="2598438" y="8686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9" name="Rectangle 188"/>
          <p:cNvSpPr/>
          <p:nvPr/>
        </p:nvSpPr>
        <p:spPr>
          <a:xfrm>
            <a:off x="2346981" y="10363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92" name="Rectangle 191"/>
          <p:cNvSpPr/>
          <p:nvPr/>
        </p:nvSpPr>
        <p:spPr>
          <a:xfrm>
            <a:off x="2682258" y="10363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21" name="Rectangle 220"/>
          <p:cNvSpPr/>
          <p:nvPr/>
        </p:nvSpPr>
        <p:spPr>
          <a:xfrm>
            <a:off x="2095518" y="12039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17" name="Rectangle 216"/>
          <p:cNvSpPr/>
          <p:nvPr/>
        </p:nvSpPr>
        <p:spPr>
          <a:xfrm>
            <a:off x="2179339" y="13716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6" name="Rectangle 145"/>
          <p:cNvSpPr/>
          <p:nvPr/>
        </p:nvSpPr>
        <p:spPr>
          <a:xfrm>
            <a:off x="1089677" y="53340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5" name="Rectangle 144"/>
          <p:cNvSpPr/>
          <p:nvPr/>
        </p:nvSpPr>
        <p:spPr>
          <a:xfrm>
            <a:off x="922036" y="53340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1" name="Rectangle 150"/>
          <p:cNvSpPr/>
          <p:nvPr/>
        </p:nvSpPr>
        <p:spPr>
          <a:xfrm rot="10800000">
            <a:off x="922033" y="28803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82" name="Rectangle 281"/>
          <p:cNvSpPr/>
          <p:nvPr/>
        </p:nvSpPr>
        <p:spPr>
          <a:xfrm rot="10800000">
            <a:off x="1173499" y="271272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2" name="Rectangle 151"/>
          <p:cNvSpPr/>
          <p:nvPr/>
        </p:nvSpPr>
        <p:spPr>
          <a:xfrm rot="10800000">
            <a:off x="1089674" y="28803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0" name="Rectangle 149"/>
          <p:cNvSpPr/>
          <p:nvPr/>
        </p:nvSpPr>
        <p:spPr>
          <a:xfrm rot="10800000">
            <a:off x="1257315" y="28803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1" name="Rectangle 160"/>
          <p:cNvSpPr/>
          <p:nvPr/>
        </p:nvSpPr>
        <p:spPr>
          <a:xfrm>
            <a:off x="2263158" y="53340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64" name="Rectangle 263"/>
          <p:cNvSpPr/>
          <p:nvPr/>
        </p:nvSpPr>
        <p:spPr>
          <a:xfrm>
            <a:off x="2179340" y="701041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24" name="Rectangle 223"/>
          <p:cNvSpPr/>
          <p:nvPr/>
        </p:nvSpPr>
        <p:spPr>
          <a:xfrm>
            <a:off x="2514620" y="13716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71" name="Rectangle 370"/>
          <p:cNvSpPr/>
          <p:nvPr/>
        </p:nvSpPr>
        <p:spPr>
          <a:xfrm>
            <a:off x="2430799" y="15392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38" name="Rectangle 237"/>
          <p:cNvSpPr/>
          <p:nvPr/>
        </p:nvSpPr>
        <p:spPr>
          <a:xfrm rot="10800000">
            <a:off x="2179335" y="30480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26" name="Rectangle 325"/>
          <p:cNvSpPr/>
          <p:nvPr/>
        </p:nvSpPr>
        <p:spPr>
          <a:xfrm rot="10800000">
            <a:off x="2598435" y="22098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04" name="Rectangle 203"/>
          <p:cNvSpPr/>
          <p:nvPr/>
        </p:nvSpPr>
        <p:spPr>
          <a:xfrm>
            <a:off x="419116" y="12039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01" name="Rectangle 200"/>
          <p:cNvSpPr/>
          <p:nvPr/>
        </p:nvSpPr>
        <p:spPr>
          <a:xfrm>
            <a:off x="502935" y="13716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47" name="Rectangle 346"/>
          <p:cNvSpPr/>
          <p:nvPr/>
        </p:nvSpPr>
        <p:spPr>
          <a:xfrm>
            <a:off x="419115" y="15392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77" name="Rectangle 376"/>
          <p:cNvSpPr/>
          <p:nvPr/>
        </p:nvSpPr>
        <p:spPr>
          <a:xfrm>
            <a:off x="335296" y="17068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08" name="Rectangle 307"/>
          <p:cNvSpPr/>
          <p:nvPr/>
        </p:nvSpPr>
        <p:spPr>
          <a:xfrm rot="10800000">
            <a:off x="2682257" y="23774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92" name="Rectangle 291"/>
          <p:cNvSpPr/>
          <p:nvPr/>
        </p:nvSpPr>
        <p:spPr>
          <a:xfrm rot="10800000">
            <a:off x="2430796" y="25450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73" name="Rectangle 272"/>
          <p:cNvSpPr/>
          <p:nvPr/>
        </p:nvSpPr>
        <p:spPr>
          <a:xfrm rot="10800000">
            <a:off x="2346980" y="27127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74" name="Rectangle 273"/>
          <p:cNvSpPr/>
          <p:nvPr/>
        </p:nvSpPr>
        <p:spPr>
          <a:xfrm rot="10800000">
            <a:off x="2514620" y="27127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" name="Rectangle 4"/>
          <p:cNvSpPr/>
          <p:nvPr/>
        </p:nvSpPr>
        <p:spPr>
          <a:xfrm rot="10800000">
            <a:off x="2430793" y="28803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12" name="Rectangle 311"/>
          <p:cNvSpPr/>
          <p:nvPr/>
        </p:nvSpPr>
        <p:spPr>
          <a:xfrm rot="10800000">
            <a:off x="2011700" y="23774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93" name="Rectangle 292"/>
          <p:cNvSpPr/>
          <p:nvPr/>
        </p:nvSpPr>
        <p:spPr>
          <a:xfrm rot="10800000">
            <a:off x="2095516" y="25450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94" name="Rectangle 293"/>
          <p:cNvSpPr/>
          <p:nvPr/>
        </p:nvSpPr>
        <p:spPr>
          <a:xfrm rot="10800000">
            <a:off x="1927876" y="25450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76" name="Rectangle 275"/>
          <p:cNvSpPr/>
          <p:nvPr/>
        </p:nvSpPr>
        <p:spPr>
          <a:xfrm rot="10800000">
            <a:off x="2011700" y="27127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4" name="Rectangle 143"/>
          <p:cNvSpPr/>
          <p:nvPr/>
        </p:nvSpPr>
        <p:spPr>
          <a:xfrm rot="10800000">
            <a:off x="1760233" y="28803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49" name="Rectangle 448"/>
          <p:cNvSpPr/>
          <p:nvPr/>
        </p:nvSpPr>
        <p:spPr>
          <a:xfrm>
            <a:off x="2682254" y="365760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7" name="Rectangle 146"/>
          <p:cNvSpPr/>
          <p:nvPr/>
        </p:nvSpPr>
        <p:spPr>
          <a:xfrm>
            <a:off x="1424959" y="53340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5" name="Rectangle 154"/>
          <p:cNvSpPr/>
          <p:nvPr/>
        </p:nvSpPr>
        <p:spPr>
          <a:xfrm>
            <a:off x="2095518" y="53340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2" name="Rectangle 161"/>
          <p:cNvSpPr/>
          <p:nvPr/>
        </p:nvSpPr>
        <p:spPr>
          <a:xfrm>
            <a:off x="2430798" y="53340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8" name="Rectangle 177"/>
          <p:cNvSpPr/>
          <p:nvPr/>
        </p:nvSpPr>
        <p:spPr>
          <a:xfrm>
            <a:off x="1089680" y="8686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9" name="Rectangle 178"/>
          <p:cNvSpPr/>
          <p:nvPr/>
        </p:nvSpPr>
        <p:spPr>
          <a:xfrm>
            <a:off x="1424961" y="8686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2" name="Rectangle 171"/>
          <p:cNvSpPr/>
          <p:nvPr/>
        </p:nvSpPr>
        <p:spPr>
          <a:xfrm>
            <a:off x="586756" y="8686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1" name="Rectangle 170"/>
          <p:cNvSpPr/>
          <p:nvPr/>
        </p:nvSpPr>
        <p:spPr>
          <a:xfrm>
            <a:off x="754395" y="8686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9" name="Rectangle 168"/>
          <p:cNvSpPr/>
          <p:nvPr/>
        </p:nvSpPr>
        <p:spPr>
          <a:xfrm>
            <a:off x="670575" y="10363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3" name="Rectangle 172"/>
          <p:cNvSpPr/>
          <p:nvPr/>
        </p:nvSpPr>
        <p:spPr>
          <a:xfrm>
            <a:off x="1005859" y="10363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4" name="Rectangle 173"/>
          <p:cNvSpPr/>
          <p:nvPr/>
        </p:nvSpPr>
        <p:spPr>
          <a:xfrm>
            <a:off x="1173500" y="10363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12" name="Rectangle 211"/>
          <p:cNvSpPr/>
          <p:nvPr/>
        </p:nvSpPr>
        <p:spPr>
          <a:xfrm>
            <a:off x="1089678" y="12039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13" name="Rectangle 212"/>
          <p:cNvSpPr/>
          <p:nvPr/>
        </p:nvSpPr>
        <p:spPr>
          <a:xfrm>
            <a:off x="1424959" y="12039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02" name="Rectangle 201"/>
          <p:cNvSpPr/>
          <p:nvPr/>
        </p:nvSpPr>
        <p:spPr>
          <a:xfrm>
            <a:off x="838217" y="13716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48" name="Rectangle 347"/>
          <p:cNvSpPr/>
          <p:nvPr/>
        </p:nvSpPr>
        <p:spPr>
          <a:xfrm>
            <a:off x="754394" y="15392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10" name="Rectangle 209"/>
          <p:cNvSpPr/>
          <p:nvPr/>
        </p:nvSpPr>
        <p:spPr>
          <a:xfrm>
            <a:off x="1341141" y="13716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56" name="Rectangle 355"/>
          <p:cNvSpPr/>
          <p:nvPr/>
        </p:nvSpPr>
        <p:spPr>
          <a:xfrm>
            <a:off x="1424958" y="15392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45" name="Rectangle 344"/>
          <p:cNvSpPr/>
          <p:nvPr/>
        </p:nvSpPr>
        <p:spPr>
          <a:xfrm>
            <a:off x="838217" y="17068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51" name="Rectangle 350"/>
          <p:cNvSpPr/>
          <p:nvPr/>
        </p:nvSpPr>
        <p:spPr>
          <a:xfrm>
            <a:off x="1173500" y="17068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15" name="Rectangle 214"/>
          <p:cNvSpPr/>
          <p:nvPr/>
        </p:nvSpPr>
        <p:spPr>
          <a:xfrm>
            <a:off x="1676420" y="13716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62" name="Rectangle 361"/>
          <p:cNvSpPr/>
          <p:nvPr/>
        </p:nvSpPr>
        <p:spPr>
          <a:xfrm>
            <a:off x="1592597" y="15392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60" name="Rectangle 259"/>
          <p:cNvSpPr/>
          <p:nvPr/>
        </p:nvSpPr>
        <p:spPr>
          <a:xfrm>
            <a:off x="1508781" y="701041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5" name="Rectangle 184"/>
          <p:cNvSpPr/>
          <p:nvPr/>
        </p:nvSpPr>
        <p:spPr>
          <a:xfrm>
            <a:off x="1592599" y="8686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1" name="Rectangle 180"/>
          <p:cNvSpPr/>
          <p:nvPr/>
        </p:nvSpPr>
        <p:spPr>
          <a:xfrm>
            <a:off x="1676420" y="10363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61" name="Rectangle 360"/>
          <p:cNvSpPr/>
          <p:nvPr/>
        </p:nvSpPr>
        <p:spPr>
          <a:xfrm>
            <a:off x="2011700" y="17068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31" name="Rectangle 430"/>
          <p:cNvSpPr/>
          <p:nvPr/>
        </p:nvSpPr>
        <p:spPr>
          <a:xfrm rot="10800000">
            <a:off x="2263157" y="18745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34" name="Rectangle 433"/>
          <p:cNvSpPr/>
          <p:nvPr/>
        </p:nvSpPr>
        <p:spPr>
          <a:xfrm rot="10800000">
            <a:off x="1927877" y="18745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46" name="Rectangle 345"/>
          <p:cNvSpPr/>
          <p:nvPr/>
        </p:nvSpPr>
        <p:spPr>
          <a:xfrm>
            <a:off x="670578" y="17068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59" name="Rectangle 358"/>
          <p:cNvSpPr/>
          <p:nvPr/>
        </p:nvSpPr>
        <p:spPr>
          <a:xfrm>
            <a:off x="1844060" y="17068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33" name="Rectangle 332"/>
          <p:cNvSpPr/>
          <p:nvPr/>
        </p:nvSpPr>
        <p:spPr>
          <a:xfrm rot="10800000">
            <a:off x="1424955" y="22098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85" name="Rectangle 384"/>
          <p:cNvSpPr/>
          <p:nvPr/>
        </p:nvSpPr>
        <p:spPr>
          <a:xfrm rot="10800000">
            <a:off x="1508780" y="20421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13" name="Rectangle 312"/>
          <p:cNvSpPr/>
          <p:nvPr/>
        </p:nvSpPr>
        <p:spPr>
          <a:xfrm rot="10800000">
            <a:off x="1676420" y="23774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97" name="Rectangle 296"/>
          <p:cNvSpPr/>
          <p:nvPr/>
        </p:nvSpPr>
        <p:spPr>
          <a:xfrm rot="10800000">
            <a:off x="1424955" y="25450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83" name="Rectangle 382"/>
          <p:cNvSpPr/>
          <p:nvPr/>
        </p:nvSpPr>
        <p:spPr>
          <a:xfrm rot="10800000">
            <a:off x="1676420" y="20421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32" name="Rectangle 331"/>
          <p:cNvSpPr/>
          <p:nvPr/>
        </p:nvSpPr>
        <p:spPr>
          <a:xfrm rot="10800000">
            <a:off x="1760235" y="22098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77" name="Rectangle 276"/>
          <p:cNvSpPr/>
          <p:nvPr/>
        </p:nvSpPr>
        <p:spPr>
          <a:xfrm rot="10800000">
            <a:off x="1676420" y="27127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79" name="Rectangle 278"/>
          <p:cNvSpPr/>
          <p:nvPr/>
        </p:nvSpPr>
        <p:spPr>
          <a:xfrm rot="10800000">
            <a:off x="1508780" y="27127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3" name="Rectangle 142"/>
          <p:cNvSpPr/>
          <p:nvPr/>
        </p:nvSpPr>
        <p:spPr>
          <a:xfrm rot="10800000">
            <a:off x="1592593" y="28803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79" name="Rectangle 378"/>
          <p:cNvSpPr/>
          <p:nvPr/>
        </p:nvSpPr>
        <p:spPr>
          <a:xfrm rot="10800000">
            <a:off x="2346980" y="20421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27" name="Rectangle 326"/>
          <p:cNvSpPr/>
          <p:nvPr/>
        </p:nvSpPr>
        <p:spPr>
          <a:xfrm rot="10800000">
            <a:off x="2263155" y="22098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25" name="Rectangle 324"/>
          <p:cNvSpPr/>
          <p:nvPr/>
        </p:nvSpPr>
        <p:spPr>
          <a:xfrm>
            <a:off x="3101361" y="53340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43" name="Rectangle 342"/>
          <p:cNvSpPr/>
          <p:nvPr/>
        </p:nvSpPr>
        <p:spPr>
          <a:xfrm>
            <a:off x="3436642" y="53340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95" name="Rectangle 394"/>
          <p:cNvSpPr/>
          <p:nvPr/>
        </p:nvSpPr>
        <p:spPr>
          <a:xfrm>
            <a:off x="3269001" y="53340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96" name="Rectangle 395"/>
          <p:cNvSpPr/>
          <p:nvPr/>
        </p:nvSpPr>
        <p:spPr>
          <a:xfrm>
            <a:off x="3017541" y="365760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97" name="Rectangle 396"/>
          <p:cNvSpPr/>
          <p:nvPr/>
        </p:nvSpPr>
        <p:spPr>
          <a:xfrm>
            <a:off x="3185181" y="365760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98" name="Rectangle 397"/>
          <p:cNvSpPr/>
          <p:nvPr/>
        </p:nvSpPr>
        <p:spPr>
          <a:xfrm>
            <a:off x="3352821" y="365760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99" name="Rectangle 398"/>
          <p:cNvSpPr/>
          <p:nvPr/>
        </p:nvSpPr>
        <p:spPr>
          <a:xfrm>
            <a:off x="3520462" y="365760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00" name="Rectangle 399"/>
          <p:cNvSpPr/>
          <p:nvPr/>
        </p:nvSpPr>
        <p:spPr>
          <a:xfrm>
            <a:off x="3855745" y="365760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01" name="Rectangle 400"/>
          <p:cNvSpPr/>
          <p:nvPr/>
        </p:nvSpPr>
        <p:spPr>
          <a:xfrm>
            <a:off x="4023386" y="365760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02" name="Rectangle 401"/>
          <p:cNvSpPr/>
          <p:nvPr/>
        </p:nvSpPr>
        <p:spPr>
          <a:xfrm>
            <a:off x="3688104" y="365760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03" name="Rectangle 402"/>
          <p:cNvSpPr/>
          <p:nvPr/>
        </p:nvSpPr>
        <p:spPr>
          <a:xfrm>
            <a:off x="4191026" y="365760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04" name="Rectangle 403"/>
          <p:cNvSpPr/>
          <p:nvPr/>
        </p:nvSpPr>
        <p:spPr>
          <a:xfrm>
            <a:off x="4358665" y="365760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05" name="Rectangle 404"/>
          <p:cNvSpPr/>
          <p:nvPr/>
        </p:nvSpPr>
        <p:spPr>
          <a:xfrm>
            <a:off x="4526305" y="365760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06" name="Rectangle 405"/>
          <p:cNvSpPr/>
          <p:nvPr/>
        </p:nvSpPr>
        <p:spPr>
          <a:xfrm>
            <a:off x="4693945" y="365760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07" name="Rectangle 406"/>
          <p:cNvSpPr/>
          <p:nvPr/>
        </p:nvSpPr>
        <p:spPr>
          <a:xfrm>
            <a:off x="4861585" y="365760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08" name="Rectangle 407"/>
          <p:cNvSpPr/>
          <p:nvPr/>
        </p:nvSpPr>
        <p:spPr>
          <a:xfrm>
            <a:off x="5196865" y="365760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09" name="Rectangle 408"/>
          <p:cNvSpPr/>
          <p:nvPr/>
        </p:nvSpPr>
        <p:spPr>
          <a:xfrm>
            <a:off x="5532141" y="365760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10" name="Rectangle 409"/>
          <p:cNvSpPr/>
          <p:nvPr/>
        </p:nvSpPr>
        <p:spPr>
          <a:xfrm>
            <a:off x="5029225" y="365760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11" name="Rectangle 410"/>
          <p:cNvSpPr/>
          <p:nvPr/>
        </p:nvSpPr>
        <p:spPr>
          <a:xfrm>
            <a:off x="3939566" y="53340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12" name="Rectangle 411"/>
          <p:cNvSpPr/>
          <p:nvPr/>
        </p:nvSpPr>
        <p:spPr>
          <a:xfrm>
            <a:off x="4274845" y="53340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13" name="Rectangle 412"/>
          <p:cNvSpPr/>
          <p:nvPr/>
        </p:nvSpPr>
        <p:spPr>
          <a:xfrm>
            <a:off x="4442485" y="53340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14" name="Rectangle 413"/>
          <p:cNvSpPr/>
          <p:nvPr/>
        </p:nvSpPr>
        <p:spPr>
          <a:xfrm>
            <a:off x="4610125" y="53340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15" name="Rectangle 414"/>
          <p:cNvSpPr/>
          <p:nvPr/>
        </p:nvSpPr>
        <p:spPr>
          <a:xfrm>
            <a:off x="5448321" y="53340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16" name="Rectangle 415"/>
          <p:cNvSpPr/>
          <p:nvPr/>
        </p:nvSpPr>
        <p:spPr>
          <a:xfrm>
            <a:off x="5280682" y="53340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17" name="Rectangle 416"/>
          <p:cNvSpPr/>
          <p:nvPr/>
        </p:nvSpPr>
        <p:spPr>
          <a:xfrm>
            <a:off x="2933721" y="53340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18" name="Rectangle 417"/>
          <p:cNvSpPr/>
          <p:nvPr/>
        </p:nvSpPr>
        <p:spPr>
          <a:xfrm>
            <a:off x="5615961" y="533400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19" name="Rectangle 418"/>
          <p:cNvSpPr/>
          <p:nvPr/>
        </p:nvSpPr>
        <p:spPr>
          <a:xfrm rot="10800000">
            <a:off x="5280679" y="28803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20" name="Rectangle 419"/>
          <p:cNvSpPr/>
          <p:nvPr/>
        </p:nvSpPr>
        <p:spPr>
          <a:xfrm rot="10800000">
            <a:off x="4945403" y="28803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21" name="Rectangle 420"/>
          <p:cNvSpPr/>
          <p:nvPr/>
        </p:nvSpPr>
        <p:spPr>
          <a:xfrm rot="10800000">
            <a:off x="4777763" y="28803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22" name="Rectangle 421"/>
          <p:cNvSpPr/>
          <p:nvPr/>
        </p:nvSpPr>
        <p:spPr>
          <a:xfrm rot="10800000">
            <a:off x="4610123" y="28803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23" name="Rectangle 422"/>
          <p:cNvSpPr/>
          <p:nvPr/>
        </p:nvSpPr>
        <p:spPr>
          <a:xfrm rot="10800000">
            <a:off x="4107203" y="28803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24" name="Rectangle 423"/>
          <p:cNvSpPr/>
          <p:nvPr/>
        </p:nvSpPr>
        <p:spPr>
          <a:xfrm rot="10800000">
            <a:off x="3436638" y="288036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25" name="Rectangle 424"/>
          <p:cNvSpPr/>
          <p:nvPr/>
        </p:nvSpPr>
        <p:spPr>
          <a:xfrm rot="10800000">
            <a:off x="3268998" y="288036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26" name="Rectangle 425"/>
          <p:cNvSpPr/>
          <p:nvPr/>
        </p:nvSpPr>
        <p:spPr>
          <a:xfrm rot="10800000">
            <a:off x="2933716" y="288036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27" name="Rectangle 426"/>
          <p:cNvSpPr/>
          <p:nvPr/>
        </p:nvSpPr>
        <p:spPr>
          <a:xfrm rot="10800000">
            <a:off x="5615960" y="2880360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28" name="Rectangle 427"/>
          <p:cNvSpPr/>
          <p:nvPr/>
        </p:nvSpPr>
        <p:spPr>
          <a:xfrm>
            <a:off x="3185183" y="10363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29" name="Rectangle 428"/>
          <p:cNvSpPr/>
          <p:nvPr/>
        </p:nvSpPr>
        <p:spPr>
          <a:xfrm>
            <a:off x="3520464" y="10363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47" name="Rectangle 446"/>
          <p:cNvSpPr/>
          <p:nvPr/>
        </p:nvSpPr>
        <p:spPr>
          <a:xfrm>
            <a:off x="3101364" y="8686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50" name="Rectangle 449"/>
          <p:cNvSpPr/>
          <p:nvPr/>
        </p:nvSpPr>
        <p:spPr>
          <a:xfrm>
            <a:off x="4191029" y="10363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51" name="Rectangle 450"/>
          <p:cNvSpPr/>
          <p:nvPr/>
        </p:nvSpPr>
        <p:spPr>
          <a:xfrm>
            <a:off x="4023389" y="10363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52" name="Rectangle 451"/>
          <p:cNvSpPr/>
          <p:nvPr/>
        </p:nvSpPr>
        <p:spPr>
          <a:xfrm>
            <a:off x="3604285" y="8686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53" name="Rectangle 452"/>
          <p:cNvSpPr/>
          <p:nvPr/>
        </p:nvSpPr>
        <p:spPr>
          <a:xfrm>
            <a:off x="3939569" y="8686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54" name="Rectangle 453"/>
          <p:cNvSpPr/>
          <p:nvPr/>
        </p:nvSpPr>
        <p:spPr>
          <a:xfrm>
            <a:off x="4526308" y="10363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55" name="Rectangle 454"/>
          <p:cNvSpPr/>
          <p:nvPr/>
        </p:nvSpPr>
        <p:spPr>
          <a:xfrm>
            <a:off x="4861588" y="10363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56" name="Rectangle 455"/>
          <p:cNvSpPr/>
          <p:nvPr/>
        </p:nvSpPr>
        <p:spPr>
          <a:xfrm>
            <a:off x="4693948" y="10363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57" name="Rectangle 456"/>
          <p:cNvSpPr/>
          <p:nvPr/>
        </p:nvSpPr>
        <p:spPr>
          <a:xfrm>
            <a:off x="4442488" y="8686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58" name="Rectangle 457"/>
          <p:cNvSpPr/>
          <p:nvPr/>
        </p:nvSpPr>
        <p:spPr>
          <a:xfrm>
            <a:off x="4777768" y="8686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59" name="Rectangle 458"/>
          <p:cNvSpPr/>
          <p:nvPr/>
        </p:nvSpPr>
        <p:spPr>
          <a:xfrm>
            <a:off x="4610128" y="8686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60" name="Rectangle 459"/>
          <p:cNvSpPr/>
          <p:nvPr/>
        </p:nvSpPr>
        <p:spPr>
          <a:xfrm>
            <a:off x="5196869" y="10363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61" name="Rectangle 460"/>
          <p:cNvSpPr/>
          <p:nvPr/>
        </p:nvSpPr>
        <p:spPr>
          <a:xfrm>
            <a:off x="5532145" y="10363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62" name="Rectangle 461"/>
          <p:cNvSpPr/>
          <p:nvPr/>
        </p:nvSpPr>
        <p:spPr>
          <a:xfrm>
            <a:off x="4945408" y="8686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63" name="Rectangle 462"/>
          <p:cNvSpPr/>
          <p:nvPr/>
        </p:nvSpPr>
        <p:spPr>
          <a:xfrm>
            <a:off x="2933721" y="8686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64" name="Rectangle 463"/>
          <p:cNvSpPr/>
          <p:nvPr/>
        </p:nvSpPr>
        <p:spPr>
          <a:xfrm>
            <a:off x="5615965" y="868681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65" name="Rectangle 464"/>
          <p:cNvSpPr/>
          <p:nvPr/>
        </p:nvSpPr>
        <p:spPr>
          <a:xfrm>
            <a:off x="5699785" y="1036321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66" name="Rectangle 465"/>
          <p:cNvSpPr/>
          <p:nvPr/>
        </p:nvSpPr>
        <p:spPr>
          <a:xfrm>
            <a:off x="3017544" y="10363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67" name="Rectangle 466"/>
          <p:cNvSpPr/>
          <p:nvPr/>
        </p:nvSpPr>
        <p:spPr>
          <a:xfrm>
            <a:off x="3352826" y="13716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68" name="Rectangle 467"/>
          <p:cNvSpPr/>
          <p:nvPr/>
        </p:nvSpPr>
        <p:spPr>
          <a:xfrm>
            <a:off x="3436643" y="12039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69" name="Rectangle 468"/>
          <p:cNvSpPr/>
          <p:nvPr/>
        </p:nvSpPr>
        <p:spPr>
          <a:xfrm>
            <a:off x="3269004" y="12039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70" name="Rectangle 469"/>
          <p:cNvSpPr/>
          <p:nvPr/>
        </p:nvSpPr>
        <p:spPr>
          <a:xfrm>
            <a:off x="3688107" y="13716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71" name="Rectangle 470"/>
          <p:cNvSpPr/>
          <p:nvPr/>
        </p:nvSpPr>
        <p:spPr>
          <a:xfrm>
            <a:off x="3855748" y="13716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72" name="Rectangle 471"/>
          <p:cNvSpPr/>
          <p:nvPr/>
        </p:nvSpPr>
        <p:spPr>
          <a:xfrm>
            <a:off x="4191028" y="13716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73" name="Rectangle 472"/>
          <p:cNvSpPr/>
          <p:nvPr/>
        </p:nvSpPr>
        <p:spPr>
          <a:xfrm>
            <a:off x="3604285" y="12039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74" name="Rectangle 473"/>
          <p:cNvSpPr/>
          <p:nvPr/>
        </p:nvSpPr>
        <p:spPr>
          <a:xfrm>
            <a:off x="3939567" y="12039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75" name="Rectangle 474"/>
          <p:cNvSpPr/>
          <p:nvPr/>
        </p:nvSpPr>
        <p:spPr>
          <a:xfrm>
            <a:off x="4526307" y="137160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76" name="Rectangle 475"/>
          <p:cNvSpPr/>
          <p:nvPr/>
        </p:nvSpPr>
        <p:spPr>
          <a:xfrm>
            <a:off x="4693947" y="137160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77" name="Rectangle 476"/>
          <p:cNvSpPr/>
          <p:nvPr/>
        </p:nvSpPr>
        <p:spPr>
          <a:xfrm>
            <a:off x="4274846" y="12039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78" name="Rectangle 477"/>
          <p:cNvSpPr/>
          <p:nvPr/>
        </p:nvSpPr>
        <p:spPr>
          <a:xfrm>
            <a:off x="4442486" y="12039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79" name="Rectangle 478"/>
          <p:cNvSpPr/>
          <p:nvPr/>
        </p:nvSpPr>
        <p:spPr>
          <a:xfrm>
            <a:off x="4610126" y="12039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80" name="Rectangle 479"/>
          <p:cNvSpPr/>
          <p:nvPr/>
        </p:nvSpPr>
        <p:spPr>
          <a:xfrm>
            <a:off x="5029228" y="13716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81" name="Rectangle 480"/>
          <p:cNvSpPr/>
          <p:nvPr/>
        </p:nvSpPr>
        <p:spPr>
          <a:xfrm>
            <a:off x="5532144" y="137160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82" name="Rectangle 481"/>
          <p:cNvSpPr/>
          <p:nvPr/>
        </p:nvSpPr>
        <p:spPr>
          <a:xfrm>
            <a:off x="5364505" y="137160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83" name="Rectangle 482"/>
          <p:cNvSpPr/>
          <p:nvPr/>
        </p:nvSpPr>
        <p:spPr>
          <a:xfrm>
            <a:off x="4945406" y="12039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84" name="Rectangle 483"/>
          <p:cNvSpPr/>
          <p:nvPr/>
        </p:nvSpPr>
        <p:spPr>
          <a:xfrm>
            <a:off x="5113047" y="12039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85" name="Rectangle 484"/>
          <p:cNvSpPr/>
          <p:nvPr/>
        </p:nvSpPr>
        <p:spPr>
          <a:xfrm>
            <a:off x="5448323" y="12039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86" name="Rectangle 485"/>
          <p:cNvSpPr/>
          <p:nvPr/>
        </p:nvSpPr>
        <p:spPr>
          <a:xfrm>
            <a:off x="5280684" y="12039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87" name="Rectangle 486"/>
          <p:cNvSpPr/>
          <p:nvPr/>
        </p:nvSpPr>
        <p:spPr>
          <a:xfrm>
            <a:off x="2933721" y="12039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88" name="Rectangle 487"/>
          <p:cNvSpPr/>
          <p:nvPr/>
        </p:nvSpPr>
        <p:spPr>
          <a:xfrm>
            <a:off x="5615963" y="1203961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89" name="Rectangle 488"/>
          <p:cNvSpPr/>
          <p:nvPr/>
        </p:nvSpPr>
        <p:spPr>
          <a:xfrm>
            <a:off x="5699784" y="1371601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90" name="Rectangle 489"/>
          <p:cNvSpPr/>
          <p:nvPr/>
        </p:nvSpPr>
        <p:spPr>
          <a:xfrm>
            <a:off x="3017544" y="13716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91" name="Rectangle 490"/>
          <p:cNvSpPr/>
          <p:nvPr/>
        </p:nvSpPr>
        <p:spPr>
          <a:xfrm rot="10800000">
            <a:off x="5364499" y="30480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92" name="Rectangle 491"/>
          <p:cNvSpPr/>
          <p:nvPr/>
        </p:nvSpPr>
        <p:spPr>
          <a:xfrm rot="10800000">
            <a:off x="5029223" y="30480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93" name="Rectangle 492"/>
          <p:cNvSpPr/>
          <p:nvPr/>
        </p:nvSpPr>
        <p:spPr>
          <a:xfrm rot="10800000">
            <a:off x="5196863" y="30480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94" name="Rectangle 493"/>
          <p:cNvSpPr/>
          <p:nvPr/>
        </p:nvSpPr>
        <p:spPr>
          <a:xfrm rot="10800000">
            <a:off x="4693943" y="30480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95" name="Rectangle 494"/>
          <p:cNvSpPr/>
          <p:nvPr/>
        </p:nvSpPr>
        <p:spPr>
          <a:xfrm rot="10800000">
            <a:off x="4526308" y="30480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96" name="Rectangle 495"/>
          <p:cNvSpPr/>
          <p:nvPr/>
        </p:nvSpPr>
        <p:spPr>
          <a:xfrm rot="10800000">
            <a:off x="4191028" y="304800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97" name="Rectangle 496"/>
          <p:cNvSpPr/>
          <p:nvPr/>
        </p:nvSpPr>
        <p:spPr>
          <a:xfrm rot="10800000">
            <a:off x="4023388" y="304800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99" name="Rectangle 498"/>
          <p:cNvSpPr/>
          <p:nvPr/>
        </p:nvSpPr>
        <p:spPr>
          <a:xfrm rot="10800000">
            <a:off x="3017541" y="304800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00" name="Rectangle 499"/>
          <p:cNvSpPr/>
          <p:nvPr/>
        </p:nvSpPr>
        <p:spPr>
          <a:xfrm rot="10800000">
            <a:off x="3185181" y="304800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01" name="Rectangle 500"/>
          <p:cNvSpPr/>
          <p:nvPr/>
        </p:nvSpPr>
        <p:spPr>
          <a:xfrm rot="10800000">
            <a:off x="5699780" y="3048000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02" name="Rectangle 501"/>
          <p:cNvSpPr/>
          <p:nvPr/>
        </p:nvSpPr>
        <p:spPr>
          <a:xfrm>
            <a:off x="3185183" y="70104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03" name="Rectangle 502"/>
          <p:cNvSpPr/>
          <p:nvPr/>
        </p:nvSpPr>
        <p:spPr>
          <a:xfrm>
            <a:off x="3520462" y="70104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04" name="Rectangle 503"/>
          <p:cNvSpPr/>
          <p:nvPr/>
        </p:nvSpPr>
        <p:spPr>
          <a:xfrm>
            <a:off x="3352821" y="70104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05" name="Rectangle 504"/>
          <p:cNvSpPr/>
          <p:nvPr/>
        </p:nvSpPr>
        <p:spPr>
          <a:xfrm>
            <a:off x="3688106" y="70104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06" name="Rectangle 505"/>
          <p:cNvSpPr/>
          <p:nvPr/>
        </p:nvSpPr>
        <p:spPr>
          <a:xfrm>
            <a:off x="3855747" y="70104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07" name="Rectangle 506"/>
          <p:cNvSpPr/>
          <p:nvPr/>
        </p:nvSpPr>
        <p:spPr>
          <a:xfrm>
            <a:off x="4023389" y="70104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08" name="Rectangle 507"/>
          <p:cNvSpPr/>
          <p:nvPr/>
        </p:nvSpPr>
        <p:spPr>
          <a:xfrm>
            <a:off x="4358667" y="701041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09" name="Rectangle 508"/>
          <p:cNvSpPr/>
          <p:nvPr/>
        </p:nvSpPr>
        <p:spPr>
          <a:xfrm>
            <a:off x="4526307" y="701041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10" name="Rectangle 509"/>
          <p:cNvSpPr/>
          <p:nvPr/>
        </p:nvSpPr>
        <p:spPr>
          <a:xfrm>
            <a:off x="4693947" y="701041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11" name="Rectangle 510"/>
          <p:cNvSpPr/>
          <p:nvPr/>
        </p:nvSpPr>
        <p:spPr>
          <a:xfrm>
            <a:off x="5029229" y="701041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12" name="Rectangle 511"/>
          <p:cNvSpPr/>
          <p:nvPr/>
        </p:nvSpPr>
        <p:spPr>
          <a:xfrm>
            <a:off x="5196869" y="701041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13" name="Rectangle 512"/>
          <p:cNvSpPr/>
          <p:nvPr/>
        </p:nvSpPr>
        <p:spPr>
          <a:xfrm>
            <a:off x="5532144" y="701041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14" name="Rectangle 513"/>
          <p:cNvSpPr/>
          <p:nvPr/>
        </p:nvSpPr>
        <p:spPr>
          <a:xfrm>
            <a:off x="5364505" y="701041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15" name="Rectangle 514"/>
          <p:cNvSpPr/>
          <p:nvPr/>
        </p:nvSpPr>
        <p:spPr>
          <a:xfrm>
            <a:off x="5699784" y="701041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16" name="Rectangle 515"/>
          <p:cNvSpPr/>
          <p:nvPr/>
        </p:nvSpPr>
        <p:spPr>
          <a:xfrm>
            <a:off x="3017543" y="70104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17" name="Rectangle 516"/>
          <p:cNvSpPr/>
          <p:nvPr/>
        </p:nvSpPr>
        <p:spPr>
          <a:xfrm rot="10800000">
            <a:off x="5364505" y="27127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18" name="Rectangle 517"/>
          <p:cNvSpPr/>
          <p:nvPr/>
        </p:nvSpPr>
        <p:spPr>
          <a:xfrm rot="10800000">
            <a:off x="4861588" y="27127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19" name="Rectangle 518"/>
          <p:cNvSpPr/>
          <p:nvPr/>
        </p:nvSpPr>
        <p:spPr>
          <a:xfrm rot="10800000">
            <a:off x="4526308" y="27127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20" name="Rectangle 519"/>
          <p:cNvSpPr/>
          <p:nvPr/>
        </p:nvSpPr>
        <p:spPr>
          <a:xfrm rot="10800000">
            <a:off x="4023388" y="271272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21" name="Rectangle 520"/>
          <p:cNvSpPr/>
          <p:nvPr/>
        </p:nvSpPr>
        <p:spPr>
          <a:xfrm rot="10800000">
            <a:off x="3688106" y="271272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22" name="Rectangle 521"/>
          <p:cNvSpPr/>
          <p:nvPr/>
        </p:nvSpPr>
        <p:spPr>
          <a:xfrm rot="10800000">
            <a:off x="3520464" y="271272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23" name="Rectangle 522"/>
          <p:cNvSpPr/>
          <p:nvPr/>
        </p:nvSpPr>
        <p:spPr>
          <a:xfrm rot="10800000">
            <a:off x="3352824" y="271272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24" name="Rectangle 523"/>
          <p:cNvSpPr/>
          <p:nvPr/>
        </p:nvSpPr>
        <p:spPr>
          <a:xfrm rot="10800000">
            <a:off x="3185181" y="271272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25" name="Rectangle 524"/>
          <p:cNvSpPr/>
          <p:nvPr/>
        </p:nvSpPr>
        <p:spPr>
          <a:xfrm rot="10800000">
            <a:off x="5532145" y="27127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26" name="Rectangle 525"/>
          <p:cNvSpPr/>
          <p:nvPr/>
        </p:nvSpPr>
        <p:spPr>
          <a:xfrm rot="10800000">
            <a:off x="5699786" y="2712720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27" name="Rectangle 526"/>
          <p:cNvSpPr/>
          <p:nvPr/>
        </p:nvSpPr>
        <p:spPr>
          <a:xfrm rot="10800000">
            <a:off x="5280684" y="25450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28" name="Rectangle 527"/>
          <p:cNvSpPr/>
          <p:nvPr/>
        </p:nvSpPr>
        <p:spPr>
          <a:xfrm rot="10800000">
            <a:off x="4945404" y="25450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29" name="Rectangle 528"/>
          <p:cNvSpPr/>
          <p:nvPr/>
        </p:nvSpPr>
        <p:spPr>
          <a:xfrm rot="10800000">
            <a:off x="4274844" y="25450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30" name="Rectangle 529"/>
          <p:cNvSpPr/>
          <p:nvPr/>
        </p:nvSpPr>
        <p:spPr>
          <a:xfrm rot="10800000">
            <a:off x="4442484" y="25450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31" name="Rectangle 530"/>
          <p:cNvSpPr/>
          <p:nvPr/>
        </p:nvSpPr>
        <p:spPr>
          <a:xfrm rot="10800000">
            <a:off x="3939563" y="254508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32" name="Rectangle 531"/>
          <p:cNvSpPr/>
          <p:nvPr/>
        </p:nvSpPr>
        <p:spPr>
          <a:xfrm rot="10800000">
            <a:off x="3604280" y="254508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33" name="Rectangle 532"/>
          <p:cNvSpPr/>
          <p:nvPr/>
        </p:nvSpPr>
        <p:spPr>
          <a:xfrm rot="10800000">
            <a:off x="3771921" y="254508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34" name="Rectangle 533"/>
          <p:cNvSpPr/>
          <p:nvPr/>
        </p:nvSpPr>
        <p:spPr>
          <a:xfrm rot="10800000">
            <a:off x="3436638" y="254508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35" name="Rectangle 534"/>
          <p:cNvSpPr/>
          <p:nvPr/>
        </p:nvSpPr>
        <p:spPr>
          <a:xfrm rot="10800000">
            <a:off x="3268998" y="254508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36" name="Rectangle 535"/>
          <p:cNvSpPr/>
          <p:nvPr/>
        </p:nvSpPr>
        <p:spPr>
          <a:xfrm rot="10800000">
            <a:off x="2933716" y="254508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37" name="Rectangle 536"/>
          <p:cNvSpPr/>
          <p:nvPr/>
        </p:nvSpPr>
        <p:spPr>
          <a:xfrm rot="10800000">
            <a:off x="5615959" y="2545080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38" name="Rectangle 537"/>
          <p:cNvSpPr/>
          <p:nvPr/>
        </p:nvSpPr>
        <p:spPr>
          <a:xfrm rot="10800000">
            <a:off x="5448320" y="25450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39" name="Rectangle 538"/>
          <p:cNvSpPr/>
          <p:nvPr/>
        </p:nvSpPr>
        <p:spPr>
          <a:xfrm rot="10800000">
            <a:off x="5029228" y="23774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40" name="Rectangle 539"/>
          <p:cNvSpPr/>
          <p:nvPr/>
        </p:nvSpPr>
        <p:spPr>
          <a:xfrm rot="10800000">
            <a:off x="5196868" y="23774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41" name="Rectangle 540"/>
          <p:cNvSpPr/>
          <p:nvPr/>
        </p:nvSpPr>
        <p:spPr>
          <a:xfrm rot="10800000">
            <a:off x="4861588" y="23774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42" name="Rectangle 541"/>
          <p:cNvSpPr/>
          <p:nvPr/>
        </p:nvSpPr>
        <p:spPr>
          <a:xfrm rot="10800000">
            <a:off x="4526308" y="23774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43" name="Rectangle 542"/>
          <p:cNvSpPr/>
          <p:nvPr/>
        </p:nvSpPr>
        <p:spPr>
          <a:xfrm rot="10800000">
            <a:off x="4191028" y="23774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44" name="Rectangle 543"/>
          <p:cNvSpPr/>
          <p:nvPr/>
        </p:nvSpPr>
        <p:spPr>
          <a:xfrm rot="10800000">
            <a:off x="4023388" y="237744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45" name="Rectangle 544"/>
          <p:cNvSpPr/>
          <p:nvPr/>
        </p:nvSpPr>
        <p:spPr>
          <a:xfrm rot="10800000">
            <a:off x="3855747" y="237744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46" name="Rectangle 545"/>
          <p:cNvSpPr/>
          <p:nvPr/>
        </p:nvSpPr>
        <p:spPr>
          <a:xfrm rot="10800000">
            <a:off x="3520464" y="237744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47" name="Rectangle 546"/>
          <p:cNvSpPr/>
          <p:nvPr/>
        </p:nvSpPr>
        <p:spPr>
          <a:xfrm rot="10800000">
            <a:off x="3352824" y="237744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48" name="Rectangle 547"/>
          <p:cNvSpPr/>
          <p:nvPr/>
        </p:nvSpPr>
        <p:spPr>
          <a:xfrm rot="10800000">
            <a:off x="3017541" y="237744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49" name="Rectangle 548"/>
          <p:cNvSpPr/>
          <p:nvPr/>
        </p:nvSpPr>
        <p:spPr>
          <a:xfrm rot="10800000">
            <a:off x="5699786" y="2377440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50" name="Rectangle 549"/>
          <p:cNvSpPr/>
          <p:nvPr/>
        </p:nvSpPr>
        <p:spPr>
          <a:xfrm rot="10800000">
            <a:off x="5113043" y="22098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51" name="Rectangle 550"/>
          <p:cNvSpPr/>
          <p:nvPr/>
        </p:nvSpPr>
        <p:spPr>
          <a:xfrm rot="10800000">
            <a:off x="4777763" y="22098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52" name="Rectangle 551"/>
          <p:cNvSpPr/>
          <p:nvPr/>
        </p:nvSpPr>
        <p:spPr>
          <a:xfrm rot="10800000">
            <a:off x="4610123" y="22098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53" name="Rectangle 552"/>
          <p:cNvSpPr/>
          <p:nvPr/>
        </p:nvSpPr>
        <p:spPr>
          <a:xfrm rot="10800000">
            <a:off x="4274843" y="22098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54" name="Rectangle 553"/>
          <p:cNvSpPr/>
          <p:nvPr/>
        </p:nvSpPr>
        <p:spPr>
          <a:xfrm rot="10800000">
            <a:off x="3939563" y="220980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56" name="Rectangle 555"/>
          <p:cNvSpPr/>
          <p:nvPr/>
        </p:nvSpPr>
        <p:spPr>
          <a:xfrm rot="10800000">
            <a:off x="3436638" y="22098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57" name="Rectangle 556"/>
          <p:cNvSpPr/>
          <p:nvPr/>
        </p:nvSpPr>
        <p:spPr>
          <a:xfrm rot="10800000">
            <a:off x="2933716" y="22098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58" name="Rectangle 557"/>
          <p:cNvSpPr/>
          <p:nvPr/>
        </p:nvSpPr>
        <p:spPr>
          <a:xfrm rot="10800000">
            <a:off x="3101358" y="22098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59" name="Rectangle 558"/>
          <p:cNvSpPr/>
          <p:nvPr/>
        </p:nvSpPr>
        <p:spPr>
          <a:xfrm rot="10800000">
            <a:off x="5615959" y="2209800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60" name="Rectangle 559"/>
          <p:cNvSpPr/>
          <p:nvPr/>
        </p:nvSpPr>
        <p:spPr>
          <a:xfrm rot="10800000">
            <a:off x="5448319" y="22098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61" name="Rectangle 560"/>
          <p:cNvSpPr/>
          <p:nvPr/>
        </p:nvSpPr>
        <p:spPr>
          <a:xfrm>
            <a:off x="3185183" y="17068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62" name="Rectangle 561"/>
          <p:cNvSpPr/>
          <p:nvPr/>
        </p:nvSpPr>
        <p:spPr>
          <a:xfrm>
            <a:off x="3269003" y="15392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63" name="Rectangle 562"/>
          <p:cNvSpPr/>
          <p:nvPr/>
        </p:nvSpPr>
        <p:spPr>
          <a:xfrm>
            <a:off x="3688107" y="17068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64" name="Rectangle 563"/>
          <p:cNvSpPr/>
          <p:nvPr/>
        </p:nvSpPr>
        <p:spPr>
          <a:xfrm>
            <a:off x="4191028" y="17068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65" name="Rectangle 564"/>
          <p:cNvSpPr/>
          <p:nvPr/>
        </p:nvSpPr>
        <p:spPr>
          <a:xfrm>
            <a:off x="4023388" y="17068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66" name="Rectangle 565"/>
          <p:cNvSpPr/>
          <p:nvPr/>
        </p:nvSpPr>
        <p:spPr>
          <a:xfrm>
            <a:off x="3604284" y="15392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67" name="Rectangle 566"/>
          <p:cNvSpPr/>
          <p:nvPr/>
        </p:nvSpPr>
        <p:spPr>
          <a:xfrm>
            <a:off x="3771925" y="15392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68" name="Rectangle 567"/>
          <p:cNvSpPr/>
          <p:nvPr/>
        </p:nvSpPr>
        <p:spPr>
          <a:xfrm>
            <a:off x="3939566" y="15392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69" name="Rectangle 568"/>
          <p:cNvSpPr/>
          <p:nvPr/>
        </p:nvSpPr>
        <p:spPr>
          <a:xfrm>
            <a:off x="4358668" y="17068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70" name="Rectangle 569"/>
          <p:cNvSpPr/>
          <p:nvPr/>
        </p:nvSpPr>
        <p:spPr>
          <a:xfrm>
            <a:off x="4861588" y="17068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71" name="Rectangle 570"/>
          <p:cNvSpPr/>
          <p:nvPr/>
        </p:nvSpPr>
        <p:spPr>
          <a:xfrm>
            <a:off x="4442486" y="15392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72" name="Rectangle 571"/>
          <p:cNvSpPr/>
          <p:nvPr/>
        </p:nvSpPr>
        <p:spPr>
          <a:xfrm>
            <a:off x="4777766" y="15392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73" name="Rectangle 572"/>
          <p:cNvSpPr/>
          <p:nvPr/>
        </p:nvSpPr>
        <p:spPr>
          <a:xfrm>
            <a:off x="4610126" y="15392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74" name="Rectangle 573"/>
          <p:cNvSpPr/>
          <p:nvPr/>
        </p:nvSpPr>
        <p:spPr>
          <a:xfrm>
            <a:off x="5029229" y="17068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75" name="Rectangle 574"/>
          <p:cNvSpPr/>
          <p:nvPr/>
        </p:nvSpPr>
        <p:spPr>
          <a:xfrm>
            <a:off x="5196869" y="17068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76" name="Rectangle 575"/>
          <p:cNvSpPr/>
          <p:nvPr/>
        </p:nvSpPr>
        <p:spPr>
          <a:xfrm>
            <a:off x="5532145" y="17068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77" name="Rectangle 576"/>
          <p:cNvSpPr/>
          <p:nvPr/>
        </p:nvSpPr>
        <p:spPr>
          <a:xfrm>
            <a:off x="5364506" y="17068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78" name="Rectangle 577"/>
          <p:cNvSpPr/>
          <p:nvPr/>
        </p:nvSpPr>
        <p:spPr>
          <a:xfrm>
            <a:off x="4945406" y="15392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79" name="Rectangle 578"/>
          <p:cNvSpPr/>
          <p:nvPr/>
        </p:nvSpPr>
        <p:spPr>
          <a:xfrm>
            <a:off x="5448323" y="15392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80" name="Rectangle 579"/>
          <p:cNvSpPr/>
          <p:nvPr/>
        </p:nvSpPr>
        <p:spPr>
          <a:xfrm>
            <a:off x="5280684" y="15392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81" name="Rectangle 580"/>
          <p:cNvSpPr/>
          <p:nvPr/>
        </p:nvSpPr>
        <p:spPr>
          <a:xfrm>
            <a:off x="2933720" y="15392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82" name="Rectangle 581"/>
          <p:cNvSpPr/>
          <p:nvPr/>
        </p:nvSpPr>
        <p:spPr>
          <a:xfrm>
            <a:off x="5615963" y="1539241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83" name="Rectangle 582"/>
          <p:cNvSpPr/>
          <p:nvPr/>
        </p:nvSpPr>
        <p:spPr>
          <a:xfrm>
            <a:off x="5699785" y="1706880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84" name="Rectangle 583"/>
          <p:cNvSpPr/>
          <p:nvPr/>
        </p:nvSpPr>
        <p:spPr>
          <a:xfrm rot="10800000">
            <a:off x="5196868" y="20421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85" name="Rectangle 584"/>
          <p:cNvSpPr/>
          <p:nvPr/>
        </p:nvSpPr>
        <p:spPr>
          <a:xfrm rot="10800000">
            <a:off x="4861588" y="20421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86" name="Rectangle 585"/>
          <p:cNvSpPr/>
          <p:nvPr/>
        </p:nvSpPr>
        <p:spPr>
          <a:xfrm rot="10800000">
            <a:off x="4693948" y="20421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87" name="Rectangle 586"/>
          <p:cNvSpPr/>
          <p:nvPr/>
        </p:nvSpPr>
        <p:spPr>
          <a:xfrm rot="10800000">
            <a:off x="4526308" y="20421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88" name="Rectangle 587"/>
          <p:cNvSpPr/>
          <p:nvPr/>
        </p:nvSpPr>
        <p:spPr>
          <a:xfrm rot="10800000">
            <a:off x="4023388" y="204216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90" name="Rectangle 589"/>
          <p:cNvSpPr/>
          <p:nvPr/>
        </p:nvSpPr>
        <p:spPr>
          <a:xfrm rot="10800000">
            <a:off x="3855747" y="204216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93" name="Rectangle 592"/>
          <p:cNvSpPr/>
          <p:nvPr/>
        </p:nvSpPr>
        <p:spPr>
          <a:xfrm rot="10800000">
            <a:off x="5699786" y="2042160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94" name="Rectangle 593"/>
          <p:cNvSpPr/>
          <p:nvPr/>
        </p:nvSpPr>
        <p:spPr>
          <a:xfrm rot="10800000">
            <a:off x="5280683" y="18745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95" name="Rectangle 594"/>
          <p:cNvSpPr/>
          <p:nvPr/>
        </p:nvSpPr>
        <p:spPr>
          <a:xfrm rot="10800000">
            <a:off x="5113046" y="18745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96" name="Rectangle 595"/>
          <p:cNvSpPr/>
          <p:nvPr/>
        </p:nvSpPr>
        <p:spPr>
          <a:xfrm rot="10800000">
            <a:off x="4777765" y="18745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97" name="Rectangle 596"/>
          <p:cNvSpPr/>
          <p:nvPr/>
        </p:nvSpPr>
        <p:spPr>
          <a:xfrm rot="10800000">
            <a:off x="4274844" y="18745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98" name="Rectangle 597"/>
          <p:cNvSpPr/>
          <p:nvPr/>
        </p:nvSpPr>
        <p:spPr>
          <a:xfrm rot="10800000">
            <a:off x="4442485" y="18745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99" name="Rectangle 598"/>
          <p:cNvSpPr/>
          <p:nvPr/>
        </p:nvSpPr>
        <p:spPr>
          <a:xfrm rot="10800000">
            <a:off x="4107203" y="18745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01" name="Rectangle 600"/>
          <p:cNvSpPr/>
          <p:nvPr/>
        </p:nvSpPr>
        <p:spPr>
          <a:xfrm rot="10800000">
            <a:off x="3604283" y="18745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02" name="Rectangle 601"/>
          <p:cNvSpPr/>
          <p:nvPr/>
        </p:nvSpPr>
        <p:spPr>
          <a:xfrm rot="10800000">
            <a:off x="3771924" y="18745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03" name="Rectangle 602"/>
          <p:cNvSpPr/>
          <p:nvPr/>
        </p:nvSpPr>
        <p:spPr>
          <a:xfrm rot="10800000">
            <a:off x="3436640" y="18745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04" name="Rectangle 603"/>
          <p:cNvSpPr/>
          <p:nvPr/>
        </p:nvSpPr>
        <p:spPr>
          <a:xfrm rot="10800000">
            <a:off x="3269000" y="18745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05" name="Rectangle 604"/>
          <p:cNvSpPr/>
          <p:nvPr/>
        </p:nvSpPr>
        <p:spPr>
          <a:xfrm rot="10800000">
            <a:off x="2933718" y="18745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06" name="Rectangle 605"/>
          <p:cNvSpPr/>
          <p:nvPr/>
        </p:nvSpPr>
        <p:spPr>
          <a:xfrm rot="10800000">
            <a:off x="3101360" y="18745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07" name="Rectangle 606"/>
          <p:cNvSpPr/>
          <p:nvPr/>
        </p:nvSpPr>
        <p:spPr>
          <a:xfrm rot="10800000">
            <a:off x="5615963" y="1874520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08" name="Rectangle 607"/>
          <p:cNvSpPr/>
          <p:nvPr/>
        </p:nvSpPr>
        <p:spPr>
          <a:xfrm rot="10800000">
            <a:off x="3352824" y="20421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10" name="Rectangle 609"/>
          <p:cNvSpPr/>
          <p:nvPr/>
        </p:nvSpPr>
        <p:spPr>
          <a:xfrm rot="10800000">
            <a:off x="3268998" y="22098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11" name="Rectangle 610"/>
          <p:cNvSpPr/>
          <p:nvPr/>
        </p:nvSpPr>
        <p:spPr>
          <a:xfrm rot="10800000">
            <a:off x="3185181" y="237744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13" name="Rectangle 612"/>
          <p:cNvSpPr/>
          <p:nvPr/>
        </p:nvSpPr>
        <p:spPr>
          <a:xfrm rot="10800000">
            <a:off x="3688106" y="237744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14" name="Rectangle 613"/>
          <p:cNvSpPr/>
          <p:nvPr/>
        </p:nvSpPr>
        <p:spPr>
          <a:xfrm rot="10800000">
            <a:off x="3101358" y="254508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15" name="Rectangle 614"/>
          <p:cNvSpPr/>
          <p:nvPr/>
        </p:nvSpPr>
        <p:spPr>
          <a:xfrm rot="10800000">
            <a:off x="3017541" y="271272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16" name="Rectangle 615"/>
          <p:cNvSpPr/>
          <p:nvPr/>
        </p:nvSpPr>
        <p:spPr>
          <a:xfrm rot="10800000">
            <a:off x="3101358" y="28803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17" name="Rectangle 616"/>
          <p:cNvSpPr/>
          <p:nvPr/>
        </p:nvSpPr>
        <p:spPr>
          <a:xfrm>
            <a:off x="5113049" y="8686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18" name="Rectangle 617"/>
          <p:cNvSpPr/>
          <p:nvPr/>
        </p:nvSpPr>
        <p:spPr>
          <a:xfrm>
            <a:off x="5448325" y="8686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19" name="Rectangle 618"/>
          <p:cNvSpPr/>
          <p:nvPr/>
        </p:nvSpPr>
        <p:spPr>
          <a:xfrm>
            <a:off x="5280686" y="8686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20" name="Rectangle 619"/>
          <p:cNvSpPr/>
          <p:nvPr/>
        </p:nvSpPr>
        <p:spPr>
          <a:xfrm>
            <a:off x="5029229" y="10363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21" name="Rectangle 620"/>
          <p:cNvSpPr/>
          <p:nvPr/>
        </p:nvSpPr>
        <p:spPr>
          <a:xfrm>
            <a:off x="5364506" y="10363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22" name="Rectangle 621"/>
          <p:cNvSpPr/>
          <p:nvPr/>
        </p:nvSpPr>
        <p:spPr>
          <a:xfrm>
            <a:off x="4777766" y="12039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23" name="Rectangle 622"/>
          <p:cNvSpPr/>
          <p:nvPr/>
        </p:nvSpPr>
        <p:spPr>
          <a:xfrm>
            <a:off x="4861587" y="13716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24" name="Rectangle 623"/>
          <p:cNvSpPr/>
          <p:nvPr/>
        </p:nvSpPr>
        <p:spPr>
          <a:xfrm>
            <a:off x="3771925" y="53340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25" name="Rectangle 624"/>
          <p:cNvSpPr/>
          <p:nvPr/>
        </p:nvSpPr>
        <p:spPr>
          <a:xfrm>
            <a:off x="3604284" y="53340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26" name="Rectangle 625"/>
          <p:cNvSpPr/>
          <p:nvPr/>
        </p:nvSpPr>
        <p:spPr>
          <a:xfrm rot="10800000">
            <a:off x="3604280" y="28803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27" name="Rectangle 626"/>
          <p:cNvSpPr/>
          <p:nvPr/>
        </p:nvSpPr>
        <p:spPr>
          <a:xfrm rot="10800000">
            <a:off x="3855747" y="271272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29" name="Rectangle 628"/>
          <p:cNvSpPr/>
          <p:nvPr/>
        </p:nvSpPr>
        <p:spPr>
          <a:xfrm rot="10800000">
            <a:off x="3771921" y="28803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30" name="Rectangle 629"/>
          <p:cNvSpPr/>
          <p:nvPr/>
        </p:nvSpPr>
        <p:spPr>
          <a:xfrm rot="10800000">
            <a:off x="3939563" y="28803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32" name="Rectangle 631"/>
          <p:cNvSpPr/>
          <p:nvPr/>
        </p:nvSpPr>
        <p:spPr>
          <a:xfrm>
            <a:off x="4945405" y="53340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33" name="Rectangle 632"/>
          <p:cNvSpPr/>
          <p:nvPr/>
        </p:nvSpPr>
        <p:spPr>
          <a:xfrm>
            <a:off x="4861587" y="701041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34" name="Rectangle 633"/>
          <p:cNvSpPr/>
          <p:nvPr/>
        </p:nvSpPr>
        <p:spPr>
          <a:xfrm>
            <a:off x="5196868" y="13716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35" name="Rectangle 634"/>
          <p:cNvSpPr/>
          <p:nvPr/>
        </p:nvSpPr>
        <p:spPr>
          <a:xfrm>
            <a:off x="5113047" y="15392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36" name="Rectangle 635"/>
          <p:cNvSpPr/>
          <p:nvPr/>
        </p:nvSpPr>
        <p:spPr>
          <a:xfrm rot="10800000">
            <a:off x="4861583" y="30480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37" name="Rectangle 636"/>
          <p:cNvSpPr/>
          <p:nvPr/>
        </p:nvSpPr>
        <p:spPr>
          <a:xfrm rot="10800000">
            <a:off x="5364505" y="20421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38" name="Rectangle 637"/>
          <p:cNvSpPr/>
          <p:nvPr/>
        </p:nvSpPr>
        <p:spPr>
          <a:xfrm rot="10800000">
            <a:off x="5280683" y="22098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39" name="Rectangle 638"/>
          <p:cNvSpPr/>
          <p:nvPr/>
        </p:nvSpPr>
        <p:spPr>
          <a:xfrm>
            <a:off x="3101364" y="12039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40" name="Rectangle 639"/>
          <p:cNvSpPr/>
          <p:nvPr/>
        </p:nvSpPr>
        <p:spPr>
          <a:xfrm>
            <a:off x="3185183" y="13716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41" name="Rectangle 640"/>
          <p:cNvSpPr/>
          <p:nvPr/>
        </p:nvSpPr>
        <p:spPr>
          <a:xfrm>
            <a:off x="3101363" y="15392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42" name="Rectangle 641"/>
          <p:cNvSpPr/>
          <p:nvPr/>
        </p:nvSpPr>
        <p:spPr>
          <a:xfrm>
            <a:off x="3017544" y="17068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43" name="Rectangle 642"/>
          <p:cNvSpPr/>
          <p:nvPr/>
        </p:nvSpPr>
        <p:spPr>
          <a:xfrm rot="10800000">
            <a:off x="5448323" y="18745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44" name="Rectangle 643"/>
          <p:cNvSpPr/>
          <p:nvPr/>
        </p:nvSpPr>
        <p:spPr>
          <a:xfrm rot="10800000">
            <a:off x="5532145" y="20421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45" name="Rectangle 644"/>
          <p:cNvSpPr/>
          <p:nvPr/>
        </p:nvSpPr>
        <p:spPr>
          <a:xfrm rot="10800000">
            <a:off x="5364505" y="23774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46" name="Rectangle 645"/>
          <p:cNvSpPr/>
          <p:nvPr/>
        </p:nvSpPr>
        <p:spPr>
          <a:xfrm rot="10800000">
            <a:off x="5532147" y="23774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47" name="Rectangle 646"/>
          <p:cNvSpPr/>
          <p:nvPr/>
        </p:nvSpPr>
        <p:spPr>
          <a:xfrm rot="10800000">
            <a:off x="5448319" y="28803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48" name="Rectangle 647"/>
          <p:cNvSpPr/>
          <p:nvPr/>
        </p:nvSpPr>
        <p:spPr>
          <a:xfrm rot="10800000">
            <a:off x="5532139" y="30480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49" name="Rectangle 648"/>
          <p:cNvSpPr/>
          <p:nvPr/>
        </p:nvSpPr>
        <p:spPr>
          <a:xfrm rot="10800000">
            <a:off x="5113044" y="25450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50" name="Rectangle 649"/>
          <p:cNvSpPr/>
          <p:nvPr/>
        </p:nvSpPr>
        <p:spPr>
          <a:xfrm rot="10800000">
            <a:off x="5029228" y="27127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51" name="Rectangle 650"/>
          <p:cNvSpPr/>
          <p:nvPr/>
        </p:nvSpPr>
        <p:spPr>
          <a:xfrm rot="10800000">
            <a:off x="5196868" y="27127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52" name="Rectangle 651"/>
          <p:cNvSpPr/>
          <p:nvPr/>
        </p:nvSpPr>
        <p:spPr>
          <a:xfrm rot="10800000">
            <a:off x="5113043" y="28803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53" name="Rectangle 652"/>
          <p:cNvSpPr/>
          <p:nvPr/>
        </p:nvSpPr>
        <p:spPr>
          <a:xfrm rot="10800000">
            <a:off x="4693948" y="23774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54" name="Rectangle 653"/>
          <p:cNvSpPr/>
          <p:nvPr/>
        </p:nvSpPr>
        <p:spPr>
          <a:xfrm rot="10800000">
            <a:off x="4777764" y="25450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55" name="Rectangle 654"/>
          <p:cNvSpPr/>
          <p:nvPr/>
        </p:nvSpPr>
        <p:spPr>
          <a:xfrm rot="10800000">
            <a:off x="4610124" y="25450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56" name="Rectangle 655"/>
          <p:cNvSpPr/>
          <p:nvPr/>
        </p:nvSpPr>
        <p:spPr>
          <a:xfrm rot="10800000">
            <a:off x="4693948" y="27127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57" name="Rectangle 656"/>
          <p:cNvSpPr/>
          <p:nvPr/>
        </p:nvSpPr>
        <p:spPr>
          <a:xfrm rot="10800000">
            <a:off x="4442483" y="28803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58" name="Rectangle 657"/>
          <p:cNvSpPr/>
          <p:nvPr/>
        </p:nvSpPr>
        <p:spPr>
          <a:xfrm>
            <a:off x="5364502" y="365760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60" name="Rectangle 659"/>
          <p:cNvSpPr/>
          <p:nvPr/>
        </p:nvSpPr>
        <p:spPr>
          <a:xfrm>
            <a:off x="4107206" y="53340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61" name="Rectangle 660"/>
          <p:cNvSpPr/>
          <p:nvPr/>
        </p:nvSpPr>
        <p:spPr>
          <a:xfrm>
            <a:off x="4777765" y="53340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62" name="Rectangle 661"/>
          <p:cNvSpPr/>
          <p:nvPr/>
        </p:nvSpPr>
        <p:spPr>
          <a:xfrm>
            <a:off x="5113045" y="53340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63" name="Rectangle 662"/>
          <p:cNvSpPr/>
          <p:nvPr/>
        </p:nvSpPr>
        <p:spPr>
          <a:xfrm>
            <a:off x="3771928" y="8686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64" name="Rectangle 663"/>
          <p:cNvSpPr/>
          <p:nvPr/>
        </p:nvSpPr>
        <p:spPr>
          <a:xfrm>
            <a:off x="4107209" y="8686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65" name="Rectangle 664"/>
          <p:cNvSpPr/>
          <p:nvPr/>
        </p:nvSpPr>
        <p:spPr>
          <a:xfrm>
            <a:off x="3269004" y="8686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66" name="Rectangle 665"/>
          <p:cNvSpPr/>
          <p:nvPr/>
        </p:nvSpPr>
        <p:spPr>
          <a:xfrm>
            <a:off x="3436643" y="8686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67" name="Rectangle 666"/>
          <p:cNvSpPr/>
          <p:nvPr/>
        </p:nvSpPr>
        <p:spPr>
          <a:xfrm>
            <a:off x="3352823" y="10363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68" name="Rectangle 667"/>
          <p:cNvSpPr/>
          <p:nvPr/>
        </p:nvSpPr>
        <p:spPr>
          <a:xfrm>
            <a:off x="3688107" y="10363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69" name="Rectangle 668"/>
          <p:cNvSpPr/>
          <p:nvPr/>
        </p:nvSpPr>
        <p:spPr>
          <a:xfrm>
            <a:off x="3855748" y="10363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70" name="Rectangle 669"/>
          <p:cNvSpPr/>
          <p:nvPr/>
        </p:nvSpPr>
        <p:spPr>
          <a:xfrm>
            <a:off x="3771926" y="12039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71" name="Rectangle 670"/>
          <p:cNvSpPr/>
          <p:nvPr/>
        </p:nvSpPr>
        <p:spPr>
          <a:xfrm>
            <a:off x="4107207" y="12039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72" name="Rectangle 671"/>
          <p:cNvSpPr/>
          <p:nvPr/>
        </p:nvSpPr>
        <p:spPr>
          <a:xfrm>
            <a:off x="3520465" y="13716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73" name="Rectangle 672"/>
          <p:cNvSpPr/>
          <p:nvPr/>
        </p:nvSpPr>
        <p:spPr>
          <a:xfrm>
            <a:off x="3436641" y="15392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74" name="Rectangle 673"/>
          <p:cNvSpPr/>
          <p:nvPr/>
        </p:nvSpPr>
        <p:spPr>
          <a:xfrm>
            <a:off x="4023389" y="13716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75" name="Rectangle 674"/>
          <p:cNvSpPr/>
          <p:nvPr/>
        </p:nvSpPr>
        <p:spPr>
          <a:xfrm>
            <a:off x="4107206" y="15392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76" name="Rectangle 675"/>
          <p:cNvSpPr/>
          <p:nvPr/>
        </p:nvSpPr>
        <p:spPr>
          <a:xfrm>
            <a:off x="3520465" y="17068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77" name="Rectangle 676"/>
          <p:cNvSpPr/>
          <p:nvPr/>
        </p:nvSpPr>
        <p:spPr>
          <a:xfrm>
            <a:off x="3855748" y="17068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78" name="Rectangle 677"/>
          <p:cNvSpPr/>
          <p:nvPr/>
        </p:nvSpPr>
        <p:spPr>
          <a:xfrm>
            <a:off x="4358668" y="13716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79" name="Rectangle 678"/>
          <p:cNvSpPr/>
          <p:nvPr/>
        </p:nvSpPr>
        <p:spPr>
          <a:xfrm>
            <a:off x="4274845" y="15392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80" name="Rectangle 679"/>
          <p:cNvSpPr/>
          <p:nvPr/>
        </p:nvSpPr>
        <p:spPr>
          <a:xfrm>
            <a:off x="4191029" y="701041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81" name="Rectangle 680"/>
          <p:cNvSpPr/>
          <p:nvPr/>
        </p:nvSpPr>
        <p:spPr>
          <a:xfrm>
            <a:off x="4274847" y="8686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82" name="Rectangle 681"/>
          <p:cNvSpPr/>
          <p:nvPr/>
        </p:nvSpPr>
        <p:spPr>
          <a:xfrm>
            <a:off x="4358668" y="10363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83" name="Rectangle 682"/>
          <p:cNvSpPr/>
          <p:nvPr/>
        </p:nvSpPr>
        <p:spPr>
          <a:xfrm>
            <a:off x="4693948" y="17068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84" name="Rectangle 683"/>
          <p:cNvSpPr/>
          <p:nvPr/>
        </p:nvSpPr>
        <p:spPr>
          <a:xfrm rot="10800000">
            <a:off x="4945405" y="18745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85" name="Rectangle 684"/>
          <p:cNvSpPr/>
          <p:nvPr/>
        </p:nvSpPr>
        <p:spPr>
          <a:xfrm rot="10800000">
            <a:off x="4610125" y="18745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86" name="Rectangle 685"/>
          <p:cNvSpPr/>
          <p:nvPr/>
        </p:nvSpPr>
        <p:spPr>
          <a:xfrm>
            <a:off x="3352826" y="17068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87" name="Rectangle 686"/>
          <p:cNvSpPr/>
          <p:nvPr/>
        </p:nvSpPr>
        <p:spPr>
          <a:xfrm>
            <a:off x="4526308" y="17068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88" name="Rectangle 687"/>
          <p:cNvSpPr/>
          <p:nvPr/>
        </p:nvSpPr>
        <p:spPr>
          <a:xfrm rot="10800000">
            <a:off x="4107203" y="22098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89" name="Rectangle 688"/>
          <p:cNvSpPr/>
          <p:nvPr/>
        </p:nvSpPr>
        <p:spPr>
          <a:xfrm rot="10800000">
            <a:off x="4191028" y="20421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91" name="Rectangle 690"/>
          <p:cNvSpPr/>
          <p:nvPr/>
        </p:nvSpPr>
        <p:spPr>
          <a:xfrm rot="10800000">
            <a:off x="4358668" y="23774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92" name="Rectangle 691"/>
          <p:cNvSpPr/>
          <p:nvPr/>
        </p:nvSpPr>
        <p:spPr>
          <a:xfrm rot="10800000">
            <a:off x="4107203" y="25450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93" name="Rectangle 692"/>
          <p:cNvSpPr/>
          <p:nvPr/>
        </p:nvSpPr>
        <p:spPr>
          <a:xfrm rot="10800000">
            <a:off x="4358668" y="20421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94" name="Rectangle 693"/>
          <p:cNvSpPr/>
          <p:nvPr/>
        </p:nvSpPr>
        <p:spPr>
          <a:xfrm rot="10800000">
            <a:off x="4442483" y="22098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95" name="Rectangle 694"/>
          <p:cNvSpPr/>
          <p:nvPr/>
        </p:nvSpPr>
        <p:spPr>
          <a:xfrm rot="10800000">
            <a:off x="4358668" y="27127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96" name="Rectangle 695"/>
          <p:cNvSpPr/>
          <p:nvPr/>
        </p:nvSpPr>
        <p:spPr>
          <a:xfrm rot="10800000">
            <a:off x="4191028" y="27127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97" name="Rectangle 696"/>
          <p:cNvSpPr/>
          <p:nvPr/>
        </p:nvSpPr>
        <p:spPr>
          <a:xfrm rot="10800000">
            <a:off x="4274843" y="28803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98" name="Rectangle 697"/>
          <p:cNvSpPr/>
          <p:nvPr/>
        </p:nvSpPr>
        <p:spPr>
          <a:xfrm rot="10800000">
            <a:off x="5029228" y="20421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99" name="Rectangle 698"/>
          <p:cNvSpPr/>
          <p:nvPr/>
        </p:nvSpPr>
        <p:spPr>
          <a:xfrm rot="10800000">
            <a:off x="4945403" y="22098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00" name="Rectangle 699"/>
          <p:cNvSpPr/>
          <p:nvPr/>
        </p:nvSpPr>
        <p:spPr>
          <a:xfrm>
            <a:off x="419107" y="321564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01" name="Rectangle 700"/>
          <p:cNvSpPr/>
          <p:nvPr/>
        </p:nvSpPr>
        <p:spPr>
          <a:xfrm>
            <a:off x="754388" y="321564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02" name="Rectangle 701"/>
          <p:cNvSpPr/>
          <p:nvPr/>
        </p:nvSpPr>
        <p:spPr>
          <a:xfrm>
            <a:off x="586747" y="321564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18" name="Rectangle 717"/>
          <p:cNvSpPr/>
          <p:nvPr/>
        </p:nvSpPr>
        <p:spPr>
          <a:xfrm>
            <a:off x="1257312" y="321564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19" name="Rectangle 718"/>
          <p:cNvSpPr/>
          <p:nvPr/>
        </p:nvSpPr>
        <p:spPr>
          <a:xfrm>
            <a:off x="1592591" y="321564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20" name="Rectangle 719"/>
          <p:cNvSpPr/>
          <p:nvPr/>
        </p:nvSpPr>
        <p:spPr>
          <a:xfrm>
            <a:off x="1760231" y="321564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21" name="Rectangle 720"/>
          <p:cNvSpPr/>
          <p:nvPr/>
        </p:nvSpPr>
        <p:spPr>
          <a:xfrm>
            <a:off x="1927871" y="321564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22" name="Rectangle 721"/>
          <p:cNvSpPr/>
          <p:nvPr/>
        </p:nvSpPr>
        <p:spPr>
          <a:xfrm>
            <a:off x="2766067" y="321564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23" name="Rectangle 722"/>
          <p:cNvSpPr/>
          <p:nvPr/>
        </p:nvSpPr>
        <p:spPr>
          <a:xfrm>
            <a:off x="2598428" y="321564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24" name="Rectangle 723"/>
          <p:cNvSpPr/>
          <p:nvPr/>
        </p:nvSpPr>
        <p:spPr>
          <a:xfrm>
            <a:off x="251467" y="321564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26" name="Rectangle 725"/>
          <p:cNvSpPr/>
          <p:nvPr/>
        </p:nvSpPr>
        <p:spPr>
          <a:xfrm rot="10800000">
            <a:off x="2598428" y="55626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27" name="Rectangle 726"/>
          <p:cNvSpPr/>
          <p:nvPr/>
        </p:nvSpPr>
        <p:spPr>
          <a:xfrm rot="10800000">
            <a:off x="2263152" y="55626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28" name="Rectangle 727"/>
          <p:cNvSpPr/>
          <p:nvPr/>
        </p:nvSpPr>
        <p:spPr>
          <a:xfrm rot="10800000">
            <a:off x="2095512" y="55626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29" name="Rectangle 728"/>
          <p:cNvSpPr/>
          <p:nvPr/>
        </p:nvSpPr>
        <p:spPr>
          <a:xfrm rot="10800000">
            <a:off x="1927871" y="55626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30" name="Rectangle 729"/>
          <p:cNvSpPr/>
          <p:nvPr/>
        </p:nvSpPr>
        <p:spPr>
          <a:xfrm rot="10800000">
            <a:off x="1424951" y="556260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31" name="Rectangle 730"/>
          <p:cNvSpPr/>
          <p:nvPr/>
        </p:nvSpPr>
        <p:spPr>
          <a:xfrm rot="10800000">
            <a:off x="754384" y="556260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32" name="Rectangle 731"/>
          <p:cNvSpPr/>
          <p:nvPr/>
        </p:nvSpPr>
        <p:spPr>
          <a:xfrm rot="10800000">
            <a:off x="586744" y="556260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33" name="Rectangle 732"/>
          <p:cNvSpPr/>
          <p:nvPr/>
        </p:nvSpPr>
        <p:spPr>
          <a:xfrm rot="10800000">
            <a:off x="251462" y="556260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35" name="Rectangle 734"/>
          <p:cNvSpPr/>
          <p:nvPr/>
        </p:nvSpPr>
        <p:spPr>
          <a:xfrm>
            <a:off x="502928" y="37185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36" name="Rectangle 735"/>
          <p:cNvSpPr/>
          <p:nvPr/>
        </p:nvSpPr>
        <p:spPr>
          <a:xfrm>
            <a:off x="838209" y="37185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37" name="Rectangle 736"/>
          <p:cNvSpPr/>
          <p:nvPr/>
        </p:nvSpPr>
        <p:spPr>
          <a:xfrm>
            <a:off x="419109" y="35509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38" name="Rectangle 737"/>
          <p:cNvSpPr/>
          <p:nvPr/>
        </p:nvSpPr>
        <p:spPr>
          <a:xfrm>
            <a:off x="1508775" y="37185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39" name="Rectangle 738"/>
          <p:cNvSpPr/>
          <p:nvPr/>
        </p:nvSpPr>
        <p:spPr>
          <a:xfrm>
            <a:off x="1341135" y="37185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40" name="Rectangle 739"/>
          <p:cNvSpPr/>
          <p:nvPr/>
        </p:nvSpPr>
        <p:spPr>
          <a:xfrm>
            <a:off x="922030" y="35509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41" name="Rectangle 740"/>
          <p:cNvSpPr/>
          <p:nvPr/>
        </p:nvSpPr>
        <p:spPr>
          <a:xfrm>
            <a:off x="1257315" y="35509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42" name="Rectangle 741"/>
          <p:cNvSpPr/>
          <p:nvPr/>
        </p:nvSpPr>
        <p:spPr>
          <a:xfrm>
            <a:off x="1844054" y="37185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43" name="Rectangle 742"/>
          <p:cNvSpPr/>
          <p:nvPr/>
        </p:nvSpPr>
        <p:spPr>
          <a:xfrm>
            <a:off x="2179334" y="37185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44" name="Rectangle 743"/>
          <p:cNvSpPr/>
          <p:nvPr/>
        </p:nvSpPr>
        <p:spPr>
          <a:xfrm>
            <a:off x="2011694" y="37185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45" name="Rectangle 744"/>
          <p:cNvSpPr/>
          <p:nvPr/>
        </p:nvSpPr>
        <p:spPr>
          <a:xfrm>
            <a:off x="1760234" y="35509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46" name="Rectangle 745"/>
          <p:cNvSpPr/>
          <p:nvPr/>
        </p:nvSpPr>
        <p:spPr>
          <a:xfrm>
            <a:off x="2095514" y="35509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47" name="Rectangle 746"/>
          <p:cNvSpPr/>
          <p:nvPr/>
        </p:nvSpPr>
        <p:spPr>
          <a:xfrm>
            <a:off x="1927874" y="35509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48" name="Rectangle 747"/>
          <p:cNvSpPr/>
          <p:nvPr/>
        </p:nvSpPr>
        <p:spPr>
          <a:xfrm>
            <a:off x="2514615" y="37185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50" name="Rectangle 749"/>
          <p:cNvSpPr/>
          <p:nvPr/>
        </p:nvSpPr>
        <p:spPr>
          <a:xfrm>
            <a:off x="2263154" y="35509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51" name="Rectangle 750"/>
          <p:cNvSpPr/>
          <p:nvPr/>
        </p:nvSpPr>
        <p:spPr>
          <a:xfrm>
            <a:off x="251467" y="35509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54" name="Rectangle 753"/>
          <p:cNvSpPr/>
          <p:nvPr/>
        </p:nvSpPr>
        <p:spPr>
          <a:xfrm>
            <a:off x="335289" y="37185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55" name="Rectangle 754"/>
          <p:cNvSpPr/>
          <p:nvPr/>
        </p:nvSpPr>
        <p:spPr>
          <a:xfrm>
            <a:off x="670572" y="40538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56" name="Rectangle 755"/>
          <p:cNvSpPr/>
          <p:nvPr/>
        </p:nvSpPr>
        <p:spPr>
          <a:xfrm>
            <a:off x="754388" y="38862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57" name="Rectangle 756"/>
          <p:cNvSpPr/>
          <p:nvPr/>
        </p:nvSpPr>
        <p:spPr>
          <a:xfrm>
            <a:off x="586749" y="38862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58" name="Rectangle 757"/>
          <p:cNvSpPr/>
          <p:nvPr/>
        </p:nvSpPr>
        <p:spPr>
          <a:xfrm>
            <a:off x="1005853" y="40538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59" name="Rectangle 758"/>
          <p:cNvSpPr/>
          <p:nvPr/>
        </p:nvSpPr>
        <p:spPr>
          <a:xfrm>
            <a:off x="1173494" y="40538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60" name="Rectangle 759"/>
          <p:cNvSpPr/>
          <p:nvPr/>
        </p:nvSpPr>
        <p:spPr>
          <a:xfrm>
            <a:off x="1508774" y="40538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61" name="Rectangle 760"/>
          <p:cNvSpPr/>
          <p:nvPr/>
        </p:nvSpPr>
        <p:spPr>
          <a:xfrm>
            <a:off x="922030" y="38862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62" name="Rectangle 761"/>
          <p:cNvSpPr/>
          <p:nvPr/>
        </p:nvSpPr>
        <p:spPr>
          <a:xfrm>
            <a:off x="1257313" y="38862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63" name="Rectangle 762"/>
          <p:cNvSpPr/>
          <p:nvPr/>
        </p:nvSpPr>
        <p:spPr>
          <a:xfrm>
            <a:off x="1844053" y="40538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65" name="Rectangle 764"/>
          <p:cNvSpPr/>
          <p:nvPr/>
        </p:nvSpPr>
        <p:spPr>
          <a:xfrm>
            <a:off x="1592591" y="388620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66" name="Rectangle 765"/>
          <p:cNvSpPr/>
          <p:nvPr/>
        </p:nvSpPr>
        <p:spPr>
          <a:xfrm>
            <a:off x="1760231" y="388620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67" name="Rectangle 766"/>
          <p:cNvSpPr/>
          <p:nvPr/>
        </p:nvSpPr>
        <p:spPr>
          <a:xfrm>
            <a:off x="1927871" y="388620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68" name="Rectangle 767"/>
          <p:cNvSpPr/>
          <p:nvPr/>
        </p:nvSpPr>
        <p:spPr>
          <a:xfrm>
            <a:off x="2346974" y="40538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69" name="Rectangle 768"/>
          <p:cNvSpPr/>
          <p:nvPr/>
        </p:nvSpPr>
        <p:spPr>
          <a:xfrm>
            <a:off x="2849889" y="40538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70" name="Rectangle 769"/>
          <p:cNvSpPr/>
          <p:nvPr/>
        </p:nvSpPr>
        <p:spPr>
          <a:xfrm>
            <a:off x="2682250" y="40538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71" name="Rectangle 770"/>
          <p:cNvSpPr/>
          <p:nvPr/>
        </p:nvSpPr>
        <p:spPr>
          <a:xfrm>
            <a:off x="2263152" y="38862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72" name="Rectangle 771"/>
          <p:cNvSpPr/>
          <p:nvPr/>
        </p:nvSpPr>
        <p:spPr>
          <a:xfrm>
            <a:off x="2430793" y="38862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73" name="Rectangle 772"/>
          <p:cNvSpPr/>
          <p:nvPr/>
        </p:nvSpPr>
        <p:spPr>
          <a:xfrm>
            <a:off x="2766068" y="38862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74" name="Rectangle 773"/>
          <p:cNvSpPr/>
          <p:nvPr/>
        </p:nvSpPr>
        <p:spPr>
          <a:xfrm>
            <a:off x="2598429" y="38862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75" name="Rectangle 774"/>
          <p:cNvSpPr/>
          <p:nvPr/>
        </p:nvSpPr>
        <p:spPr>
          <a:xfrm>
            <a:off x="251467" y="38862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78" name="Rectangle 777"/>
          <p:cNvSpPr/>
          <p:nvPr/>
        </p:nvSpPr>
        <p:spPr>
          <a:xfrm>
            <a:off x="335289" y="40538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79" name="Rectangle 778"/>
          <p:cNvSpPr/>
          <p:nvPr/>
        </p:nvSpPr>
        <p:spPr>
          <a:xfrm rot="10800000">
            <a:off x="2682245" y="57302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80" name="Rectangle 779"/>
          <p:cNvSpPr/>
          <p:nvPr/>
        </p:nvSpPr>
        <p:spPr>
          <a:xfrm rot="10800000">
            <a:off x="2346968" y="57302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81" name="Rectangle 780"/>
          <p:cNvSpPr/>
          <p:nvPr/>
        </p:nvSpPr>
        <p:spPr>
          <a:xfrm rot="10800000">
            <a:off x="2514608" y="57302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82" name="Rectangle 781"/>
          <p:cNvSpPr/>
          <p:nvPr/>
        </p:nvSpPr>
        <p:spPr>
          <a:xfrm rot="10800000">
            <a:off x="2011688" y="57302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83" name="Rectangle 782"/>
          <p:cNvSpPr/>
          <p:nvPr/>
        </p:nvSpPr>
        <p:spPr>
          <a:xfrm rot="10800000">
            <a:off x="1844054" y="57302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84" name="Rectangle 783"/>
          <p:cNvSpPr/>
          <p:nvPr/>
        </p:nvSpPr>
        <p:spPr>
          <a:xfrm rot="10800000">
            <a:off x="1508774" y="57302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85" name="Rectangle 784"/>
          <p:cNvSpPr/>
          <p:nvPr/>
        </p:nvSpPr>
        <p:spPr>
          <a:xfrm rot="10800000">
            <a:off x="1341134" y="573024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86" name="Rectangle 785"/>
          <p:cNvSpPr/>
          <p:nvPr/>
        </p:nvSpPr>
        <p:spPr>
          <a:xfrm rot="10800000">
            <a:off x="1173493" y="573024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87" name="Rectangle 786"/>
          <p:cNvSpPr/>
          <p:nvPr/>
        </p:nvSpPr>
        <p:spPr>
          <a:xfrm rot="10800000">
            <a:off x="335287" y="573024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88" name="Rectangle 787"/>
          <p:cNvSpPr/>
          <p:nvPr/>
        </p:nvSpPr>
        <p:spPr>
          <a:xfrm rot="10800000">
            <a:off x="502927" y="573024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90" name="Rectangle 789"/>
          <p:cNvSpPr/>
          <p:nvPr/>
        </p:nvSpPr>
        <p:spPr>
          <a:xfrm>
            <a:off x="502929" y="338328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91" name="Rectangle 790"/>
          <p:cNvSpPr/>
          <p:nvPr/>
        </p:nvSpPr>
        <p:spPr>
          <a:xfrm>
            <a:off x="838208" y="338328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92" name="Rectangle 791"/>
          <p:cNvSpPr/>
          <p:nvPr/>
        </p:nvSpPr>
        <p:spPr>
          <a:xfrm>
            <a:off x="670567" y="338328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93" name="Rectangle 792"/>
          <p:cNvSpPr/>
          <p:nvPr/>
        </p:nvSpPr>
        <p:spPr>
          <a:xfrm>
            <a:off x="1005852" y="338328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94" name="Rectangle 793"/>
          <p:cNvSpPr/>
          <p:nvPr/>
        </p:nvSpPr>
        <p:spPr>
          <a:xfrm>
            <a:off x="1173493" y="338328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95" name="Rectangle 794"/>
          <p:cNvSpPr/>
          <p:nvPr/>
        </p:nvSpPr>
        <p:spPr>
          <a:xfrm>
            <a:off x="1341134" y="338328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96" name="Rectangle 795"/>
          <p:cNvSpPr/>
          <p:nvPr/>
        </p:nvSpPr>
        <p:spPr>
          <a:xfrm>
            <a:off x="1676413" y="3383281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97" name="Rectangle 796"/>
          <p:cNvSpPr/>
          <p:nvPr/>
        </p:nvSpPr>
        <p:spPr>
          <a:xfrm>
            <a:off x="1844053" y="3383281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98" name="Rectangle 797"/>
          <p:cNvSpPr/>
          <p:nvPr/>
        </p:nvSpPr>
        <p:spPr>
          <a:xfrm>
            <a:off x="2011693" y="3383281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99" name="Rectangle 798"/>
          <p:cNvSpPr/>
          <p:nvPr/>
        </p:nvSpPr>
        <p:spPr>
          <a:xfrm>
            <a:off x="2346974" y="3383281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00" name="Rectangle 799"/>
          <p:cNvSpPr/>
          <p:nvPr/>
        </p:nvSpPr>
        <p:spPr>
          <a:xfrm>
            <a:off x="2514614" y="3383281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01" name="Rectangle 800"/>
          <p:cNvSpPr/>
          <p:nvPr/>
        </p:nvSpPr>
        <p:spPr>
          <a:xfrm>
            <a:off x="2849890" y="3383281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02" name="Rectangle 801"/>
          <p:cNvSpPr/>
          <p:nvPr/>
        </p:nvSpPr>
        <p:spPr>
          <a:xfrm>
            <a:off x="2682251" y="3383281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04" name="Rectangle 803"/>
          <p:cNvSpPr/>
          <p:nvPr/>
        </p:nvSpPr>
        <p:spPr>
          <a:xfrm>
            <a:off x="335289" y="338328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05" name="Rectangle 804"/>
          <p:cNvSpPr/>
          <p:nvPr/>
        </p:nvSpPr>
        <p:spPr>
          <a:xfrm rot="10800000">
            <a:off x="2682250" y="53949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06" name="Rectangle 805"/>
          <p:cNvSpPr/>
          <p:nvPr/>
        </p:nvSpPr>
        <p:spPr>
          <a:xfrm rot="10800000">
            <a:off x="2179334" y="53949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07" name="Rectangle 806"/>
          <p:cNvSpPr/>
          <p:nvPr/>
        </p:nvSpPr>
        <p:spPr>
          <a:xfrm rot="10800000">
            <a:off x="1844054" y="53949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08" name="Rectangle 807"/>
          <p:cNvSpPr/>
          <p:nvPr/>
        </p:nvSpPr>
        <p:spPr>
          <a:xfrm rot="10800000">
            <a:off x="1341134" y="539496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09" name="Rectangle 808"/>
          <p:cNvSpPr/>
          <p:nvPr/>
        </p:nvSpPr>
        <p:spPr>
          <a:xfrm rot="10800000">
            <a:off x="1005851" y="539496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10" name="Rectangle 809"/>
          <p:cNvSpPr/>
          <p:nvPr/>
        </p:nvSpPr>
        <p:spPr>
          <a:xfrm rot="10800000">
            <a:off x="838209" y="539496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11" name="Rectangle 810"/>
          <p:cNvSpPr/>
          <p:nvPr/>
        </p:nvSpPr>
        <p:spPr>
          <a:xfrm rot="10800000">
            <a:off x="670569" y="53949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12" name="Rectangle 811"/>
          <p:cNvSpPr/>
          <p:nvPr/>
        </p:nvSpPr>
        <p:spPr>
          <a:xfrm rot="10800000">
            <a:off x="502927" y="53949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13" name="Rectangle 812"/>
          <p:cNvSpPr/>
          <p:nvPr/>
        </p:nvSpPr>
        <p:spPr>
          <a:xfrm rot="10800000">
            <a:off x="2849890" y="53949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15" name="Rectangle 814"/>
          <p:cNvSpPr/>
          <p:nvPr/>
        </p:nvSpPr>
        <p:spPr>
          <a:xfrm rot="10800000">
            <a:off x="2598429" y="52273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16" name="Rectangle 815"/>
          <p:cNvSpPr/>
          <p:nvPr/>
        </p:nvSpPr>
        <p:spPr>
          <a:xfrm rot="10800000">
            <a:off x="2263149" y="52273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17" name="Rectangle 816"/>
          <p:cNvSpPr/>
          <p:nvPr/>
        </p:nvSpPr>
        <p:spPr>
          <a:xfrm rot="10800000">
            <a:off x="1592589" y="52273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18" name="Rectangle 817"/>
          <p:cNvSpPr/>
          <p:nvPr/>
        </p:nvSpPr>
        <p:spPr>
          <a:xfrm rot="10800000">
            <a:off x="1760229" y="52273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19" name="Rectangle 818"/>
          <p:cNvSpPr/>
          <p:nvPr/>
        </p:nvSpPr>
        <p:spPr>
          <a:xfrm rot="10800000">
            <a:off x="1257308" y="522732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20" name="Rectangle 819"/>
          <p:cNvSpPr/>
          <p:nvPr/>
        </p:nvSpPr>
        <p:spPr>
          <a:xfrm rot="10800000">
            <a:off x="922026" y="522732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21" name="Rectangle 820"/>
          <p:cNvSpPr/>
          <p:nvPr/>
        </p:nvSpPr>
        <p:spPr>
          <a:xfrm rot="10800000">
            <a:off x="1089667" y="522732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22" name="Rectangle 821"/>
          <p:cNvSpPr/>
          <p:nvPr/>
        </p:nvSpPr>
        <p:spPr>
          <a:xfrm rot="10800000">
            <a:off x="754384" y="522732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23" name="Rectangle 822"/>
          <p:cNvSpPr/>
          <p:nvPr/>
        </p:nvSpPr>
        <p:spPr>
          <a:xfrm rot="10800000">
            <a:off x="586744" y="522732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24" name="Rectangle 823"/>
          <p:cNvSpPr/>
          <p:nvPr/>
        </p:nvSpPr>
        <p:spPr>
          <a:xfrm rot="10800000">
            <a:off x="251462" y="522732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27" name="Rectangle 826"/>
          <p:cNvSpPr/>
          <p:nvPr/>
        </p:nvSpPr>
        <p:spPr>
          <a:xfrm rot="10800000">
            <a:off x="2346974" y="50596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28" name="Rectangle 827"/>
          <p:cNvSpPr/>
          <p:nvPr/>
        </p:nvSpPr>
        <p:spPr>
          <a:xfrm rot="10800000">
            <a:off x="2514614" y="50596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29" name="Rectangle 828"/>
          <p:cNvSpPr/>
          <p:nvPr/>
        </p:nvSpPr>
        <p:spPr>
          <a:xfrm rot="10800000">
            <a:off x="2179334" y="50596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30" name="Rectangle 829"/>
          <p:cNvSpPr/>
          <p:nvPr/>
        </p:nvSpPr>
        <p:spPr>
          <a:xfrm rot="10800000">
            <a:off x="1844054" y="50596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31" name="Rectangle 830"/>
          <p:cNvSpPr/>
          <p:nvPr/>
        </p:nvSpPr>
        <p:spPr>
          <a:xfrm rot="10800000">
            <a:off x="1508774" y="50596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32" name="Rectangle 831"/>
          <p:cNvSpPr/>
          <p:nvPr/>
        </p:nvSpPr>
        <p:spPr>
          <a:xfrm rot="10800000">
            <a:off x="1341134" y="505968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33" name="Rectangle 832"/>
          <p:cNvSpPr/>
          <p:nvPr/>
        </p:nvSpPr>
        <p:spPr>
          <a:xfrm rot="10800000">
            <a:off x="1173493" y="505968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34" name="Rectangle 833"/>
          <p:cNvSpPr/>
          <p:nvPr/>
        </p:nvSpPr>
        <p:spPr>
          <a:xfrm rot="10800000">
            <a:off x="838209" y="505968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35" name="Rectangle 834"/>
          <p:cNvSpPr/>
          <p:nvPr/>
        </p:nvSpPr>
        <p:spPr>
          <a:xfrm rot="10800000">
            <a:off x="670569" y="505968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36" name="Rectangle 835"/>
          <p:cNvSpPr/>
          <p:nvPr/>
        </p:nvSpPr>
        <p:spPr>
          <a:xfrm rot="10800000">
            <a:off x="335287" y="505968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38" name="Rectangle 837"/>
          <p:cNvSpPr/>
          <p:nvPr/>
        </p:nvSpPr>
        <p:spPr>
          <a:xfrm rot="10800000">
            <a:off x="2430788" y="48920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39" name="Rectangle 838"/>
          <p:cNvSpPr/>
          <p:nvPr/>
        </p:nvSpPr>
        <p:spPr>
          <a:xfrm rot="10800000">
            <a:off x="2095508" y="48920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40" name="Rectangle 839"/>
          <p:cNvSpPr/>
          <p:nvPr/>
        </p:nvSpPr>
        <p:spPr>
          <a:xfrm rot="10800000">
            <a:off x="1927868" y="48920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41" name="Rectangle 840"/>
          <p:cNvSpPr/>
          <p:nvPr/>
        </p:nvSpPr>
        <p:spPr>
          <a:xfrm rot="10800000">
            <a:off x="1592588" y="48920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42" name="Rectangle 841"/>
          <p:cNvSpPr/>
          <p:nvPr/>
        </p:nvSpPr>
        <p:spPr>
          <a:xfrm rot="10800000">
            <a:off x="1257308" y="489204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43" name="Rectangle 842"/>
          <p:cNvSpPr/>
          <p:nvPr/>
        </p:nvSpPr>
        <p:spPr>
          <a:xfrm rot="10800000">
            <a:off x="1089667" y="489204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44" name="Rectangle 843"/>
          <p:cNvSpPr/>
          <p:nvPr/>
        </p:nvSpPr>
        <p:spPr>
          <a:xfrm rot="10800000">
            <a:off x="754384" y="489204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45" name="Rectangle 844"/>
          <p:cNvSpPr/>
          <p:nvPr/>
        </p:nvSpPr>
        <p:spPr>
          <a:xfrm rot="10800000">
            <a:off x="251462" y="489204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46" name="Rectangle 845"/>
          <p:cNvSpPr/>
          <p:nvPr/>
        </p:nvSpPr>
        <p:spPr>
          <a:xfrm rot="10800000">
            <a:off x="419104" y="489204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49" name="Rectangle 848"/>
          <p:cNvSpPr/>
          <p:nvPr/>
        </p:nvSpPr>
        <p:spPr>
          <a:xfrm>
            <a:off x="502928" y="43891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50" name="Rectangle 849"/>
          <p:cNvSpPr/>
          <p:nvPr/>
        </p:nvSpPr>
        <p:spPr>
          <a:xfrm>
            <a:off x="586748" y="42214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51" name="Rectangle 850"/>
          <p:cNvSpPr/>
          <p:nvPr/>
        </p:nvSpPr>
        <p:spPr>
          <a:xfrm>
            <a:off x="1005853" y="43891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52" name="Rectangle 851"/>
          <p:cNvSpPr/>
          <p:nvPr/>
        </p:nvSpPr>
        <p:spPr>
          <a:xfrm>
            <a:off x="1508774" y="43891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53" name="Rectangle 852"/>
          <p:cNvSpPr/>
          <p:nvPr/>
        </p:nvSpPr>
        <p:spPr>
          <a:xfrm>
            <a:off x="1341134" y="43891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54" name="Rectangle 853"/>
          <p:cNvSpPr/>
          <p:nvPr/>
        </p:nvSpPr>
        <p:spPr>
          <a:xfrm>
            <a:off x="922029" y="42214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55" name="Rectangle 854"/>
          <p:cNvSpPr/>
          <p:nvPr/>
        </p:nvSpPr>
        <p:spPr>
          <a:xfrm>
            <a:off x="1089670" y="42214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56" name="Rectangle 855"/>
          <p:cNvSpPr/>
          <p:nvPr/>
        </p:nvSpPr>
        <p:spPr>
          <a:xfrm>
            <a:off x="1257311" y="42214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57" name="Rectangle 856"/>
          <p:cNvSpPr/>
          <p:nvPr/>
        </p:nvSpPr>
        <p:spPr>
          <a:xfrm>
            <a:off x="1676414" y="43891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58" name="Rectangle 857"/>
          <p:cNvSpPr/>
          <p:nvPr/>
        </p:nvSpPr>
        <p:spPr>
          <a:xfrm>
            <a:off x="2179334" y="43891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59" name="Rectangle 858"/>
          <p:cNvSpPr/>
          <p:nvPr/>
        </p:nvSpPr>
        <p:spPr>
          <a:xfrm>
            <a:off x="1760231" y="42214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62" name="Rectangle 861"/>
          <p:cNvSpPr/>
          <p:nvPr/>
        </p:nvSpPr>
        <p:spPr>
          <a:xfrm>
            <a:off x="2346975" y="43891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63" name="Rectangle 862"/>
          <p:cNvSpPr/>
          <p:nvPr/>
        </p:nvSpPr>
        <p:spPr>
          <a:xfrm>
            <a:off x="2514615" y="43891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64" name="Rectangle 863"/>
          <p:cNvSpPr/>
          <p:nvPr/>
        </p:nvSpPr>
        <p:spPr>
          <a:xfrm>
            <a:off x="2849890" y="43891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65" name="Rectangle 864"/>
          <p:cNvSpPr/>
          <p:nvPr/>
        </p:nvSpPr>
        <p:spPr>
          <a:xfrm>
            <a:off x="2682252" y="43891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67" name="Rectangle 866"/>
          <p:cNvSpPr/>
          <p:nvPr/>
        </p:nvSpPr>
        <p:spPr>
          <a:xfrm>
            <a:off x="2766068" y="42214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68" name="Rectangle 867"/>
          <p:cNvSpPr/>
          <p:nvPr/>
        </p:nvSpPr>
        <p:spPr>
          <a:xfrm>
            <a:off x="2598429" y="42214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69" name="Rectangle 868"/>
          <p:cNvSpPr/>
          <p:nvPr/>
        </p:nvSpPr>
        <p:spPr>
          <a:xfrm>
            <a:off x="251466" y="42214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72" name="Rectangle 871"/>
          <p:cNvSpPr/>
          <p:nvPr/>
        </p:nvSpPr>
        <p:spPr>
          <a:xfrm rot="10800000">
            <a:off x="2514614" y="47244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73" name="Rectangle 872"/>
          <p:cNvSpPr/>
          <p:nvPr/>
        </p:nvSpPr>
        <p:spPr>
          <a:xfrm rot="10800000">
            <a:off x="2179334" y="47244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74" name="Rectangle 873"/>
          <p:cNvSpPr/>
          <p:nvPr/>
        </p:nvSpPr>
        <p:spPr>
          <a:xfrm rot="10800000">
            <a:off x="2011694" y="47244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75" name="Rectangle 874"/>
          <p:cNvSpPr/>
          <p:nvPr/>
        </p:nvSpPr>
        <p:spPr>
          <a:xfrm rot="10800000">
            <a:off x="1844054" y="47244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76" name="Rectangle 875"/>
          <p:cNvSpPr/>
          <p:nvPr/>
        </p:nvSpPr>
        <p:spPr>
          <a:xfrm rot="10800000">
            <a:off x="1341134" y="472440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77" name="Rectangle 876"/>
          <p:cNvSpPr/>
          <p:nvPr/>
        </p:nvSpPr>
        <p:spPr>
          <a:xfrm rot="10800000">
            <a:off x="1005851" y="472440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78" name="Rectangle 877"/>
          <p:cNvSpPr/>
          <p:nvPr/>
        </p:nvSpPr>
        <p:spPr>
          <a:xfrm rot="10800000">
            <a:off x="1173493" y="47244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79" name="Rectangle 878"/>
          <p:cNvSpPr/>
          <p:nvPr/>
        </p:nvSpPr>
        <p:spPr>
          <a:xfrm rot="10800000">
            <a:off x="335287" y="472440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82" name="Rectangle 881"/>
          <p:cNvSpPr/>
          <p:nvPr/>
        </p:nvSpPr>
        <p:spPr>
          <a:xfrm rot="10800000">
            <a:off x="2598428" y="45567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83" name="Rectangle 882"/>
          <p:cNvSpPr/>
          <p:nvPr/>
        </p:nvSpPr>
        <p:spPr>
          <a:xfrm rot="10800000">
            <a:off x="2430792" y="45567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84" name="Rectangle 883"/>
          <p:cNvSpPr/>
          <p:nvPr/>
        </p:nvSpPr>
        <p:spPr>
          <a:xfrm rot="10800000">
            <a:off x="2095510" y="45567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85" name="Rectangle 884"/>
          <p:cNvSpPr/>
          <p:nvPr/>
        </p:nvSpPr>
        <p:spPr>
          <a:xfrm rot="10800000">
            <a:off x="1592589" y="45567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86" name="Rectangle 885"/>
          <p:cNvSpPr/>
          <p:nvPr/>
        </p:nvSpPr>
        <p:spPr>
          <a:xfrm rot="10800000">
            <a:off x="1760230" y="45567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87" name="Rectangle 886"/>
          <p:cNvSpPr/>
          <p:nvPr/>
        </p:nvSpPr>
        <p:spPr>
          <a:xfrm rot="10800000">
            <a:off x="1424948" y="45567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88" name="Rectangle 887"/>
          <p:cNvSpPr/>
          <p:nvPr/>
        </p:nvSpPr>
        <p:spPr>
          <a:xfrm rot="10800000">
            <a:off x="1257309" y="45567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89" name="Rectangle 888"/>
          <p:cNvSpPr/>
          <p:nvPr/>
        </p:nvSpPr>
        <p:spPr>
          <a:xfrm rot="10800000">
            <a:off x="922028" y="45567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90" name="Rectangle 889"/>
          <p:cNvSpPr/>
          <p:nvPr/>
        </p:nvSpPr>
        <p:spPr>
          <a:xfrm rot="10800000">
            <a:off x="1089669" y="45567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91" name="Rectangle 890"/>
          <p:cNvSpPr/>
          <p:nvPr/>
        </p:nvSpPr>
        <p:spPr>
          <a:xfrm rot="10800000">
            <a:off x="754386" y="45567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92" name="Rectangle 891"/>
          <p:cNvSpPr/>
          <p:nvPr/>
        </p:nvSpPr>
        <p:spPr>
          <a:xfrm rot="10800000">
            <a:off x="586746" y="45567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93" name="Rectangle 892"/>
          <p:cNvSpPr/>
          <p:nvPr/>
        </p:nvSpPr>
        <p:spPr>
          <a:xfrm rot="10800000">
            <a:off x="251464" y="45567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94" name="Rectangle 893"/>
          <p:cNvSpPr/>
          <p:nvPr/>
        </p:nvSpPr>
        <p:spPr>
          <a:xfrm rot="10800000">
            <a:off x="419106" y="45567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96" name="Rectangle 895"/>
          <p:cNvSpPr/>
          <p:nvPr/>
        </p:nvSpPr>
        <p:spPr>
          <a:xfrm rot="10800000">
            <a:off x="670569" y="47244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97" name="Rectangle 896"/>
          <p:cNvSpPr/>
          <p:nvPr/>
        </p:nvSpPr>
        <p:spPr>
          <a:xfrm rot="10800000">
            <a:off x="838209" y="47244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98" name="Rectangle 897"/>
          <p:cNvSpPr/>
          <p:nvPr/>
        </p:nvSpPr>
        <p:spPr>
          <a:xfrm rot="10800000">
            <a:off x="586744" y="489204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99" name="Rectangle 898"/>
          <p:cNvSpPr/>
          <p:nvPr/>
        </p:nvSpPr>
        <p:spPr>
          <a:xfrm rot="10800000">
            <a:off x="502927" y="505968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00" name="Rectangle 899"/>
          <p:cNvSpPr/>
          <p:nvPr/>
        </p:nvSpPr>
        <p:spPr>
          <a:xfrm rot="10800000">
            <a:off x="922026" y="489204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01" name="Rectangle 900"/>
          <p:cNvSpPr/>
          <p:nvPr/>
        </p:nvSpPr>
        <p:spPr>
          <a:xfrm rot="10800000">
            <a:off x="1005851" y="505968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02" name="Rectangle 901"/>
          <p:cNvSpPr/>
          <p:nvPr/>
        </p:nvSpPr>
        <p:spPr>
          <a:xfrm rot="10800000">
            <a:off x="419104" y="522732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03" name="Rectangle 902"/>
          <p:cNvSpPr/>
          <p:nvPr/>
        </p:nvSpPr>
        <p:spPr>
          <a:xfrm rot="10800000">
            <a:off x="335287" y="53949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04" name="Rectangle 903"/>
          <p:cNvSpPr/>
          <p:nvPr/>
        </p:nvSpPr>
        <p:spPr>
          <a:xfrm rot="10800000">
            <a:off x="419104" y="55626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05" name="Rectangle 904"/>
          <p:cNvSpPr/>
          <p:nvPr/>
        </p:nvSpPr>
        <p:spPr>
          <a:xfrm>
            <a:off x="2430795" y="35509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07" name="Rectangle 906"/>
          <p:cNvSpPr/>
          <p:nvPr/>
        </p:nvSpPr>
        <p:spPr>
          <a:xfrm>
            <a:off x="2598432" y="35509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08" name="Rectangle 907"/>
          <p:cNvSpPr/>
          <p:nvPr/>
        </p:nvSpPr>
        <p:spPr>
          <a:xfrm>
            <a:off x="2346975" y="37185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09" name="Rectangle 908"/>
          <p:cNvSpPr/>
          <p:nvPr/>
        </p:nvSpPr>
        <p:spPr>
          <a:xfrm>
            <a:off x="2682252" y="37185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10" name="Rectangle 909"/>
          <p:cNvSpPr/>
          <p:nvPr/>
        </p:nvSpPr>
        <p:spPr>
          <a:xfrm>
            <a:off x="2095512" y="38862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12" name="Rectangle 911"/>
          <p:cNvSpPr/>
          <p:nvPr/>
        </p:nvSpPr>
        <p:spPr>
          <a:xfrm>
            <a:off x="1089671" y="321564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13" name="Rectangle 912"/>
          <p:cNvSpPr/>
          <p:nvPr/>
        </p:nvSpPr>
        <p:spPr>
          <a:xfrm>
            <a:off x="922030" y="321564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14" name="Rectangle 913"/>
          <p:cNvSpPr/>
          <p:nvPr/>
        </p:nvSpPr>
        <p:spPr>
          <a:xfrm rot="10800000">
            <a:off x="922026" y="55626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15" name="Rectangle 914"/>
          <p:cNvSpPr/>
          <p:nvPr/>
        </p:nvSpPr>
        <p:spPr>
          <a:xfrm rot="10800000">
            <a:off x="1173493" y="53949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16" name="Rectangle 915"/>
          <p:cNvSpPr/>
          <p:nvPr/>
        </p:nvSpPr>
        <p:spPr>
          <a:xfrm rot="10800000">
            <a:off x="838209" y="573024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17" name="Rectangle 916"/>
          <p:cNvSpPr/>
          <p:nvPr/>
        </p:nvSpPr>
        <p:spPr>
          <a:xfrm rot="10800000">
            <a:off x="1089667" y="55626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18" name="Rectangle 917"/>
          <p:cNvSpPr/>
          <p:nvPr/>
        </p:nvSpPr>
        <p:spPr>
          <a:xfrm rot="10800000">
            <a:off x="1257308" y="55626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19" name="Rectangle 918"/>
          <p:cNvSpPr/>
          <p:nvPr/>
        </p:nvSpPr>
        <p:spPr>
          <a:xfrm rot="10800000">
            <a:off x="1005851" y="573024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20" name="Rectangle 919"/>
          <p:cNvSpPr/>
          <p:nvPr/>
        </p:nvSpPr>
        <p:spPr>
          <a:xfrm>
            <a:off x="2263151" y="321564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21" name="Rectangle 920"/>
          <p:cNvSpPr/>
          <p:nvPr/>
        </p:nvSpPr>
        <p:spPr>
          <a:xfrm>
            <a:off x="2179333" y="3383281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22" name="Rectangle 921"/>
          <p:cNvSpPr/>
          <p:nvPr/>
        </p:nvSpPr>
        <p:spPr>
          <a:xfrm>
            <a:off x="2514614" y="40538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23" name="Rectangle 922"/>
          <p:cNvSpPr/>
          <p:nvPr/>
        </p:nvSpPr>
        <p:spPr>
          <a:xfrm>
            <a:off x="2430793" y="42214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24" name="Rectangle 923"/>
          <p:cNvSpPr/>
          <p:nvPr/>
        </p:nvSpPr>
        <p:spPr>
          <a:xfrm rot="10800000">
            <a:off x="2179328" y="57302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25" name="Rectangle 924"/>
          <p:cNvSpPr/>
          <p:nvPr/>
        </p:nvSpPr>
        <p:spPr>
          <a:xfrm rot="10800000">
            <a:off x="2682250" y="47244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26" name="Rectangle 925"/>
          <p:cNvSpPr/>
          <p:nvPr/>
        </p:nvSpPr>
        <p:spPr>
          <a:xfrm rot="10800000">
            <a:off x="2598428" y="48920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27" name="Rectangle 926"/>
          <p:cNvSpPr/>
          <p:nvPr/>
        </p:nvSpPr>
        <p:spPr>
          <a:xfrm>
            <a:off x="419109" y="38862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28" name="Rectangle 927"/>
          <p:cNvSpPr/>
          <p:nvPr/>
        </p:nvSpPr>
        <p:spPr>
          <a:xfrm>
            <a:off x="502928" y="40538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29" name="Rectangle 928"/>
          <p:cNvSpPr/>
          <p:nvPr/>
        </p:nvSpPr>
        <p:spPr>
          <a:xfrm>
            <a:off x="419108" y="42214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30" name="Rectangle 929"/>
          <p:cNvSpPr/>
          <p:nvPr/>
        </p:nvSpPr>
        <p:spPr>
          <a:xfrm>
            <a:off x="335289" y="43891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33" name="Rectangle 932"/>
          <p:cNvSpPr/>
          <p:nvPr/>
        </p:nvSpPr>
        <p:spPr>
          <a:xfrm rot="10800000">
            <a:off x="2682250" y="50596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37" name="Rectangle 936"/>
          <p:cNvSpPr/>
          <p:nvPr/>
        </p:nvSpPr>
        <p:spPr>
          <a:xfrm rot="10800000">
            <a:off x="2430789" y="52273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38" name="Rectangle 937"/>
          <p:cNvSpPr/>
          <p:nvPr/>
        </p:nvSpPr>
        <p:spPr>
          <a:xfrm rot="10800000">
            <a:off x="2346974" y="53949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39" name="Rectangle 938"/>
          <p:cNvSpPr/>
          <p:nvPr/>
        </p:nvSpPr>
        <p:spPr>
          <a:xfrm rot="10800000">
            <a:off x="2514614" y="53949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40" name="Rectangle 939"/>
          <p:cNvSpPr/>
          <p:nvPr/>
        </p:nvSpPr>
        <p:spPr>
          <a:xfrm rot="10800000">
            <a:off x="2430792" y="55626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41" name="Rectangle 940"/>
          <p:cNvSpPr/>
          <p:nvPr/>
        </p:nvSpPr>
        <p:spPr>
          <a:xfrm rot="10800000">
            <a:off x="2011694" y="50596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42" name="Rectangle 941"/>
          <p:cNvSpPr/>
          <p:nvPr/>
        </p:nvSpPr>
        <p:spPr>
          <a:xfrm rot="10800000">
            <a:off x="2095509" y="52273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43" name="Rectangle 942"/>
          <p:cNvSpPr/>
          <p:nvPr/>
        </p:nvSpPr>
        <p:spPr>
          <a:xfrm rot="10800000">
            <a:off x="1927869" y="52273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44" name="Rectangle 943"/>
          <p:cNvSpPr/>
          <p:nvPr/>
        </p:nvSpPr>
        <p:spPr>
          <a:xfrm rot="10800000">
            <a:off x="2011694" y="53949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45" name="Rectangle 944"/>
          <p:cNvSpPr/>
          <p:nvPr/>
        </p:nvSpPr>
        <p:spPr>
          <a:xfrm rot="10800000">
            <a:off x="1760231" y="55626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47" name="Rectangle 946"/>
          <p:cNvSpPr/>
          <p:nvPr/>
        </p:nvSpPr>
        <p:spPr>
          <a:xfrm rot="10800000">
            <a:off x="670569" y="573024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48" name="Rectangle 947"/>
          <p:cNvSpPr/>
          <p:nvPr/>
        </p:nvSpPr>
        <p:spPr>
          <a:xfrm>
            <a:off x="1424952" y="321564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49" name="Rectangle 948"/>
          <p:cNvSpPr/>
          <p:nvPr/>
        </p:nvSpPr>
        <p:spPr>
          <a:xfrm>
            <a:off x="2095511" y="321564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50" name="Rectangle 949"/>
          <p:cNvSpPr/>
          <p:nvPr/>
        </p:nvSpPr>
        <p:spPr>
          <a:xfrm>
            <a:off x="2430791" y="321564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51" name="Rectangle 950"/>
          <p:cNvSpPr/>
          <p:nvPr/>
        </p:nvSpPr>
        <p:spPr>
          <a:xfrm>
            <a:off x="1089674" y="35509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52" name="Rectangle 951"/>
          <p:cNvSpPr/>
          <p:nvPr/>
        </p:nvSpPr>
        <p:spPr>
          <a:xfrm>
            <a:off x="1424955" y="35509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53" name="Rectangle 952"/>
          <p:cNvSpPr/>
          <p:nvPr/>
        </p:nvSpPr>
        <p:spPr>
          <a:xfrm>
            <a:off x="586749" y="35509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54" name="Rectangle 953"/>
          <p:cNvSpPr/>
          <p:nvPr/>
        </p:nvSpPr>
        <p:spPr>
          <a:xfrm>
            <a:off x="754388" y="35509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55" name="Rectangle 954"/>
          <p:cNvSpPr/>
          <p:nvPr/>
        </p:nvSpPr>
        <p:spPr>
          <a:xfrm>
            <a:off x="670568" y="37185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56" name="Rectangle 955"/>
          <p:cNvSpPr/>
          <p:nvPr/>
        </p:nvSpPr>
        <p:spPr>
          <a:xfrm>
            <a:off x="1005853" y="37185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57" name="Rectangle 956"/>
          <p:cNvSpPr/>
          <p:nvPr/>
        </p:nvSpPr>
        <p:spPr>
          <a:xfrm>
            <a:off x="1173494" y="37185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58" name="Rectangle 957"/>
          <p:cNvSpPr/>
          <p:nvPr/>
        </p:nvSpPr>
        <p:spPr>
          <a:xfrm>
            <a:off x="1089671" y="38862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59" name="Rectangle 958"/>
          <p:cNvSpPr/>
          <p:nvPr/>
        </p:nvSpPr>
        <p:spPr>
          <a:xfrm>
            <a:off x="1424953" y="38862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60" name="Rectangle 959"/>
          <p:cNvSpPr/>
          <p:nvPr/>
        </p:nvSpPr>
        <p:spPr>
          <a:xfrm>
            <a:off x="838210" y="40538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61" name="Rectangle 960"/>
          <p:cNvSpPr/>
          <p:nvPr/>
        </p:nvSpPr>
        <p:spPr>
          <a:xfrm>
            <a:off x="754387" y="42214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62" name="Rectangle 961"/>
          <p:cNvSpPr/>
          <p:nvPr/>
        </p:nvSpPr>
        <p:spPr>
          <a:xfrm>
            <a:off x="1341135" y="40538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63" name="Rectangle 962"/>
          <p:cNvSpPr/>
          <p:nvPr/>
        </p:nvSpPr>
        <p:spPr>
          <a:xfrm>
            <a:off x="1424951" y="42214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64" name="Rectangle 963"/>
          <p:cNvSpPr/>
          <p:nvPr/>
        </p:nvSpPr>
        <p:spPr>
          <a:xfrm>
            <a:off x="838210" y="43891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65" name="Rectangle 964"/>
          <p:cNvSpPr/>
          <p:nvPr/>
        </p:nvSpPr>
        <p:spPr>
          <a:xfrm>
            <a:off x="1173494" y="43891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66" name="Rectangle 965"/>
          <p:cNvSpPr/>
          <p:nvPr/>
        </p:nvSpPr>
        <p:spPr>
          <a:xfrm>
            <a:off x="1676414" y="40538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67" name="Rectangle 966"/>
          <p:cNvSpPr/>
          <p:nvPr/>
        </p:nvSpPr>
        <p:spPr>
          <a:xfrm>
            <a:off x="1592590" y="42214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68" name="Rectangle 967"/>
          <p:cNvSpPr/>
          <p:nvPr/>
        </p:nvSpPr>
        <p:spPr>
          <a:xfrm>
            <a:off x="1508774" y="3383281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69" name="Rectangle 968"/>
          <p:cNvSpPr/>
          <p:nvPr/>
        </p:nvSpPr>
        <p:spPr>
          <a:xfrm>
            <a:off x="1592593" y="35509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70" name="Rectangle 969"/>
          <p:cNvSpPr/>
          <p:nvPr/>
        </p:nvSpPr>
        <p:spPr>
          <a:xfrm>
            <a:off x="1676414" y="37185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71" name="Rectangle 970"/>
          <p:cNvSpPr/>
          <p:nvPr/>
        </p:nvSpPr>
        <p:spPr>
          <a:xfrm>
            <a:off x="2011694" y="43891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72" name="Rectangle 971"/>
          <p:cNvSpPr/>
          <p:nvPr/>
        </p:nvSpPr>
        <p:spPr>
          <a:xfrm rot="10800000">
            <a:off x="2263150" y="45567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73" name="Rectangle 972"/>
          <p:cNvSpPr/>
          <p:nvPr/>
        </p:nvSpPr>
        <p:spPr>
          <a:xfrm rot="10800000">
            <a:off x="1927870" y="45567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74" name="Rectangle 973"/>
          <p:cNvSpPr/>
          <p:nvPr/>
        </p:nvSpPr>
        <p:spPr>
          <a:xfrm>
            <a:off x="670572" y="43891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75" name="Rectangle 974"/>
          <p:cNvSpPr/>
          <p:nvPr/>
        </p:nvSpPr>
        <p:spPr>
          <a:xfrm>
            <a:off x="1844054" y="43891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76" name="Rectangle 975"/>
          <p:cNvSpPr/>
          <p:nvPr/>
        </p:nvSpPr>
        <p:spPr>
          <a:xfrm rot="10800000">
            <a:off x="1424948" y="48920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77" name="Rectangle 976"/>
          <p:cNvSpPr/>
          <p:nvPr/>
        </p:nvSpPr>
        <p:spPr>
          <a:xfrm rot="10800000">
            <a:off x="1508774" y="47244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78" name="Rectangle 977"/>
          <p:cNvSpPr/>
          <p:nvPr/>
        </p:nvSpPr>
        <p:spPr>
          <a:xfrm rot="10800000">
            <a:off x="1676414" y="57302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79" name="Rectangle 978"/>
          <p:cNvSpPr/>
          <p:nvPr/>
        </p:nvSpPr>
        <p:spPr>
          <a:xfrm rot="10800000">
            <a:off x="1676414" y="50596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80" name="Rectangle 979"/>
          <p:cNvSpPr/>
          <p:nvPr/>
        </p:nvSpPr>
        <p:spPr>
          <a:xfrm rot="10800000">
            <a:off x="1424948" y="52273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81" name="Rectangle 980"/>
          <p:cNvSpPr/>
          <p:nvPr/>
        </p:nvSpPr>
        <p:spPr>
          <a:xfrm rot="10800000">
            <a:off x="1676414" y="47244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82" name="Rectangle 981"/>
          <p:cNvSpPr/>
          <p:nvPr/>
        </p:nvSpPr>
        <p:spPr>
          <a:xfrm rot="10800000">
            <a:off x="1760228" y="48920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83" name="Rectangle 982"/>
          <p:cNvSpPr/>
          <p:nvPr/>
        </p:nvSpPr>
        <p:spPr>
          <a:xfrm rot="10800000">
            <a:off x="1676414" y="53949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84" name="Rectangle 983"/>
          <p:cNvSpPr/>
          <p:nvPr/>
        </p:nvSpPr>
        <p:spPr>
          <a:xfrm rot="10800000">
            <a:off x="1508774" y="53949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85" name="Rectangle 984"/>
          <p:cNvSpPr/>
          <p:nvPr/>
        </p:nvSpPr>
        <p:spPr>
          <a:xfrm rot="10800000">
            <a:off x="1592591" y="55626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86" name="Rectangle 985"/>
          <p:cNvSpPr/>
          <p:nvPr/>
        </p:nvSpPr>
        <p:spPr>
          <a:xfrm rot="10800000">
            <a:off x="2346974" y="47244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87" name="Rectangle 986"/>
          <p:cNvSpPr/>
          <p:nvPr/>
        </p:nvSpPr>
        <p:spPr>
          <a:xfrm rot="10800000">
            <a:off x="2263148" y="48920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88" name="Rectangle 987"/>
          <p:cNvSpPr/>
          <p:nvPr/>
        </p:nvSpPr>
        <p:spPr>
          <a:xfrm>
            <a:off x="3101358" y="321564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89" name="Rectangle 988"/>
          <p:cNvSpPr/>
          <p:nvPr/>
        </p:nvSpPr>
        <p:spPr>
          <a:xfrm>
            <a:off x="3436639" y="321564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90" name="Rectangle 989"/>
          <p:cNvSpPr/>
          <p:nvPr/>
        </p:nvSpPr>
        <p:spPr>
          <a:xfrm>
            <a:off x="3268998" y="321564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06" name="Rectangle 1005"/>
          <p:cNvSpPr/>
          <p:nvPr/>
        </p:nvSpPr>
        <p:spPr>
          <a:xfrm>
            <a:off x="3939563" y="321564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07" name="Rectangle 1006"/>
          <p:cNvSpPr/>
          <p:nvPr/>
        </p:nvSpPr>
        <p:spPr>
          <a:xfrm>
            <a:off x="4274842" y="321564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08" name="Rectangle 1007"/>
          <p:cNvSpPr/>
          <p:nvPr/>
        </p:nvSpPr>
        <p:spPr>
          <a:xfrm>
            <a:off x="4442482" y="321564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09" name="Rectangle 1008"/>
          <p:cNvSpPr/>
          <p:nvPr/>
        </p:nvSpPr>
        <p:spPr>
          <a:xfrm>
            <a:off x="4610122" y="321564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10" name="Rectangle 1009"/>
          <p:cNvSpPr/>
          <p:nvPr/>
        </p:nvSpPr>
        <p:spPr>
          <a:xfrm>
            <a:off x="5448318" y="321564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11" name="Rectangle 1010"/>
          <p:cNvSpPr/>
          <p:nvPr/>
        </p:nvSpPr>
        <p:spPr>
          <a:xfrm>
            <a:off x="5280679" y="321564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12" name="Rectangle 1011"/>
          <p:cNvSpPr/>
          <p:nvPr/>
        </p:nvSpPr>
        <p:spPr>
          <a:xfrm>
            <a:off x="2933718" y="321564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13" name="Rectangle 1012"/>
          <p:cNvSpPr/>
          <p:nvPr/>
        </p:nvSpPr>
        <p:spPr>
          <a:xfrm>
            <a:off x="5615958" y="3215640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14" name="Rectangle 1013"/>
          <p:cNvSpPr/>
          <p:nvPr/>
        </p:nvSpPr>
        <p:spPr>
          <a:xfrm rot="10800000">
            <a:off x="5280680" y="55626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15" name="Rectangle 1014"/>
          <p:cNvSpPr/>
          <p:nvPr/>
        </p:nvSpPr>
        <p:spPr>
          <a:xfrm rot="10800000">
            <a:off x="4945404" y="55626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16" name="Rectangle 1015"/>
          <p:cNvSpPr/>
          <p:nvPr/>
        </p:nvSpPr>
        <p:spPr>
          <a:xfrm rot="10800000">
            <a:off x="4777764" y="55626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17" name="Rectangle 1016"/>
          <p:cNvSpPr/>
          <p:nvPr/>
        </p:nvSpPr>
        <p:spPr>
          <a:xfrm rot="10800000">
            <a:off x="4610124" y="55626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18" name="Rectangle 1017"/>
          <p:cNvSpPr/>
          <p:nvPr/>
        </p:nvSpPr>
        <p:spPr>
          <a:xfrm rot="10800000">
            <a:off x="4107204" y="556260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19" name="Rectangle 1018"/>
          <p:cNvSpPr/>
          <p:nvPr/>
        </p:nvSpPr>
        <p:spPr>
          <a:xfrm rot="10800000">
            <a:off x="3436635" y="556260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20" name="Rectangle 1019"/>
          <p:cNvSpPr/>
          <p:nvPr/>
        </p:nvSpPr>
        <p:spPr>
          <a:xfrm rot="10800000">
            <a:off x="3268995" y="556260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21" name="Rectangle 1020"/>
          <p:cNvSpPr/>
          <p:nvPr/>
        </p:nvSpPr>
        <p:spPr>
          <a:xfrm rot="10800000">
            <a:off x="2933713" y="556260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22" name="Rectangle 1021"/>
          <p:cNvSpPr/>
          <p:nvPr/>
        </p:nvSpPr>
        <p:spPr>
          <a:xfrm rot="10800000">
            <a:off x="5615961" y="5562600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23" name="Rectangle 1022"/>
          <p:cNvSpPr/>
          <p:nvPr/>
        </p:nvSpPr>
        <p:spPr>
          <a:xfrm>
            <a:off x="3185179" y="37185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24" name="Rectangle 1023"/>
          <p:cNvSpPr/>
          <p:nvPr/>
        </p:nvSpPr>
        <p:spPr>
          <a:xfrm>
            <a:off x="3520460" y="37185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25" name="Rectangle 1024"/>
          <p:cNvSpPr/>
          <p:nvPr/>
        </p:nvSpPr>
        <p:spPr>
          <a:xfrm>
            <a:off x="3101360" y="35509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26" name="Rectangle 1025"/>
          <p:cNvSpPr/>
          <p:nvPr/>
        </p:nvSpPr>
        <p:spPr>
          <a:xfrm>
            <a:off x="4191026" y="37185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27" name="Rectangle 1026"/>
          <p:cNvSpPr/>
          <p:nvPr/>
        </p:nvSpPr>
        <p:spPr>
          <a:xfrm>
            <a:off x="4023386" y="37185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28" name="Rectangle 1027"/>
          <p:cNvSpPr/>
          <p:nvPr/>
        </p:nvSpPr>
        <p:spPr>
          <a:xfrm>
            <a:off x="3604281" y="35509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29" name="Rectangle 1028"/>
          <p:cNvSpPr/>
          <p:nvPr/>
        </p:nvSpPr>
        <p:spPr>
          <a:xfrm>
            <a:off x="3939566" y="35509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30" name="Rectangle 1029"/>
          <p:cNvSpPr/>
          <p:nvPr/>
        </p:nvSpPr>
        <p:spPr>
          <a:xfrm>
            <a:off x="4526305" y="37185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31" name="Rectangle 1030"/>
          <p:cNvSpPr/>
          <p:nvPr/>
        </p:nvSpPr>
        <p:spPr>
          <a:xfrm>
            <a:off x="4861585" y="37185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32" name="Rectangle 1031"/>
          <p:cNvSpPr/>
          <p:nvPr/>
        </p:nvSpPr>
        <p:spPr>
          <a:xfrm>
            <a:off x="4693945" y="37185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33" name="Rectangle 1032"/>
          <p:cNvSpPr/>
          <p:nvPr/>
        </p:nvSpPr>
        <p:spPr>
          <a:xfrm>
            <a:off x="4442485" y="35509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34" name="Rectangle 1033"/>
          <p:cNvSpPr/>
          <p:nvPr/>
        </p:nvSpPr>
        <p:spPr>
          <a:xfrm>
            <a:off x="4777765" y="35509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35" name="Rectangle 1034"/>
          <p:cNvSpPr/>
          <p:nvPr/>
        </p:nvSpPr>
        <p:spPr>
          <a:xfrm>
            <a:off x="4610125" y="35509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36" name="Rectangle 1035"/>
          <p:cNvSpPr/>
          <p:nvPr/>
        </p:nvSpPr>
        <p:spPr>
          <a:xfrm>
            <a:off x="5196866" y="37185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37" name="Rectangle 1036"/>
          <p:cNvSpPr/>
          <p:nvPr/>
        </p:nvSpPr>
        <p:spPr>
          <a:xfrm>
            <a:off x="5532141" y="37185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38" name="Rectangle 1037"/>
          <p:cNvSpPr/>
          <p:nvPr/>
        </p:nvSpPr>
        <p:spPr>
          <a:xfrm>
            <a:off x="4945405" y="35509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39" name="Rectangle 1038"/>
          <p:cNvSpPr/>
          <p:nvPr/>
        </p:nvSpPr>
        <p:spPr>
          <a:xfrm>
            <a:off x="2933718" y="35509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40" name="Rectangle 1039"/>
          <p:cNvSpPr/>
          <p:nvPr/>
        </p:nvSpPr>
        <p:spPr>
          <a:xfrm>
            <a:off x="5615961" y="3550921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41" name="Rectangle 1040"/>
          <p:cNvSpPr/>
          <p:nvPr/>
        </p:nvSpPr>
        <p:spPr>
          <a:xfrm>
            <a:off x="5699781" y="3718561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42" name="Rectangle 1041"/>
          <p:cNvSpPr/>
          <p:nvPr/>
        </p:nvSpPr>
        <p:spPr>
          <a:xfrm>
            <a:off x="3017540" y="37185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43" name="Rectangle 1042"/>
          <p:cNvSpPr/>
          <p:nvPr/>
        </p:nvSpPr>
        <p:spPr>
          <a:xfrm>
            <a:off x="3352823" y="40538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44" name="Rectangle 1043"/>
          <p:cNvSpPr/>
          <p:nvPr/>
        </p:nvSpPr>
        <p:spPr>
          <a:xfrm>
            <a:off x="3436639" y="38862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45" name="Rectangle 1044"/>
          <p:cNvSpPr/>
          <p:nvPr/>
        </p:nvSpPr>
        <p:spPr>
          <a:xfrm>
            <a:off x="3269000" y="38862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46" name="Rectangle 1045"/>
          <p:cNvSpPr/>
          <p:nvPr/>
        </p:nvSpPr>
        <p:spPr>
          <a:xfrm>
            <a:off x="3688104" y="40538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47" name="Rectangle 1046"/>
          <p:cNvSpPr/>
          <p:nvPr/>
        </p:nvSpPr>
        <p:spPr>
          <a:xfrm>
            <a:off x="3855745" y="40538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48" name="Rectangle 1047"/>
          <p:cNvSpPr/>
          <p:nvPr/>
        </p:nvSpPr>
        <p:spPr>
          <a:xfrm>
            <a:off x="4191025" y="40538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49" name="Rectangle 1048"/>
          <p:cNvSpPr/>
          <p:nvPr/>
        </p:nvSpPr>
        <p:spPr>
          <a:xfrm>
            <a:off x="3604281" y="38862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50" name="Rectangle 1049"/>
          <p:cNvSpPr/>
          <p:nvPr/>
        </p:nvSpPr>
        <p:spPr>
          <a:xfrm>
            <a:off x="3939564" y="38862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51" name="Rectangle 1050"/>
          <p:cNvSpPr/>
          <p:nvPr/>
        </p:nvSpPr>
        <p:spPr>
          <a:xfrm>
            <a:off x="4526304" y="40538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52" name="Rectangle 1051"/>
          <p:cNvSpPr/>
          <p:nvPr/>
        </p:nvSpPr>
        <p:spPr>
          <a:xfrm>
            <a:off x="4693944" y="40538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53" name="Rectangle 1052"/>
          <p:cNvSpPr/>
          <p:nvPr/>
        </p:nvSpPr>
        <p:spPr>
          <a:xfrm>
            <a:off x="4274843" y="388620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54" name="Rectangle 1053"/>
          <p:cNvSpPr/>
          <p:nvPr/>
        </p:nvSpPr>
        <p:spPr>
          <a:xfrm>
            <a:off x="4442483" y="388620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55" name="Rectangle 1054"/>
          <p:cNvSpPr/>
          <p:nvPr/>
        </p:nvSpPr>
        <p:spPr>
          <a:xfrm>
            <a:off x="4610123" y="388620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56" name="Rectangle 1055"/>
          <p:cNvSpPr/>
          <p:nvPr/>
        </p:nvSpPr>
        <p:spPr>
          <a:xfrm>
            <a:off x="5029225" y="40538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57" name="Rectangle 1056"/>
          <p:cNvSpPr/>
          <p:nvPr/>
        </p:nvSpPr>
        <p:spPr>
          <a:xfrm>
            <a:off x="5532140" y="40538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58" name="Rectangle 1057"/>
          <p:cNvSpPr/>
          <p:nvPr/>
        </p:nvSpPr>
        <p:spPr>
          <a:xfrm>
            <a:off x="5364501" y="40538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59" name="Rectangle 1058"/>
          <p:cNvSpPr/>
          <p:nvPr/>
        </p:nvSpPr>
        <p:spPr>
          <a:xfrm>
            <a:off x="4945403" y="38862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60" name="Rectangle 1059"/>
          <p:cNvSpPr/>
          <p:nvPr/>
        </p:nvSpPr>
        <p:spPr>
          <a:xfrm>
            <a:off x="5113044" y="38862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61" name="Rectangle 1060"/>
          <p:cNvSpPr/>
          <p:nvPr/>
        </p:nvSpPr>
        <p:spPr>
          <a:xfrm>
            <a:off x="5448319" y="388620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62" name="Rectangle 1061"/>
          <p:cNvSpPr/>
          <p:nvPr/>
        </p:nvSpPr>
        <p:spPr>
          <a:xfrm>
            <a:off x="5280680" y="38862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63" name="Rectangle 1062"/>
          <p:cNvSpPr/>
          <p:nvPr/>
        </p:nvSpPr>
        <p:spPr>
          <a:xfrm>
            <a:off x="2933718" y="38862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64" name="Rectangle 1063"/>
          <p:cNvSpPr/>
          <p:nvPr/>
        </p:nvSpPr>
        <p:spPr>
          <a:xfrm>
            <a:off x="5615959" y="3886201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65" name="Rectangle 1064"/>
          <p:cNvSpPr/>
          <p:nvPr/>
        </p:nvSpPr>
        <p:spPr>
          <a:xfrm>
            <a:off x="5699780" y="4053841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66" name="Rectangle 1065"/>
          <p:cNvSpPr/>
          <p:nvPr/>
        </p:nvSpPr>
        <p:spPr>
          <a:xfrm>
            <a:off x="3017540" y="40538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67" name="Rectangle 1066"/>
          <p:cNvSpPr/>
          <p:nvPr/>
        </p:nvSpPr>
        <p:spPr>
          <a:xfrm rot="10800000">
            <a:off x="5364496" y="57302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68" name="Rectangle 1067"/>
          <p:cNvSpPr/>
          <p:nvPr/>
        </p:nvSpPr>
        <p:spPr>
          <a:xfrm rot="10800000">
            <a:off x="5029219" y="57302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69" name="Rectangle 1068"/>
          <p:cNvSpPr/>
          <p:nvPr/>
        </p:nvSpPr>
        <p:spPr>
          <a:xfrm rot="10800000">
            <a:off x="5196859" y="57302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70" name="Rectangle 1069"/>
          <p:cNvSpPr/>
          <p:nvPr/>
        </p:nvSpPr>
        <p:spPr>
          <a:xfrm rot="10800000">
            <a:off x="4693939" y="57302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71" name="Rectangle 1070"/>
          <p:cNvSpPr/>
          <p:nvPr/>
        </p:nvSpPr>
        <p:spPr>
          <a:xfrm rot="10800000">
            <a:off x="4526305" y="57302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72" name="Rectangle 1071"/>
          <p:cNvSpPr/>
          <p:nvPr/>
        </p:nvSpPr>
        <p:spPr>
          <a:xfrm rot="10800000">
            <a:off x="4191025" y="57302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73" name="Rectangle 1072"/>
          <p:cNvSpPr/>
          <p:nvPr/>
        </p:nvSpPr>
        <p:spPr>
          <a:xfrm rot="10800000">
            <a:off x="4023385" y="573024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74" name="Rectangle 1073"/>
          <p:cNvSpPr/>
          <p:nvPr/>
        </p:nvSpPr>
        <p:spPr>
          <a:xfrm rot="10800000">
            <a:off x="3855744" y="573024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75" name="Rectangle 1074"/>
          <p:cNvSpPr/>
          <p:nvPr/>
        </p:nvSpPr>
        <p:spPr>
          <a:xfrm rot="10800000">
            <a:off x="3017538" y="573024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76" name="Rectangle 1075"/>
          <p:cNvSpPr/>
          <p:nvPr/>
        </p:nvSpPr>
        <p:spPr>
          <a:xfrm rot="10800000">
            <a:off x="3185178" y="573024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77" name="Rectangle 1076"/>
          <p:cNvSpPr/>
          <p:nvPr/>
        </p:nvSpPr>
        <p:spPr>
          <a:xfrm rot="10800000">
            <a:off x="5699777" y="5730240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78" name="Rectangle 1077"/>
          <p:cNvSpPr/>
          <p:nvPr/>
        </p:nvSpPr>
        <p:spPr>
          <a:xfrm>
            <a:off x="3185180" y="338328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79" name="Rectangle 1078"/>
          <p:cNvSpPr/>
          <p:nvPr/>
        </p:nvSpPr>
        <p:spPr>
          <a:xfrm>
            <a:off x="3520459" y="338328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80" name="Rectangle 1079"/>
          <p:cNvSpPr/>
          <p:nvPr/>
        </p:nvSpPr>
        <p:spPr>
          <a:xfrm>
            <a:off x="3352818" y="338328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81" name="Rectangle 1080"/>
          <p:cNvSpPr/>
          <p:nvPr/>
        </p:nvSpPr>
        <p:spPr>
          <a:xfrm>
            <a:off x="3688103" y="338328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82" name="Rectangle 1081"/>
          <p:cNvSpPr/>
          <p:nvPr/>
        </p:nvSpPr>
        <p:spPr>
          <a:xfrm>
            <a:off x="3855744" y="338328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83" name="Rectangle 1082"/>
          <p:cNvSpPr/>
          <p:nvPr/>
        </p:nvSpPr>
        <p:spPr>
          <a:xfrm>
            <a:off x="4023385" y="338328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84" name="Rectangle 1083"/>
          <p:cNvSpPr/>
          <p:nvPr/>
        </p:nvSpPr>
        <p:spPr>
          <a:xfrm>
            <a:off x="4358664" y="3383281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85" name="Rectangle 1084"/>
          <p:cNvSpPr/>
          <p:nvPr/>
        </p:nvSpPr>
        <p:spPr>
          <a:xfrm>
            <a:off x="4526304" y="3383281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86" name="Rectangle 1085"/>
          <p:cNvSpPr/>
          <p:nvPr/>
        </p:nvSpPr>
        <p:spPr>
          <a:xfrm>
            <a:off x="4693944" y="3383281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87" name="Rectangle 1086"/>
          <p:cNvSpPr/>
          <p:nvPr/>
        </p:nvSpPr>
        <p:spPr>
          <a:xfrm>
            <a:off x="5029225" y="3383281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88" name="Rectangle 1087"/>
          <p:cNvSpPr/>
          <p:nvPr/>
        </p:nvSpPr>
        <p:spPr>
          <a:xfrm>
            <a:off x="5196865" y="3383281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89" name="Rectangle 1088"/>
          <p:cNvSpPr/>
          <p:nvPr/>
        </p:nvSpPr>
        <p:spPr>
          <a:xfrm>
            <a:off x="5532141" y="3383281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90" name="Rectangle 1089"/>
          <p:cNvSpPr/>
          <p:nvPr/>
        </p:nvSpPr>
        <p:spPr>
          <a:xfrm>
            <a:off x="5364502" y="3383281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91" name="Rectangle 1090"/>
          <p:cNvSpPr/>
          <p:nvPr/>
        </p:nvSpPr>
        <p:spPr>
          <a:xfrm>
            <a:off x="5699781" y="3383281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92" name="Rectangle 1091"/>
          <p:cNvSpPr/>
          <p:nvPr/>
        </p:nvSpPr>
        <p:spPr>
          <a:xfrm>
            <a:off x="3017540" y="338328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93" name="Rectangle 1092"/>
          <p:cNvSpPr/>
          <p:nvPr/>
        </p:nvSpPr>
        <p:spPr>
          <a:xfrm rot="10800000">
            <a:off x="5364501" y="53949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94" name="Rectangle 1093"/>
          <p:cNvSpPr/>
          <p:nvPr/>
        </p:nvSpPr>
        <p:spPr>
          <a:xfrm rot="10800000">
            <a:off x="4861585" y="53949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95" name="Rectangle 1094"/>
          <p:cNvSpPr/>
          <p:nvPr/>
        </p:nvSpPr>
        <p:spPr>
          <a:xfrm rot="10800000">
            <a:off x="4526305" y="53949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96" name="Rectangle 1095"/>
          <p:cNvSpPr/>
          <p:nvPr/>
        </p:nvSpPr>
        <p:spPr>
          <a:xfrm rot="10800000">
            <a:off x="4023385" y="539496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97" name="Rectangle 1096"/>
          <p:cNvSpPr/>
          <p:nvPr/>
        </p:nvSpPr>
        <p:spPr>
          <a:xfrm rot="10800000">
            <a:off x="3688103" y="539496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98" name="Rectangle 1097"/>
          <p:cNvSpPr/>
          <p:nvPr/>
        </p:nvSpPr>
        <p:spPr>
          <a:xfrm rot="10800000">
            <a:off x="3520460" y="539496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99" name="Rectangle 1098"/>
          <p:cNvSpPr/>
          <p:nvPr/>
        </p:nvSpPr>
        <p:spPr>
          <a:xfrm rot="10800000">
            <a:off x="3352820" y="53949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00" name="Rectangle 1099"/>
          <p:cNvSpPr/>
          <p:nvPr/>
        </p:nvSpPr>
        <p:spPr>
          <a:xfrm rot="10800000">
            <a:off x="3185178" y="53949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01" name="Rectangle 1100"/>
          <p:cNvSpPr/>
          <p:nvPr/>
        </p:nvSpPr>
        <p:spPr>
          <a:xfrm rot="10800000">
            <a:off x="5532141" y="53949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02" name="Rectangle 1101"/>
          <p:cNvSpPr/>
          <p:nvPr/>
        </p:nvSpPr>
        <p:spPr>
          <a:xfrm rot="10800000">
            <a:off x="5699783" y="5394960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03" name="Rectangle 1102"/>
          <p:cNvSpPr/>
          <p:nvPr/>
        </p:nvSpPr>
        <p:spPr>
          <a:xfrm rot="10800000">
            <a:off x="5280680" y="52273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04" name="Rectangle 1103"/>
          <p:cNvSpPr/>
          <p:nvPr/>
        </p:nvSpPr>
        <p:spPr>
          <a:xfrm rot="10800000">
            <a:off x="4945400" y="52273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05" name="Rectangle 1104"/>
          <p:cNvSpPr/>
          <p:nvPr/>
        </p:nvSpPr>
        <p:spPr>
          <a:xfrm rot="10800000">
            <a:off x="4274840" y="52273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06" name="Rectangle 1105"/>
          <p:cNvSpPr/>
          <p:nvPr/>
        </p:nvSpPr>
        <p:spPr>
          <a:xfrm rot="10800000">
            <a:off x="4442480" y="52273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07" name="Rectangle 1106"/>
          <p:cNvSpPr/>
          <p:nvPr/>
        </p:nvSpPr>
        <p:spPr>
          <a:xfrm rot="10800000">
            <a:off x="3939559" y="522732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08" name="Rectangle 1107"/>
          <p:cNvSpPr/>
          <p:nvPr/>
        </p:nvSpPr>
        <p:spPr>
          <a:xfrm rot="10800000">
            <a:off x="3604277" y="522732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09" name="Rectangle 1108"/>
          <p:cNvSpPr/>
          <p:nvPr/>
        </p:nvSpPr>
        <p:spPr>
          <a:xfrm rot="10800000">
            <a:off x="3771918" y="522732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10" name="Rectangle 1109"/>
          <p:cNvSpPr/>
          <p:nvPr/>
        </p:nvSpPr>
        <p:spPr>
          <a:xfrm rot="10800000">
            <a:off x="3436635" y="522732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11" name="Rectangle 1110"/>
          <p:cNvSpPr/>
          <p:nvPr/>
        </p:nvSpPr>
        <p:spPr>
          <a:xfrm rot="10800000">
            <a:off x="3268995" y="522732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12" name="Rectangle 1111"/>
          <p:cNvSpPr/>
          <p:nvPr/>
        </p:nvSpPr>
        <p:spPr>
          <a:xfrm rot="10800000">
            <a:off x="2933713" y="522732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13" name="Rectangle 1112"/>
          <p:cNvSpPr/>
          <p:nvPr/>
        </p:nvSpPr>
        <p:spPr>
          <a:xfrm rot="10800000">
            <a:off x="5615956" y="5227320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14" name="Rectangle 1113"/>
          <p:cNvSpPr/>
          <p:nvPr/>
        </p:nvSpPr>
        <p:spPr>
          <a:xfrm rot="10800000">
            <a:off x="5448317" y="52273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15" name="Rectangle 1114"/>
          <p:cNvSpPr/>
          <p:nvPr/>
        </p:nvSpPr>
        <p:spPr>
          <a:xfrm rot="10800000">
            <a:off x="5029225" y="50596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16" name="Rectangle 1115"/>
          <p:cNvSpPr/>
          <p:nvPr/>
        </p:nvSpPr>
        <p:spPr>
          <a:xfrm rot="10800000">
            <a:off x="5196865" y="50596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17" name="Rectangle 1116"/>
          <p:cNvSpPr/>
          <p:nvPr/>
        </p:nvSpPr>
        <p:spPr>
          <a:xfrm rot="10800000">
            <a:off x="4861585" y="50596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18" name="Rectangle 1117"/>
          <p:cNvSpPr/>
          <p:nvPr/>
        </p:nvSpPr>
        <p:spPr>
          <a:xfrm rot="10800000">
            <a:off x="4526305" y="50596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19" name="Rectangle 1118"/>
          <p:cNvSpPr/>
          <p:nvPr/>
        </p:nvSpPr>
        <p:spPr>
          <a:xfrm rot="10800000">
            <a:off x="4191025" y="50596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20" name="Rectangle 1119"/>
          <p:cNvSpPr/>
          <p:nvPr/>
        </p:nvSpPr>
        <p:spPr>
          <a:xfrm rot="10800000">
            <a:off x="4023385" y="505968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21" name="Rectangle 1120"/>
          <p:cNvSpPr/>
          <p:nvPr/>
        </p:nvSpPr>
        <p:spPr>
          <a:xfrm rot="10800000">
            <a:off x="3855744" y="505968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22" name="Rectangle 1121"/>
          <p:cNvSpPr/>
          <p:nvPr/>
        </p:nvSpPr>
        <p:spPr>
          <a:xfrm rot="10800000">
            <a:off x="3520460" y="505968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23" name="Rectangle 1122"/>
          <p:cNvSpPr/>
          <p:nvPr/>
        </p:nvSpPr>
        <p:spPr>
          <a:xfrm rot="10800000">
            <a:off x="3352820" y="505968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24" name="Rectangle 1123"/>
          <p:cNvSpPr/>
          <p:nvPr/>
        </p:nvSpPr>
        <p:spPr>
          <a:xfrm rot="10800000">
            <a:off x="3017538" y="505968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25" name="Rectangle 1124"/>
          <p:cNvSpPr/>
          <p:nvPr/>
        </p:nvSpPr>
        <p:spPr>
          <a:xfrm rot="10800000">
            <a:off x="5699783" y="5059680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26" name="Rectangle 1125"/>
          <p:cNvSpPr/>
          <p:nvPr/>
        </p:nvSpPr>
        <p:spPr>
          <a:xfrm rot="10800000">
            <a:off x="5113039" y="48920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27" name="Rectangle 1126"/>
          <p:cNvSpPr/>
          <p:nvPr/>
        </p:nvSpPr>
        <p:spPr>
          <a:xfrm rot="10800000">
            <a:off x="4777759" y="48920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28" name="Rectangle 1127"/>
          <p:cNvSpPr/>
          <p:nvPr/>
        </p:nvSpPr>
        <p:spPr>
          <a:xfrm rot="10800000">
            <a:off x="4610119" y="48920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29" name="Rectangle 1128"/>
          <p:cNvSpPr/>
          <p:nvPr/>
        </p:nvSpPr>
        <p:spPr>
          <a:xfrm rot="10800000">
            <a:off x="4274839" y="48920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30" name="Rectangle 1129"/>
          <p:cNvSpPr/>
          <p:nvPr/>
        </p:nvSpPr>
        <p:spPr>
          <a:xfrm rot="10800000">
            <a:off x="3939559" y="489204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31" name="Rectangle 1130"/>
          <p:cNvSpPr/>
          <p:nvPr/>
        </p:nvSpPr>
        <p:spPr>
          <a:xfrm rot="10800000">
            <a:off x="3771918" y="489204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32" name="Rectangle 1131"/>
          <p:cNvSpPr/>
          <p:nvPr/>
        </p:nvSpPr>
        <p:spPr>
          <a:xfrm rot="10800000">
            <a:off x="3436635" y="489204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33" name="Rectangle 1132"/>
          <p:cNvSpPr/>
          <p:nvPr/>
        </p:nvSpPr>
        <p:spPr>
          <a:xfrm rot="10800000">
            <a:off x="2933713" y="489204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34" name="Rectangle 1133"/>
          <p:cNvSpPr/>
          <p:nvPr/>
        </p:nvSpPr>
        <p:spPr>
          <a:xfrm rot="10800000">
            <a:off x="3101355" y="489204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35" name="Rectangle 1134"/>
          <p:cNvSpPr/>
          <p:nvPr/>
        </p:nvSpPr>
        <p:spPr>
          <a:xfrm rot="10800000">
            <a:off x="5615956" y="4892040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36" name="Rectangle 1135"/>
          <p:cNvSpPr/>
          <p:nvPr/>
        </p:nvSpPr>
        <p:spPr>
          <a:xfrm rot="10800000">
            <a:off x="5448316" y="48920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37" name="Rectangle 1136"/>
          <p:cNvSpPr/>
          <p:nvPr/>
        </p:nvSpPr>
        <p:spPr>
          <a:xfrm>
            <a:off x="3185179" y="43891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38" name="Rectangle 1137"/>
          <p:cNvSpPr/>
          <p:nvPr/>
        </p:nvSpPr>
        <p:spPr>
          <a:xfrm>
            <a:off x="3268999" y="42214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39" name="Rectangle 1138"/>
          <p:cNvSpPr/>
          <p:nvPr/>
        </p:nvSpPr>
        <p:spPr>
          <a:xfrm>
            <a:off x="3688104" y="43891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40" name="Rectangle 1139"/>
          <p:cNvSpPr/>
          <p:nvPr/>
        </p:nvSpPr>
        <p:spPr>
          <a:xfrm>
            <a:off x="4191025" y="43891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41" name="Rectangle 1140"/>
          <p:cNvSpPr/>
          <p:nvPr/>
        </p:nvSpPr>
        <p:spPr>
          <a:xfrm>
            <a:off x="4023385" y="43891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42" name="Rectangle 1141"/>
          <p:cNvSpPr/>
          <p:nvPr/>
        </p:nvSpPr>
        <p:spPr>
          <a:xfrm>
            <a:off x="3604280" y="42214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43" name="Rectangle 1142"/>
          <p:cNvSpPr/>
          <p:nvPr/>
        </p:nvSpPr>
        <p:spPr>
          <a:xfrm>
            <a:off x="3771921" y="42214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44" name="Rectangle 1143"/>
          <p:cNvSpPr/>
          <p:nvPr/>
        </p:nvSpPr>
        <p:spPr>
          <a:xfrm>
            <a:off x="3939563" y="42214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45" name="Rectangle 1144"/>
          <p:cNvSpPr/>
          <p:nvPr/>
        </p:nvSpPr>
        <p:spPr>
          <a:xfrm>
            <a:off x="4358665" y="43891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46" name="Rectangle 1145"/>
          <p:cNvSpPr/>
          <p:nvPr/>
        </p:nvSpPr>
        <p:spPr>
          <a:xfrm>
            <a:off x="4861585" y="43891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47" name="Rectangle 1146"/>
          <p:cNvSpPr/>
          <p:nvPr/>
        </p:nvSpPr>
        <p:spPr>
          <a:xfrm>
            <a:off x="4442483" y="42214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48" name="Rectangle 1147"/>
          <p:cNvSpPr/>
          <p:nvPr/>
        </p:nvSpPr>
        <p:spPr>
          <a:xfrm>
            <a:off x="4777763" y="42214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49" name="Rectangle 1148"/>
          <p:cNvSpPr/>
          <p:nvPr/>
        </p:nvSpPr>
        <p:spPr>
          <a:xfrm>
            <a:off x="4610123" y="42214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50" name="Rectangle 1149"/>
          <p:cNvSpPr/>
          <p:nvPr/>
        </p:nvSpPr>
        <p:spPr>
          <a:xfrm>
            <a:off x="5029226" y="43891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51" name="Rectangle 1150"/>
          <p:cNvSpPr/>
          <p:nvPr/>
        </p:nvSpPr>
        <p:spPr>
          <a:xfrm>
            <a:off x="5196866" y="43891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52" name="Rectangle 1151"/>
          <p:cNvSpPr/>
          <p:nvPr/>
        </p:nvSpPr>
        <p:spPr>
          <a:xfrm>
            <a:off x="5532141" y="43891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53" name="Rectangle 1152"/>
          <p:cNvSpPr/>
          <p:nvPr/>
        </p:nvSpPr>
        <p:spPr>
          <a:xfrm>
            <a:off x="5364503" y="43891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54" name="Rectangle 1153"/>
          <p:cNvSpPr/>
          <p:nvPr/>
        </p:nvSpPr>
        <p:spPr>
          <a:xfrm>
            <a:off x="4945403" y="42214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55" name="Rectangle 1154"/>
          <p:cNvSpPr/>
          <p:nvPr/>
        </p:nvSpPr>
        <p:spPr>
          <a:xfrm>
            <a:off x="5448319" y="42214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56" name="Rectangle 1155"/>
          <p:cNvSpPr/>
          <p:nvPr/>
        </p:nvSpPr>
        <p:spPr>
          <a:xfrm>
            <a:off x="5280680" y="42214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58" name="Rectangle 1157"/>
          <p:cNvSpPr/>
          <p:nvPr/>
        </p:nvSpPr>
        <p:spPr>
          <a:xfrm>
            <a:off x="5615959" y="4221481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59" name="Rectangle 1158"/>
          <p:cNvSpPr/>
          <p:nvPr/>
        </p:nvSpPr>
        <p:spPr>
          <a:xfrm>
            <a:off x="5699781" y="4389120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60" name="Rectangle 1159"/>
          <p:cNvSpPr/>
          <p:nvPr/>
        </p:nvSpPr>
        <p:spPr>
          <a:xfrm rot="10800000">
            <a:off x="5196865" y="47244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61" name="Rectangle 1160"/>
          <p:cNvSpPr/>
          <p:nvPr/>
        </p:nvSpPr>
        <p:spPr>
          <a:xfrm rot="10800000">
            <a:off x="4861585" y="47244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62" name="Rectangle 1161"/>
          <p:cNvSpPr/>
          <p:nvPr/>
        </p:nvSpPr>
        <p:spPr>
          <a:xfrm rot="10800000">
            <a:off x="4693945" y="47244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63" name="Rectangle 1162"/>
          <p:cNvSpPr/>
          <p:nvPr/>
        </p:nvSpPr>
        <p:spPr>
          <a:xfrm rot="10800000">
            <a:off x="4526305" y="47244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64" name="Rectangle 1163"/>
          <p:cNvSpPr/>
          <p:nvPr/>
        </p:nvSpPr>
        <p:spPr>
          <a:xfrm rot="10800000">
            <a:off x="4023385" y="472440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65" name="Rectangle 1164"/>
          <p:cNvSpPr/>
          <p:nvPr/>
        </p:nvSpPr>
        <p:spPr>
          <a:xfrm rot="10800000">
            <a:off x="3688103" y="472440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66" name="Rectangle 1165"/>
          <p:cNvSpPr/>
          <p:nvPr/>
        </p:nvSpPr>
        <p:spPr>
          <a:xfrm rot="10800000">
            <a:off x="3855744" y="47244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67" name="Rectangle 1166"/>
          <p:cNvSpPr/>
          <p:nvPr/>
        </p:nvSpPr>
        <p:spPr>
          <a:xfrm rot="10800000">
            <a:off x="3017538" y="47244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69" name="Rectangle 1168"/>
          <p:cNvSpPr/>
          <p:nvPr/>
        </p:nvSpPr>
        <p:spPr>
          <a:xfrm rot="10800000">
            <a:off x="5699783" y="4724400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70" name="Rectangle 1169"/>
          <p:cNvSpPr/>
          <p:nvPr/>
        </p:nvSpPr>
        <p:spPr>
          <a:xfrm rot="10800000">
            <a:off x="5280679" y="45567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71" name="Rectangle 1170"/>
          <p:cNvSpPr/>
          <p:nvPr/>
        </p:nvSpPr>
        <p:spPr>
          <a:xfrm rot="10800000">
            <a:off x="5113043" y="45567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72" name="Rectangle 1171"/>
          <p:cNvSpPr/>
          <p:nvPr/>
        </p:nvSpPr>
        <p:spPr>
          <a:xfrm rot="10800000">
            <a:off x="4777761" y="45567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73" name="Rectangle 1172"/>
          <p:cNvSpPr/>
          <p:nvPr/>
        </p:nvSpPr>
        <p:spPr>
          <a:xfrm rot="10800000">
            <a:off x="4274840" y="45567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74" name="Rectangle 1173"/>
          <p:cNvSpPr/>
          <p:nvPr/>
        </p:nvSpPr>
        <p:spPr>
          <a:xfrm rot="10800000">
            <a:off x="4442481" y="45567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75" name="Rectangle 1174"/>
          <p:cNvSpPr/>
          <p:nvPr/>
        </p:nvSpPr>
        <p:spPr>
          <a:xfrm rot="10800000">
            <a:off x="4107199" y="45567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76" name="Rectangle 1175"/>
          <p:cNvSpPr/>
          <p:nvPr/>
        </p:nvSpPr>
        <p:spPr>
          <a:xfrm rot="10800000">
            <a:off x="3939560" y="45567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77" name="Rectangle 1176"/>
          <p:cNvSpPr/>
          <p:nvPr/>
        </p:nvSpPr>
        <p:spPr>
          <a:xfrm rot="10800000">
            <a:off x="3604279" y="45567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78" name="Rectangle 1177"/>
          <p:cNvSpPr/>
          <p:nvPr/>
        </p:nvSpPr>
        <p:spPr>
          <a:xfrm rot="10800000">
            <a:off x="3771920" y="45567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79" name="Rectangle 1178"/>
          <p:cNvSpPr/>
          <p:nvPr/>
        </p:nvSpPr>
        <p:spPr>
          <a:xfrm rot="10800000">
            <a:off x="3436637" y="45567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80" name="Rectangle 1179"/>
          <p:cNvSpPr/>
          <p:nvPr/>
        </p:nvSpPr>
        <p:spPr>
          <a:xfrm rot="10800000">
            <a:off x="3268997" y="45567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81" name="Rectangle 1180"/>
          <p:cNvSpPr/>
          <p:nvPr/>
        </p:nvSpPr>
        <p:spPr>
          <a:xfrm rot="10800000">
            <a:off x="2933715" y="45567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82" name="Rectangle 1181"/>
          <p:cNvSpPr/>
          <p:nvPr/>
        </p:nvSpPr>
        <p:spPr>
          <a:xfrm rot="10800000">
            <a:off x="3101357" y="45567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83" name="Rectangle 1182"/>
          <p:cNvSpPr/>
          <p:nvPr/>
        </p:nvSpPr>
        <p:spPr>
          <a:xfrm rot="10800000">
            <a:off x="5615959" y="4556760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84" name="Rectangle 1183"/>
          <p:cNvSpPr/>
          <p:nvPr/>
        </p:nvSpPr>
        <p:spPr>
          <a:xfrm rot="10800000">
            <a:off x="3352820" y="47244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85" name="Rectangle 1184"/>
          <p:cNvSpPr/>
          <p:nvPr/>
        </p:nvSpPr>
        <p:spPr>
          <a:xfrm rot="10800000">
            <a:off x="3520460" y="47244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86" name="Rectangle 1185"/>
          <p:cNvSpPr/>
          <p:nvPr/>
        </p:nvSpPr>
        <p:spPr>
          <a:xfrm rot="10800000">
            <a:off x="3268995" y="489204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87" name="Rectangle 1186"/>
          <p:cNvSpPr/>
          <p:nvPr/>
        </p:nvSpPr>
        <p:spPr>
          <a:xfrm rot="10800000">
            <a:off x="3185178" y="505968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88" name="Rectangle 1187"/>
          <p:cNvSpPr/>
          <p:nvPr/>
        </p:nvSpPr>
        <p:spPr>
          <a:xfrm rot="10800000">
            <a:off x="3604277" y="489204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89" name="Rectangle 1188"/>
          <p:cNvSpPr/>
          <p:nvPr/>
        </p:nvSpPr>
        <p:spPr>
          <a:xfrm rot="10800000">
            <a:off x="3688103" y="505968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90" name="Rectangle 1189"/>
          <p:cNvSpPr/>
          <p:nvPr/>
        </p:nvSpPr>
        <p:spPr>
          <a:xfrm rot="10800000">
            <a:off x="3101355" y="522732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91" name="Rectangle 1190"/>
          <p:cNvSpPr/>
          <p:nvPr/>
        </p:nvSpPr>
        <p:spPr>
          <a:xfrm rot="10800000">
            <a:off x="3017538" y="53949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92" name="Rectangle 1191"/>
          <p:cNvSpPr/>
          <p:nvPr/>
        </p:nvSpPr>
        <p:spPr>
          <a:xfrm rot="10800000">
            <a:off x="3101355" y="55626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93" name="Rectangle 1192"/>
          <p:cNvSpPr/>
          <p:nvPr/>
        </p:nvSpPr>
        <p:spPr>
          <a:xfrm>
            <a:off x="5113046" y="35509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94" name="Rectangle 1193"/>
          <p:cNvSpPr/>
          <p:nvPr/>
        </p:nvSpPr>
        <p:spPr>
          <a:xfrm>
            <a:off x="5448321" y="35509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95" name="Rectangle 1194"/>
          <p:cNvSpPr/>
          <p:nvPr/>
        </p:nvSpPr>
        <p:spPr>
          <a:xfrm>
            <a:off x="5280683" y="35509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96" name="Rectangle 1195"/>
          <p:cNvSpPr/>
          <p:nvPr/>
        </p:nvSpPr>
        <p:spPr>
          <a:xfrm>
            <a:off x="5029226" y="37185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97" name="Rectangle 1196"/>
          <p:cNvSpPr/>
          <p:nvPr/>
        </p:nvSpPr>
        <p:spPr>
          <a:xfrm>
            <a:off x="5364503" y="37185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98" name="Rectangle 1197"/>
          <p:cNvSpPr/>
          <p:nvPr/>
        </p:nvSpPr>
        <p:spPr>
          <a:xfrm>
            <a:off x="4777763" y="38862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99" name="Rectangle 1198"/>
          <p:cNvSpPr/>
          <p:nvPr/>
        </p:nvSpPr>
        <p:spPr>
          <a:xfrm>
            <a:off x="4861584" y="40538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00" name="Rectangle 1199"/>
          <p:cNvSpPr/>
          <p:nvPr/>
        </p:nvSpPr>
        <p:spPr>
          <a:xfrm>
            <a:off x="3771922" y="321564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01" name="Rectangle 1200"/>
          <p:cNvSpPr/>
          <p:nvPr/>
        </p:nvSpPr>
        <p:spPr>
          <a:xfrm>
            <a:off x="3604281" y="321564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02" name="Rectangle 1201"/>
          <p:cNvSpPr/>
          <p:nvPr/>
        </p:nvSpPr>
        <p:spPr>
          <a:xfrm rot="10800000">
            <a:off x="3604277" y="55626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03" name="Rectangle 1202"/>
          <p:cNvSpPr/>
          <p:nvPr/>
        </p:nvSpPr>
        <p:spPr>
          <a:xfrm rot="10800000">
            <a:off x="3855744" y="53949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04" name="Rectangle 1203"/>
          <p:cNvSpPr/>
          <p:nvPr/>
        </p:nvSpPr>
        <p:spPr>
          <a:xfrm rot="10800000">
            <a:off x="3520460" y="573024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05" name="Rectangle 1204"/>
          <p:cNvSpPr/>
          <p:nvPr/>
        </p:nvSpPr>
        <p:spPr>
          <a:xfrm rot="10800000">
            <a:off x="3771918" y="55626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06" name="Rectangle 1205"/>
          <p:cNvSpPr/>
          <p:nvPr/>
        </p:nvSpPr>
        <p:spPr>
          <a:xfrm rot="10800000">
            <a:off x="3939559" y="55626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07" name="Rectangle 1206"/>
          <p:cNvSpPr/>
          <p:nvPr/>
        </p:nvSpPr>
        <p:spPr>
          <a:xfrm rot="10800000">
            <a:off x="3688103" y="573024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08" name="Rectangle 1207"/>
          <p:cNvSpPr/>
          <p:nvPr/>
        </p:nvSpPr>
        <p:spPr>
          <a:xfrm>
            <a:off x="4945402" y="321564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09" name="Rectangle 1208"/>
          <p:cNvSpPr/>
          <p:nvPr/>
        </p:nvSpPr>
        <p:spPr>
          <a:xfrm>
            <a:off x="4861584" y="3383281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10" name="Rectangle 1209"/>
          <p:cNvSpPr/>
          <p:nvPr/>
        </p:nvSpPr>
        <p:spPr>
          <a:xfrm>
            <a:off x="5196865" y="40538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11" name="Rectangle 1210"/>
          <p:cNvSpPr/>
          <p:nvPr/>
        </p:nvSpPr>
        <p:spPr>
          <a:xfrm>
            <a:off x="5113044" y="42214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12" name="Rectangle 1211"/>
          <p:cNvSpPr/>
          <p:nvPr/>
        </p:nvSpPr>
        <p:spPr>
          <a:xfrm rot="10800000">
            <a:off x="4861579" y="57302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13" name="Rectangle 1212"/>
          <p:cNvSpPr/>
          <p:nvPr/>
        </p:nvSpPr>
        <p:spPr>
          <a:xfrm rot="10800000">
            <a:off x="5364501" y="47244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14" name="Rectangle 1213"/>
          <p:cNvSpPr/>
          <p:nvPr/>
        </p:nvSpPr>
        <p:spPr>
          <a:xfrm rot="10800000">
            <a:off x="5280679" y="48920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15" name="Rectangle 1214"/>
          <p:cNvSpPr/>
          <p:nvPr/>
        </p:nvSpPr>
        <p:spPr>
          <a:xfrm>
            <a:off x="3101360" y="38862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16" name="Rectangle 1215"/>
          <p:cNvSpPr/>
          <p:nvPr/>
        </p:nvSpPr>
        <p:spPr>
          <a:xfrm>
            <a:off x="3185179" y="40538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18" name="Rectangle 1217"/>
          <p:cNvSpPr/>
          <p:nvPr/>
        </p:nvSpPr>
        <p:spPr>
          <a:xfrm>
            <a:off x="3017540" y="43891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19" name="Rectangle 1218"/>
          <p:cNvSpPr/>
          <p:nvPr/>
        </p:nvSpPr>
        <p:spPr>
          <a:xfrm rot="10800000">
            <a:off x="5448319" y="45567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20" name="Rectangle 1219"/>
          <p:cNvSpPr/>
          <p:nvPr/>
        </p:nvSpPr>
        <p:spPr>
          <a:xfrm rot="10800000">
            <a:off x="5532141" y="47244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21" name="Rectangle 1220"/>
          <p:cNvSpPr/>
          <p:nvPr/>
        </p:nvSpPr>
        <p:spPr>
          <a:xfrm rot="10800000">
            <a:off x="5364501" y="50596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22" name="Rectangle 1221"/>
          <p:cNvSpPr/>
          <p:nvPr/>
        </p:nvSpPr>
        <p:spPr>
          <a:xfrm rot="10800000">
            <a:off x="5532144" y="50596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23" name="Rectangle 1222"/>
          <p:cNvSpPr/>
          <p:nvPr/>
        </p:nvSpPr>
        <p:spPr>
          <a:xfrm rot="10800000">
            <a:off x="5448320" y="55626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24" name="Rectangle 1223"/>
          <p:cNvSpPr/>
          <p:nvPr/>
        </p:nvSpPr>
        <p:spPr>
          <a:xfrm rot="10800000">
            <a:off x="5532136" y="57302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25" name="Rectangle 1224"/>
          <p:cNvSpPr/>
          <p:nvPr/>
        </p:nvSpPr>
        <p:spPr>
          <a:xfrm rot="10800000">
            <a:off x="5113040" y="52273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26" name="Rectangle 1225"/>
          <p:cNvSpPr/>
          <p:nvPr/>
        </p:nvSpPr>
        <p:spPr>
          <a:xfrm rot="10800000">
            <a:off x="5029225" y="53949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27" name="Rectangle 1226"/>
          <p:cNvSpPr/>
          <p:nvPr/>
        </p:nvSpPr>
        <p:spPr>
          <a:xfrm rot="10800000">
            <a:off x="5196865" y="53949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28" name="Rectangle 1227"/>
          <p:cNvSpPr/>
          <p:nvPr/>
        </p:nvSpPr>
        <p:spPr>
          <a:xfrm rot="10800000">
            <a:off x="5113044" y="55626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29" name="Rectangle 1228"/>
          <p:cNvSpPr/>
          <p:nvPr/>
        </p:nvSpPr>
        <p:spPr>
          <a:xfrm rot="10800000">
            <a:off x="4693945" y="50596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30" name="Rectangle 1229"/>
          <p:cNvSpPr/>
          <p:nvPr/>
        </p:nvSpPr>
        <p:spPr>
          <a:xfrm rot="10800000">
            <a:off x="4777760" y="52273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31" name="Rectangle 1230"/>
          <p:cNvSpPr/>
          <p:nvPr/>
        </p:nvSpPr>
        <p:spPr>
          <a:xfrm rot="10800000">
            <a:off x="4610120" y="52273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32" name="Rectangle 1231"/>
          <p:cNvSpPr/>
          <p:nvPr/>
        </p:nvSpPr>
        <p:spPr>
          <a:xfrm rot="10800000">
            <a:off x="4693945" y="53949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33" name="Rectangle 1232"/>
          <p:cNvSpPr/>
          <p:nvPr/>
        </p:nvSpPr>
        <p:spPr>
          <a:xfrm rot="10800000">
            <a:off x="4442484" y="55626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35" name="Rectangle 1234"/>
          <p:cNvSpPr/>
          <p:nvPr/>
        </p:nvSpPr>
        <p:spPr>
          <a:xfrm rot="10800000">
            <a:off x="3352820" y="573024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36" name="Rectangle 1235"/>
          <p:cNvSpPr/>
          <p:nvPr/>
        </p:nvSpPr>
        <p:spPr>
          <a:xfrm>
            <a:off x="4107203" y="321564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37" name="Rectangle 1236"/>
          <p:cNvSpPr/>
          <p:nvPr/>
        </p:nvSpPr>
        <p:spPr>
          <a:xfrm>
            <a:off x="4777762" y="321564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38" name="Rectangle 1237"/>
          <p:cNvSpPr/>
          <p:nvPr/>
        </p:nvSpPr>
        <p:spPr>
          <a:xfrm>
            <a:off x="5113042" y="321564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39" name="Rectangle 1238"/>
          <p:cNvSpPr/>
          <p:nvPr/>
        </p:nvSpPr>
        <p:spPr>
          <a:xfrm>
            <a:off x="3771925" y="35509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40" name="Rectangle 1239"/>
          <p:cNvSpPr/>
          <p:nvPr/>
        </p:nvSpPr>
        <p:spPr>
          <a:xfrm>
            <a:off x="4107206" y="35509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41" name="Rectangle 1240"/>
          <p:cNvSpPr/>
          <p:nvPr/>
        </p:nvSpPr>
        <p:spPr>
          <a:xfrm>
            <a:off x="3269000" y="35509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42" name="Rectangle 1241"/>
          <p:cNvSpPr/>
          <p:nvPr/>
        </p:nvSpPr>
        <p:spPr>
          <a:xfrm>
            <a:off x="3436639" y="35509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43" name="Rectangle 1242"/>
          <p:cNvSpPr/>
          <p:nvPr/>
        </p:nvSpPr>
        <p:spPr>
          <a:xfrm>
            <a:off x="3352819" y="37185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44" name="Rectangle 1243"/>
          <p:cNvSpPr/>
          <p:nvPr/>
        </p:nvSpPr>
        <p:spPr>
          <a:xfrm>
            <a:off x="3688104" y="37185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45" name="Rectangle 1244"/>
          <p:cNvSpPr/>
          <p:nvPr/>
        </p:nvSpPr>
        <p:spPr>
          <a:xfrm>
            <a:off x="3855745" y="37185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46" name="Rectangle 1245"/>
          <p:cNvSpPr/>
          <p:nvPr/>
        </p:nvSpPr>
        <p:spPr>
          <a:xfrm>
            <a:off x="3771923" y="38862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47" name="Rectangle 1246"/>
          <p:cNvSpPr/>
          <p:nvPr/>
        </p:nvSpPr>
        <p:spPr>
          <a:xfrm>
            <a:off x="4107204" y="38862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48" name="Rectangle 1247"/>
          <p:cNvSpPr/>
          <p:nvPr/>
        </p:nvSpPr>
        <p:spPr>
          <a:xfrm>
            <a:off x="3520461" y="40538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49" name="Rectangle 1248"/>
          <p:cNvSpPr/>
          <p:nvPr/>
        </p:nvSpPr>
        <p:spPr>
          <a:xfrm>
            <a:off x="3436638" y="42214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50" name="Rectangle 1249"/>
          <p:cNvSpPr/>
          <p:nvPr/>
        </p:nvSpPr>
        <p:spPr>
          <a:xfrm>
            <a:off x="4023386" y="40538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51" name="Rectangle 1250"/>
          <p:cNvSpPr/>
          <p:nvPr/>
        </p:nvSpPr>
        <p:spPr>
          <a:xfrm>
            <a:off x="4107203" y="42214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52" name="Rectangle 1251"/>
          <p:cNvSpPr/>
          <p:nvPr/>
        </p:nvSpPr>
        <p:spPr>
          <a:xfrm>
            <a:off x="3520461" y="43891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53" name="Rectangle 1252"/>
          <p:cNvSpPr/>
          <p:nvPr/>
        </p:nvSpPr>
        <p:spPr>
          <a:xfrm>
            <a:off x="3855745" y="43891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54" name="Rectangle 1253"/>
          <p:cNvSpPr/>
          <p:nvPr/>
        </p:nvSpPr>
        <p:spPr>
          <a:xfrm>
            <a:off x="4358665" y="40538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55" name="Rectangle 1254"/>
          <p:cNvSpPr/>
          <p:nvPr/>
        </p:nvSpPr>
        <p:spPr>
          <a:xfrm>
            <a:off x="4274841" y="42214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56" name="Rectangle 1255"/>
          <p:cNvSpPr/>
          <p:nvPr/>
        </p:nvSpPr>
        <p:spPr>
          <a:xfrm>
            <a:off x="4191025" y="3383281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57" name="Rectangle 1256"/>
          <p:cNvSpPr/>
          <p:nvPr/>
        </p:nvSpPr>
        <p:spPr>
          <a:xfrm>
            <a:off x="4274844" y="35509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58" name="Rectangle 1257"/>
          <p:cNvSpPr/>
          <p:nvPr/>
        </p:nvSpPr>
        <p:spPr>
          <a:xfrm>
            <a:off x="4358665" y="37185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59" name="Rectangle 1258"/>
          <p:cNvSpPr/>
          <p:nvPr/>
        </p:nvSpPr>
        <p:spPr>
          <a:xfrm>
            <a:off x="4693945" y="43891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60" name="Rectangle 1259"/>
          <p:cNvSpPr/>
          <p:nvPr/>
        </p:nvSpPr>
        <p:spPr>
          <a:xfrm rot="10800000">
            <a:off x="4945401" y="45567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61" name="Rectangle 1260"/>
          <p:cNvSpPr/>
          <p:nvPr/>
        </p:nvSpPr>
        <p:spPr>
          <a:xfrm rot="10800000">
            <a:off x="4610121" y="45567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62" name="Rectangle 1261"/>
          <p:cNvSpPr/>
          <p:nvPr/>
        </p:nvSpPr>
        <p:spPr>
          <a:xfrm>
            <a:off x="3352823" y="43891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63" name="Rectangle 1262"/>
          <p:cNvSpPr/>
          <p:nvPr/>
        </p:nvSpPr>
        <p:spPr>
          <a:xfrm>
            <a:off x="4526305" y="43891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64" name="Rectangle 1263"/>
          <p:cNvSpPr/>
          <p:nvPr/>
        </p:nvSpPr>
        <p:spPr>
          <a:xfrm rot="10800000">
            <a:off x="4107199" y="48920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65" name="Rectangle 1264"/>
          <p:cNvSpPr/>
          <p:nvPr/>
        </p:nvSpPr>
        <p:spPr>
          <a:xfrm rot="10800000">
            <a:off x="4191025" y="47244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66" name="Rectangle 1265"/>
          <p:cNvSpPr/>
          <p:nvPr/>
        </p:nvSpPr>
        <p:spPr>
          <a:xfrm rot="10800000">
            <a:off x="4358665" y="57302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67" name="Rectangle 1266"/>
          <p:cNvSpPr/>
          <p:nvPr/>
        </p:nvSpPr>
        <p:spPr>
          <a:xfrm rot="10800000">
            <a:off x="4358665" y="50596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68" name="Rectangle 1267"/>
          <p:cNvSpPr/>
          <p:nvPr/>
        </p:nvSpPr>
        <p:spPr>
          <a:xfrm rot="10800000">
            <a:off x="4107199" y="52273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69" name="Rectangle 1268"/>
          <p:cNvSpPr/>
          <p:nvPr/>
        </p:nvSpPr>
        <p:spPr>
          <a:xfrm rot="10800000">
            <a:off x="4358665" y="47244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70" name="Rectangle 1269"/>
          <p:cNvSpPr/>
          <p:nvPr/>
        </p:nvSpPr>
        <p:spPr>
          <a:xfrm rot="10800000">
            <a:off x="4442479" y="48920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71" name="Rectangle 1270"/>
          <p:cNvSpPr/>
          <p:nvPr/>
        </p:nvSpPr>
        <p:spPr>
          <a:xfrm rot="10800000">
            <a:off x="4358665" y="53949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72" name="Rectangle 1271"/>
          <p:cNvSpPr/>
          <p:nvPr/>
        </p:nvSpPr>
        <p:spPr>
          <a:xfrm rot="10800000">
            <a:off x="4191025" y="53949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73" name="Rectangle 1272"/>
          <p:cNvSpPr/>
          <p:nvPr/>
        </p:nvSpPr>
        <p:spPr>
          <a:xfrm rot="10800000">
            <a:off x="4274844" y="55626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74" name="Rectangle 1273"/>
          <p:cNvSpPr/>
          <p:nvPr/>
        </p:nvSpPr>
        <p:spPr>
          <a:xfrm rot="10800000">
            <a:off x="5029225" y="47244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75" name="Rectangle 1274"/>
          <p:cNvSpPr/>
          <p:nvPr/>
        </p:nvSpPr>
        <p:spPr>
          <a:xfrm rot="10800000">
            <a:off x="4945399" y="48920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95" name="Rectangle 194"/>
          <p:cNvSpPr/>
          <p:nvPr/>
        </p:nvSpPr>
        <p:spPr>
          <a:xfrm>
            <a:off x="2766077" y="8686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45" name="Rectangle 444"/>
          <p:cNvSpPr/>
          <p:nvPr/>
        </p:nvSpPr>
        <p:spPr>
          <a:xfrm rot="10800000">
            <a:off x="2766075" y="18745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93" name="Rectangle 392"/>
          <p:cNvSpPr/>
          <p:nvPr/>
        </p:nvSpPr>
        <p:spPr>
          <a:xfrm rot="10800000">
            <a:off x="2849897" y="20421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42" name="Rectangle 341"/>
          <p:cNvSpPr/>
          <p:nvPr/>
        </p:nvSpPr>
        <p:spPr>
          <a:xfrm rot="10800000">
            <a:off x="2766072" y="22098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23" name="Rectangle 322"/>
          <p:cNvSpPr/>
          <p:nvPr/>
        </p:nvSpPr>
        <p:spPr>
          <a:xfrm rot="10800000">
            <a:off x="2849899" y="23774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06" name="Rectangle 305"/>
          <p:cNvSpPr/>
          <p:nvPr/>
        </p:nvSpPr>
        <p:spPr>
          <a:xfrm rot="10800000">
            <a:off x="2766073" y="25450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" name="Rectangle 1"/>
          <p:cNvSpPr/>
          <p:nvPr/>
        </p:nvSpPr>
        <p:spPr>
          <a:xfrm rot="10800000">
            <a:off x="2766069" y="28803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50" name="Rectangle 249"/>
          <p:cNvSpPr/>
          <p:nvPr/>
        </p:nvSpPr>
        <p:spPr>
          <a:xfrm rot="10800000">
            <a:off x="2849892" y="30480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06" name="Rectangle 905"/>
          <p:cNvSpPr/>
          <p:nvPr/>
        </p:nvSpPr>
        <p:spPr>
          <a:xfrm>
            <a:off x="2766070" y="35509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31" name="Rectangle 930"/>
          <p:cNvSpPr/>
          <p:nvPr/>
        </p:nvSpPr>
        <p:spPr>
          <a:xfrm rot="10800000">
            <a:off x="2766068" y="45567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32" name="Rectangle 931"/>
          <p:cNvSpPr/>
          <p:nvPr/>
        </p:nvSpPr>
        <p:spPr>
          <a:xfrm rot="10800000">
            <a:off x="2849890" y="47244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48" name="Rectangle 847"/>
          <p:cNvSpPr/>
          <p:nvPr/>
        </p:nvSpPr>
        <p:spPr>
          <a:xfrm rot="10800000">
            <a:off x="2766065" y="48920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34" name="Rectangle 933"/>
          <p:cNvSpPr/>
          <p:nvPr/>
        </p:nvSpPr>
        <p:spPr>
          <a:xfrm rot="10800000">
            <a:off x="2849893" y="50596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26" name="Rectangle 825"/>
          <p:cNvSpPr/>
          <p:nvPr/>
        </p:nvSpPr>
        <p:spPr>
          <a:xfrm rot="10800000">
            <a:off x="2766066" y="52273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35" name="Rectangle 934"/>
          <p:cNvSpPr/>
          <p:nvPr/>
        </p:nvSpPr>
        <p:spPr>
          <a:xfrm rot="10800000">
            <a:off x="2766068" y="55626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36" name="Rectangle 935"/>
          <p:cNvSpPr/>
          <p:nvPr/>
        </p:nvSpPr>
        <p:spPr>
          <a:xfrm rot="10800000">
            <a:off x="2849885" y="57302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92" name="Rectangle 391"/>
          <p:cNvSpPr/>
          <p:nvPr/>
        </p:nvSpPr>
        <p:spPr>
          <a:xfrm rot="10800000">
            <a:off x="502934" y="20421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80" name="Rectangle 879"/>
          <p:cNvSpPr/>
          <p:nvPr/>
        </p:nvSpPr>
        <p:spPr>
          <a:xfrm rot="10800000">
            <a:off x="502927" y="47244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68" name="Rectangle 1167"/>
          <p:cNvSpPr/>
          <p:nvPr/>
        </p:nvSpPr>
        <p:spPr>
          <a:xfrm rot="10800000">
            <a:off x="3185178" y="47244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92" name="Rectangle 591"/>
          <p:cNvSpPr/>
          <p:nvPr/>
        </p:nvSpPr>
        <p:spPr>
          <a:xfrm rot="10800000">
            <a:off x="3185181" y="20421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40" name="Rectangle 239"/>
          <p:cNvSpPr/>
          <p:nvPr/>
        </p:nvSpPr>
        <p:spPr>
          <a:xfrm rot="10800000">
            <a:off x="1676420" y="30480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45" name="Rectangle 244"/>
          <p:cNvSpPr/>
          <p:nvPr/>
        </p:nvSpPr>
        <p:spPr>
          <a:xfrm rot="10800000">
            <a:off x="1173499" y="30480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47" name="Rectangle 246"/>
          <p:cNvSpPr/>
          <p:nvPr/>
        </p:nvSpPr>
        <p:spPr>
          <a:xfrm rot="10800000">
            <a:off x="670576" y="30480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44" name="Rectangle 243"/>
          <p:cNvSpPr/>
          <p:nvPr/>
        </p:nvSpPr>
        <p:spPr>
          <a:xfrm rot="10800000">
            <a:off x="1005858" y="30480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46" name="Rectangle 245"/>
          <p:cNvSpPr/>
          <p:nvPr/>
        </p:nvSpPr>
        <p:spPr>
          <a:xfrm rot="10800000">
            <a:off x="838216" y="30480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59" name="Rectangle 658"/>
          <p:cNvSpPr/>
          <p:nvPr/>
        </p:nvSpPr>
        <p:spPr>
          <a:xfrm rot="10800000">
            <a:off x="3352824" y="30480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28" name="Rectangle 627"/>
          <p:cNvSpPr/>
          <p:nvPr/>
        </p:nvSpPr>
        <p:spPr>
          <a:xfrm rot="10800000">
            <a:off x="3520464" y="30480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31" name="Rectangle 630"/>
          <p:cNvSpPr/>
          <p:nvPr/>
        </p:nvSpPr>
        <p:spPr>
          <a:xfrm rot="10800000">
            <a:off x="3688106" y="30480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98" name="Rectangle 497"/>
          <p:cNvSpPr/>
          <p:nvPr/>
        </p:nvSpPr>
        <p:spPr>
          <a:xfrm rot="10800000">
            <a:off x="3855747" y="30480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90" name="Rectangle 689"/>
          <p:cNvSpPr/>
          <p:nvPr/>
        </p:nvSpPr>
        <p:spPr>
          <a:xfrm rot="10800000">
            <a:off x="4358668" y="30480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76" name="Rectangle 1275"/>
          <p:cNvSpPr/>
          <p:nvPr/>
        </p:nvSpPr>
        <p:spPr>
          <a:xfrm>
            <a:off x="6537956" y="204216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77" name="Rectangle 1276"/>
          <p:cNvSpPr/>
          <p:nvPr/>
        </p:nvSpPr>
        <p:spPr>
          <a:xfrm>
            <a:off x="6873237" y="204216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78" name="Rectangle 1277"/>
          <p:cNvSpPr/>
          <p:nvPr/>
        </p:nvSpPr>
        <p:spPr>
          <a:xfrm>
            <a:off x="6705596" y="204216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79" name="Rectangle 1278"/>
          <p:cNvSpPr/>
          <p:nvPr/>
        </p:nvSpPr>
        <p:spPr>
          <a:xfrm>
            <a:off x="6454136" y="1874520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80" name="Rectangle 1279"/>
          <p:cNvSpPr/>
          <p:nvPr/>
        </p:nvSpPr>
        <p:spPr>
          <a:xfrm>
            <a:off x="6621776" y="1874520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81" name="Rectangle 1280"/>
          <p:cNvSpPr/>
          <p:nvPr/>
        </p:nvSpPr>
        <p:spPr>
          <a:xfrm>
            <a:off x="6789416" y="1874520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82" name="Rectangle 1281"/>
          <p:cNvSpPr/>
          <p:nvPr/>
        </p:nvSpPr>
        <p:spPr>
          <a:xfrm>
            <a:off x="6957057" y="1874520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83" name="Rectangle 1282"/>
          <p:cNvSpPr/>
          <p:nvPr/>
        </p:nvSpPr>
        <p:spPr>
          <a:xfrm>
            <a:off x="7292340" y="1874520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84" name="Rectangle 1283"/>
          <p:cNvSpPr/>
          <p:nvPr/>
        </p:nvSpPr>
        <p:spPr>
          <a:xfrm>
            <a:off x="7459981" y="1874520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85" name="Rectangle 1284"/>
          <p:cNvSpPr/>
          <p:nvPr/>
        </p:nvSpPr>
        <p:spPr>
          <a:xfrm>
            <a:off x="7124699" y="1874520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86" name="Rectangle 1285"/>
          <p:cNvSpPr/>
          <p:nvPr/>
        </p:nvSpPr>
        <p:spPr>
          <a:xfrm>
            <a:off x="7627621" y="1874520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87" name="Rectangle 1286"/>
          <p:cNvSpPr/>
          <p:nvPr/>
        </p:nvSpPr>
        <p:spPr>
          <a:xfrm>
            <a:off x="7795260" y="1874520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88" name="Rectangle 1287"/>
          <p:cNvSpPr/>
          <p:nvPr/>
        </p:nvSpPr>
        <p:spPr>
          <a:xfrm>
            <a:off x="7962900" y="1874520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89" name="Rectangle 1288"/>
          <p:cNvSpPr/>
          <p:nvPr/>
        </p:nvSpPr>
        <p:spPr>
          <a:xfrm>
            <a:off x="8130540" y="1874520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90" name="Rectangle 1289"/>
          <p:cNvSpPr/>
          <p:nvPr/>
        </p:nvSpPr>
        <p:spPr>
          <a:xfrm>
            <a:off x="8298180" y="1874520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91" name="Rectangle 1290"/>
          <p:cNvSpPr/>
          <p:nvPr/>
        </p:nvSpPr>
        <p:spPr>
          <a:xfrm>
            <a:off x="8633460" y="1874520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92" name="Rectangle 1291"/>
          <p:cNvSpPr/>
          <p:nvPr/>
        </p:nvSpPr>
        <p:spPr>
          <a:xfrm>
            <a:off x="8968736" y="1874520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93" name="Rectangle 1292"/>
          <p:cNvSpPr/>
          <p:nvPr/>
        </p:nvSpPr>
        <p:spPr>
          <a:xfrm>
            <a:off x="8465820" y="1874520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94" name="Rectangle 1293"/>
          <p:cNvSpPr/>
          <p:nvPr/>
        </p:nvSpPr>
        <p:spPr>
          <a:xfrm>
            <a:off x="7376161" y="204216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95" name="Rectangle 1294"/>
          <p:cNvSpPr/>
          <p:nvPr/>
        </p:nvSpPr>
        <p:spPr>
          <a:xfrm>
            <a:off x="7711440" y="204216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96" name="Rectangle 1295"/>
          <p:cNvSpPr/>
          <p:nvPr/>
        </p:nvSpPr>
        <p:spPr>
          <a:xfrm>
            <a:off x="7879080" y="204216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97" name="Rectangle 1296"/>
          <p:cNvSpPr/>
          <p:nvPr/>
        </p:nvSpPr>
        <p:spPr>
          <a:xfrm>
            <a:off x="8046720" y="204216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98" name="Rectangle 1297"/>
          <p:cNvSpPr/>
          <p:nvPr/>
        </p:nvSpPr>
        <p:spPr>
          <a:xfrm>
            <a:off x="8884916" y="204216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99" name="Rectangle 1298"/>
          <p:cNvSpPr/>
          <p:nvPr/>
        </p:nvSpPr>
        <p:spPr>
          <a:xfrm>
            <a:off x="8717277" y="204216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00" name="Rectangle 1299"/>
          <p:cNvSpPr/>
          <p:nvPr/>
        </p:nvSpPr>
        <p:spPr>
          <a:xfrm>
            <a:off x="9052556" y="2042160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01" name="Rectangle 1300"/>
          <p:cNvSpPr/>
          <p:nvPr/>
        </p:nvSpPr>
        <p:spPr>
          <a:xfrm rot="10800000">
            <a:off x="8717274" y="43891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02" name="Rectangle 1301"/>
          <p:cNvSpPr/>
          <p:nvPr/>
        </p:nvSpPr>
        <p:spPr>
          <a:xfrm rot="10800000">
            <a:off x="8381997" y="43891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03" name="Rectangle 1302"/>
          <p:cNvSpPr/>
          <p:nvPr/>
        </p:nvSpPr>
        <p:spPr>
          <a:xfrm rot="10800000">
            <a:off x="8214357" y="43891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04" name="Rectangle 1303"/>
          <p:cNvSpPr/>
          <p:nvPr/>
        </p:nvSpPr>
        <p:spPr>
          <a:xfrm rot="10800000">
            <a:off x="8046717" y="43891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05" name="Rectangle 1304"/>
          <p:cNvSpPr/>
          <p:nvPr/>
        </p:nvSpPr>
        <p:spPr>
          <a:xfrm rot="10800000">
            <a:off x="7543797" y="43891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06" name="Rectangle 1305"/>
          <p:cNvSpPr/>
          <p:nvPr/>
        </p:nvSpPr>
        <p:spPr>
          <a:xfrm rot="10800000">
            <a:off x="6873233" y="438912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07" name="Rectangle 1306"/>
          <p:cNvSpPr/>
          <p:nvPr/>
        </p:nvSpPr>
        <p:spPr>
          <a:xfrm rot="10800000">
            <a:off x="6705593" y="438912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08" name="Rectangle 1307"/>
          <p:cNvSpPr/>
          <p:nvPr/>
        </p:nvSpPr>
        <p:spPr>
          <a:xfrm rot="10800000">
            <a:off x="9052555" y="4389120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09" name="Rectangle 1308"/>
          <p:cNvSpPr/>
          <p:nvPr/>
        </p:nvSpPr>
        <p:spPr>
          <a:xfrm>
            <a:off x="6621777" y="25450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10" name="Rectangle 1309"/>
          <p:cNvSpPr/>
          <p:nvPr/>
        </p:nvSpPr>
        <p:spPr>
          <a:xfrm>
            <a:off x="6957058" y="25450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11" name="Rectangle 1310"/>
          <p:cNvSpPr/>
          <p:nvPr/>
        </p:nvSpPr>
        <p:spPr>
          <a:xfrm>
            <a:off x="6537958" y="23774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12" name="Rectangle 1311"/>
          <p:cNvSpPr/>
          <p:nvPr/>
        </p:nvSpPr>
        <p:spPr>
          <a:xfrm>
            <a:off x="7627624" y="25450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13" name="Rectangle 1312"/>
          <p:cNvSpPr/>
          <p:nvPr/>
        </p:nvSpPr>
        <p:spPr>
          <a:xfrm>
            <a:off x="7459984" y="25450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14" name="Rectangle 1313"/>
          <p:cNvSpPr/>
          <p:nvPr/>
        </p:nvSpPr>
        <p:spPr>
          <a:xfrm>
            <a:off x="7040879" y="23774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15" name="Rectangle 1314"/>
          <p:cNvSpPr/>
          <p:nvPr/>
        </p:nvSpPr>
        <p:spPr>
          <a:xfrm>
            <a:off x="7376164" y="23774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16" name="Rectangle 1315"/>
          <p:cNvSpPr/>
          <p:nvPr/>
        </p:nvSpPr>
        <p:spPr>
          <a:xfrm>
            <a:off x="7962903" y="25450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17" name="Rectangle 1316"/>
          <p:cNvSpPr/>
          <p:nvPr/>
        </p:nvSpPr>
        <p:spPr>
          <a:xfrm>
            <a:off x="8298183" y="25450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18" name="Rectangle 1317"/>
          <p:cNvSpPr/>
          <p:nvPr/>
        </p:nvSpPr>
        <p:spPr>
          <a:xfrm>
            <a:off x="8130543" y="25450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19" name="Rectangle 1318"/>
          <p:cNvSpPr/>
          <p:nvPr/>
        </p:nvSpPr>
        <p:spPr>
          <a:xfrm>
            <a:off x="7879083" y="23774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20" name="Rectangle 1319"/>
          <p:cNvSpPr/>
          <p:nvPr/>
        </p:nvSpPr>
        <p:spPr>
          <a:xfrm>
            <a:off x="8214363" y="23774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21" name="Rectangle 1320"/>
          <p:cNvSpPr/>
          <p:nvPr/>
        </p:nvSpPr>
        <p:spPr>
          <a:xfrm>
            <a:off x="8046723" y="23774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22" name="Rectangle 1321"/>
          <p:cNvSpPr/>
          <p:nvPr/>
        </p:nvSpPr>
        <p:spPr>
          <a:xfrm>
            <a:off x="8633464" y="25450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23" name="Rectangle 1322"/>
          <p:cNvSpPr/>
          <p:nvPr/>
        </p:nvSpPr>
        <p:spPr>
          <a:xfrm>
            <a:off x="8968739" y="25450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24" name="Rectangle 1323"/>
          <p:cNvSpPr/>
          <p:nvPr/>
        </p:nvSpPr>
        <p:spPr>
          <a:xfrm>
            <a:off x="8382003" y="23774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25" name="Rectangle 1324"/>
          <p:cNvSpPr/>
          <p:nvPr/>
        </p:nvSpPr>
        <p:spPr>
          <a:xfrm>
            <a:off x="9052559" y="2377441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26" name="Rectangle 1325"/>
          <p:cNvSpPr/>
          <p:nvPr/>
        </p:nvSpPr>
        <p:spPr>
          <a:xfrm>
            <a:off x="9136379" y="2545081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28" name="Rectangle 1327"/>
          <p:cNvSpPr/>
          <p:nvPr/>
        </p:nvSpPr>
        <p:spPr>
          <a:xfrm>
            <a:off x="6789421" y="28803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29" name="Rectangle 1328"/>
          <p:cNvSpPr/>
          <p:nvPr/>
        </p:nvSpPr>
        <p:spPr>
          <a:xfrm>
            <a:off x="6873237" y="27127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30" name="Rectangle 1329"/>
          <p:cNvSpPr/>
          <p:nvPr/>
        </p:nvSpPr>
        <p:spPr>
          <a:xfrm>
            <a:off x="6705598" y="27127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31" name="Rectangle 1330"/>
          <p:cNvSpPr/>
          <p:nvPr/>
        </p:nvSpPr>
        <p:spPr>
          <a:xfrm>
            <a:off x="7124702" y="28803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32" name="Rectangle 1331"/>
          <p:cNvSpPr/>
          <p:nvPr/>
        </p:nvSpPr>
        <p:spPr>
          <a:xfrm>
            <a:off x="7292343" y="28803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33" name="Rectangle 1332"/>
          <p:cNvSpPr/>
          <p:nvPr/>
        </p:nvSpPr>
        <p:spPr>
          <a:xfrm>
            <a:off x="7627623" y="28803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34" name="Rectangle 1333"/>
          <p:cNvSpPr/>
          <p:nvPr/>
        </p:nvSpPr>
        <p:spPr>
          <a:xfrm>
            <a:off x="7040879" y="27127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35" name="Rectangle 1334"/>
          <p:cNvSpPr/>
          <p:nvPr/>
        </p:nvSpPr>
        <p:spPr>
          <a:xfrm>
            <a:off x="7376162" y="27127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36" name="Rectangle 1335"/>
          <p:cNvSpPr/>
          <p:nvPr/>
        </p:nvSpPr>
        <p:spPr>
          <a:xfrm>
            <a:off x="7962902" y="28803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37" name="Rectangle 1336"/>
          <p:cNvSpPr/>
          <p:nvPr/>
        </p:nvSpPr>
        <p:spPr>
          <a:xfrm>
            <a:off x="8130542" y="28803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38" name="Rectangle 1337"/>
          <p:cNvSpPr/>
          <p:nvPr/>
        </p:nvSpPr>
        <p:spPr>
          <a:xfrm>
            <a:off x="7711441" y="27127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39" name="Rectangle 1338"/>
          <p:cNvSpPr/>
          <p:nvPr/>
        </p:nvSpPr>
        <p:spPr>
          <a:xfrm>
            <a:off x="7879081" y="27127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40" name="Rectangle 1339"/>
          <p:cNvSpPr/>
          <p:nvPr/>
        </p:nvSpPr>
        <p:spPr>
          <a:xfrm>
            <a:off x="8046721" y="27127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41" name="Rectangle 1340"/>
          <p:cNvSpPr/>
          <p:nvPr/>
        </p:nvSpPr>
        <p:spPr>
          <a:xfrm>
            <a:off x="8465823" y="28803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42" name="Rectangle 1341"/>
          <p:cNvSpPr/>
          <p:nvPr/>
        </p:nvSpPr>
        <p:spPr>
          <a:xfrm>
            <a:off x="8968738" y="28803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43" name="Rectangle 1342"/>
          <p:cNvSpPr/>
          <p:nvPr/>
        </p:nvSpPr>
        <p:spPr>
          <a:xfrm>
            <a:off x="8801099" y="28803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44" name="Rectangle 1343"/>
          <p:cNvSpPr/>
          <p:nvPr/>
        </p:nvSpPr>
        <p:spPr>
          <a:xfrm>
            <a:off x="8382001" y="27127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45" name="Rectangle 1344"/>
          <p:cNvSpPr/>
          <p:nvPr/>
        </p:nvSpPr>
        <p:spPr>
          <a:xfrm>
            <a:off x="8549642" y="27127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46" name="Rectangle 1345"/>
          <p:cNvSpPr/>
          <p:nvPr/>
        </p:nvSpPr>
        <p:spPr>
          <a:xfrm>
            <a:off x="8884917" y="27127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47" name="Rectangle 1346"/>
          <p:cNvSpPr/>
          <p:nvPr/>
        </p:nvSpPr>
        <p:spPr>
          <a:xfrm>
            <a:off x="8717278" y="27127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48" name="Rectangle 1347"/>
          <p:cNvSpPr/>
          <p:nvPr/>
        </p:nvSpPr>
        <p:spPr>
          <a:xfrm>
            <a:off x="9052557" y="2712721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49" name="Rectangle 1348"/>
          <p:cNvSpPr/>
          <p:nvPr/>
        </p:nvSpPr>
        <p:spPr>
          <a:xfrm>
            <a:off x="9136378" y="2880361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50" name="Rectangle 1349"/>
          <p:cNvSpPr/>
          <p:nvPr/>
        </p:nvSpPr>
        <p:spPr>
          <a:xfrm>
            <a:off x="6454138" y="28803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51" name="Rectangle 1350"/>
          <p:cNvSpPr/>
          <p:nvPr/>
        </p:nvSpPr>
        <p:spPr>
          <a:xfrm rot="10800000">
            <a:off x="8801094" y="45567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52" name="Rectangle 1351"/>
          <p:cNvSpPr/>
          <p:nvPr/>
        </p:nvSpPr>
        <p:spPr>
          <a:xfrm rot="10800000">
            <a:off x="8465817" y="45567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53" name="Rectangle 1352"/>
          <p:cNvSpPr/>
          <p:nvPr/>
        </p:nvSpPr>
        <p:spPr>
          <a:xfrm rot="10800000">
            <a:off x="8633457" y="45567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54" name="Rectangle 1353"/>
          <p:cNvSpPr/>
          <p:nvPr/>
        </p:nvSpPr>
        <p:spPr>
          <a:xfrm rot="10800000">
            <a:off x="8130537" y="45567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55" name="Rectangle 1354"/>
          <p:cNvSpPr/>
          <p:nvPr/>
        </p:nvSpPr>
        <p:spPr>
          <a:xfrm rot="10800000">
            <a:off x="7962903" y="45567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56" name="Rectangle 1355"/>
          <p:cNvSpPr/>
          <p:nvPr/>
        </p:nvSpPr>
        <p:spPr>
          <a:xfrm rot="10800000">
            <a:off x="7627623" y="45567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57" name="Rectangle 1356"/>
          <p:cNvSpPr/>
          <p:nvPr/>
        </p:nvSpPr>
        <p:spPr>
          <a:xfrm rot="10800000">
            <a:off x="7459983" y="455676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58" name="Rectangle 1357"/>
          <p:cNvSpPr/>
          <p:nvPr/>
        </p:nvSpPr>
        <p:spPr>
          <a:xfrm rot="10800000">
            <a:off x="6454136" y="455676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59" name="Rectangle 1358"/>
          <p:cNvSpPr/>
          <p:nvPr/>
        </p:nvSpPr>
        <p:spPr>
          <a:xfrm rot="10800000">
            <a:off x="6621776" y="455676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60" name="Rectangle 1359"/>
          <p:cNvSpPr/>
          <p:nvPr/>
        </p:nvSpPr>
        <p:spPr>
          <a:xfrm rot="10800000">
            <a:off x="9136375" y="4556760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61" name="Rectangle 1360"/>
          <p:cNvSpPr/>
          <p:nvPr/>
        </p:nvSpPr>
        <p:spPr>
          <a:xfrm>
            <a:off x="6621778" y="220980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62" name="Rectangle 1361"/>
          <p:cNvSpPr/>
          <p:nvPr/>
        </p:nvSpPr>
        <p:spPr>
          <a:xfrm>
            <a:off x="6957057" y="220980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63" name="Rectangle 1362"/>
          <p:cNvSpPr/>
          <p:nvPr/>
        </p:nvSpPr>
        <p:spPr>
          <a:xfrm>
            <a:off x="6789416" y="220980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64" name="Rectangle 1363"/>
          <p:cNvSpPr/>
          <p:nvPr/>
        </p:nvSpPr>
        <p:spPr>
          <a:xfrm>
            <a:off x="7124701" y="220980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65" name="Rectangle 1364"/>
          <p:cNvSpPr/>
          <p:nvPr/>
        </p:nvSpPr>
        <p:spPr>
          <a:xfrm>
            <a:off x="7292342" y="220980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66" name="Rectangle 1365"/>
          <p:cNvSpPr/>
          <p:nvPr/>
        </p:nvSpPr>
        <p:spPr>
          <a:xfrm>
            <a:off x="7459983" y="220980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67" name="Rectangle 1366"/>
          <p:cNvSpPr/>
          <p:nvPr/>
        </p:nvSpPr>
        <p:spPr>
          <a:xfrm>
            <a:off x="7795262" y="2209801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68" name="Rectangle 1367"/>
          <p:cNvSpPr/>
          <p:nvPr/>
        </p:nvSpPr>
        <p:spPr>
          <a:xfrm>
            <a:off x="7962902" y="2209801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69" name="Rectangle 1368"/>
          <p:cNvSpPr/>
          <p:nvPr/>
        </p:nvSpPr>
        <p:spPr>
          <a:xfrm>
            <a:off x="8130542" y="2209801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70" name="Rectangle 1369"/>
          <p:cNvSpPr/>
          <p:nvPr/>
        </p:nvSpPr>
        <p:spPr>
          <a:xfrm>
            <a:off x="8465823" y="2209801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71" name="Rectangle 1370"/>
          <p:cNvSpPr/>
          <p:nvPr/>
        </p:nvSpPr>
        <p:spPr>
          <a:xfrm>
            <a:off x="8633463" y="2209801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72" name="Rectangle 1371"/>
          <p:cNvSpPr/>
          <p:nvPr/>
        </p:nvSpPr>
        <p:spPr>
          <a:xfrm>
            <a:off x="8968739" y="2209801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73" name="Rectangle 1372"/>
          <p:cNvSpPr/>
          <p:nvPr/>
        </p:nvSpPr>
        <p:spPr>
          <a:xfrm>
            <a:off x="8801100" y="2209801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74" name="Rectangle 1373"/>
          <p:cNvSpPr/>
          <p:nvPr/>
        </p:nvSpPr>
        <p:spPr>
          <a:xfrm>
            <a:off x="9136379" y="2209801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76" name="Rectangle 1375"/>
          <p:cNvSpPr/>
          <p:nvPr/>
        </p:nvSpPr>
        <p:spPr>
          <a:xfrm rot="10800000">
            <a:off x="8801099" y="42214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77" name="Rectangle 1376"/>
          <p:cNvSpPr/>
          <p:nvPr/>
        </p:nvSpPr>
        <p:spPr>
          <a:xfrm rot="10800000">
            <a:off x="8298183" y="42214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78" name="Rectangle 1377"/>
          <p:cNvSpPr/>
          <p:nvPr/>
        </p:nvSpPr>
        <p:spPr>
          <a:xfrm rot="10800000">
            <a:off x="7962903" y="42214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79" name="Rectangle 1378"/>
          <p:cNvSpPr/>
          <p:nvPr/>
        </p:nvSpPr>
        <p:spPr>
          <a:xfrm rot="10800000">
            <a:off x="7459983" y="422148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80" name="Rectangle 1379"/>
          <p:cNvSpPr/>
          <p:nvPr/>
        </p:nvSpPr>
        <p:spPr>
          <a:xfrm rot="10800000">
            <a:off x="7124701" y="422148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81" name="Rectangle 1380"/>
          <p:cNvSpPr/>
          <p:nvPr/>
        </p:nvSpPr>
        <p:spPr>
          <a:xfrm rot="10800000">
            <a:off x="6957058" y="422148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82" name="Rectangle 1381"/>
          <p:cNvSpPr/>
          <p:nvPr/>
        </p:nvSpPr>
        <p:spPr>
          <a:xfrm rot="10800000">
            <a:off x="6789418" y="422148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83" name="Rectangle 1382"/>
          <p:cNvSpPr/>
          <p:nvPr/>
        </p:nvSpPr>
        <p:spPr>
          <a:xfrm rot="10800000">
            <a:off x="6621776" y="422148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84" name="Rectangle 1383"/>
          <p:cNvSpPr/>
          <p:nvPr/>
        </p:nvSpPr>
        <p:spPr>
          <a:xfrm rot="10800000">
            <a:off x="8968739" y="42214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85" name="Rectangle 1384"/>
          <p:cNvSpPr/>
          <p:nvPr/>
        </p:nvSpPr>
        <p:spPr>
          <a:xfrm rot="10800000">
            <a:off x="9136381" y="4221480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86" name="Rectangle 1385"/>
          <p:cNvSpPr/>
          <p:nvPr/>
        </p:nvSpPr>
        <p:spPr>
          <a:xfrm rot="10800000">
            <a:off x="8717278" y="40538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87" name="Rectangle 1386"/>
          <p:cNvSpPr/>
          <p:nvPr/>
        </p:nvSpPr>
        <p:spPr>
          <a:xfrm rot="10800000">
            <a:off x="8381998" y="40538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88" name="Rectangle 1387"/>
          <p:cNvSpPr/>
          <p:nvPr/>
        </p:nvSpPr>
        <p:spPr>
          <a:xfrm rot="10800000">
            <a:off x="7711438" y="40538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89" name="Rectangle 1388"/>
          <p:cNvSpPr/>
          <p:nvPr/>
        </p:nvSpPr>
        <p:spPr>
          <a:xfrm rot="10800000">
            <a:off x="7879078" y="40538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90" name="Rectangle 1389"/>
          <p:cNvSpPr/>
          <p:nvPr/>
        </p:nvSpPr>
        <p:spPr>
          <a:xfrm rot="10800000">
            <a:off x="7376157" y="405384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91" name="Rectangle 1390"/>
          <p:cNvSpPr/>
          <p:nvPr/>
        </p:nvSpPr>
        <p:spPr>
          <a:xfrm rot="10800000">
            <a:off x="7040875" y="405384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92" name="Rectangle 1391"/>
          <p:cNvSpPr/>
          <p:nvPr/>
        </p:nvSpPr>
        <p:spPr>
          <a:xfrm rot="10800000">
            <a:off x="7208516" y="405384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93" name="Rectangle 1392"/>
          <p:cNvSpPr/>
          <p:nvPr/>
        </p:nvSpPr>
        <p:spPr>
          <a:xfrm rot="10800000">
            <a:off x="6873233" y="405384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94" name="Rectangle 1393"/>
          <p:cNvSpPr/>
          <p:nvPr/>
        </p:nvSpPr>
        <p:spPr>
          <a:xfrm rot="10800000">
            <a:off x="6705593" y="405384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95" name="Rectangle 1394"/>
          <p:cNvSpPr/>
          <p:nvPr/>
        </p:nvSpPr>
        <p:spPr>
          <a:xfrm rot="10800000">
            <a:off x="9052554" y="4053840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96" name="Rectangle 1395"/>
          <p:cNvSpPr/>
          <p:nvPr/>
        </p:nvSpPr>
        <p:spPr>
          <a:xfrm rot="10800000">
            <a:off x="8884915" y="40538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97" name="Rectangle 1396"/>
          <p:cNvSpPr/>
          <p:nvPr/>
        </p:nvSpPr>
        <p:spPr>
          <a:xfrm rot="10800000">
            <a:off x="8465823" y="38862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98" name="Rectangle 1397"/>
          <p:cNvSpPr/>
          <p:nvPr/>
        </p:nvSpPr>
        <p:spPr>
          <a:xfrm rot="10800000">
            <a:off x="8633463" y="38862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99" name="Rectangle 1398"/>
          <p:cNvSpPr/>
          <p:nvPr/>
        </p:nvSpPr>
        <p:spPr>
          <a:xfrm rot="10800000">
            <a:off x="8298183" y="38862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00" name="Rectangle 1399"/>
          <p:cNvSpPr/>
          <p:nvPr/>
        </p:nvSpPr>
        <p:spPr>
          <a:xfrm rot="10800000">
            <a:off x="7962903" y="38862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01" name="Rectangle 1400"/>
          <p:cNvSpPr/>
          <p:nvPr/>
        </p:nvSpPr>
        <p:spPr>
          <a:xfrm rot="10800000">
            <a:off x="7627623" y="388620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02" name="Rectangle 1401"/>
          <p:cNvSpPr/>
          <p:nvPr/>
        </p:nvSpPr>
        <p:spPr>
          <a:xfrm rot="10800000">
            <a:off x="7459983" y="388620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03" name="Rectangle 1402"/>
          <p:cNvSpPr/>
          <p:nvPr/>
        </p:nvSpPr>
        <p:spPr>
          <a:xfrm rot="10800000">
            <a:off x="7292342" y="388620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04" name="Rectangle 1403"/>
          <p:cNvSpPr/>
          <p:nvPr/>
        </p:nvSpPr>
        <p:spPr>
          <a:xfrm rot="10800000">
            <a:off x="6957058" y="38862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05" name="Rectangle 1404"/>
          <p:cNvSpPr/>
          <p:nvPr/>
        </p:nvSpPr>
        <p:spPr>
          <a:xfrm rot="10800000">
            <a:off x="6789418" y="38862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06" name="Rectangle 1405"/>
          <p:cNvSpPr/>
          <p:nvPr/>
        </p:nvSpPr>
        <p:spPr>
          <a:xfrm rot="10800000">
            <a:off x="6454136" y="388620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07" name="Rectangle 1406"/>
          <p:cNvSpPr/>
          <p:nvPr/>
        </p:nvSpPr>
        <p:spPr>
          <a:xfrm rot="10800000">
            <a:off x="9136381" y="3886200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08" name="Rectangle 1407"/>
          <p:cNvSpPr/>
          <p:nvPr/>
        </p:nvSpPr>
        <p:spPr>
          <a:xfrm rot="10800000">
            <a:off x="8549637" y="37185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09" name="Rectangle 1408"/>
          <p:cNvSpPr/>
          <p:nvPr/>
        </p:nvSpPr>
        <p:spPr>
          <a:xfrm rot="10800000">
            <a:off x="8214357" y="37185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10" name="Rectangle 1409"/>
          <p:cNvSpPr/>
          <p:nvPr/>
        </p:nvSpPr>
        <p:spPr>
          <a:xfrm rot="10800000">
            <a:off x="8046717" y="37185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11" name="Rectangle 1410"/>
          <p:cNvSpPr/>
          <p:nvPr/>
        </p:nvSpPr>
        <p:spPr>
          <a:xfrm rot="10800000">
            <a:off x="7711437" y="37185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12" name="Rectangle 1411"/>
          <p:cNvSpPr/>
          <p:nvPr/>
        </p:nvSpPr>
        <p:spPr>
          <a:xfrm rot="10800000">
            <a:off x="7376157" y="371856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13" name="Rectangle 1412"/>
          <p:cNvSpPr/>
          <p:nvPr/>
        </p:nvSpPr>
        <p:spPr>
          <a:xfrm rot="10800000">
            <a:off x="7208516" y="371856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14" name="Rectangle 1413"/>
          <p:cNvSpPr/>
          <p:nvPr/>
        </p:nvSpPr>
        <p:spPr>
          <a:xfrm rot="10800000">
            <a:off x="6873233" y="37185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15" name="Rectangle 1414"/>
          <p:cNvSpPr/>
          <p:nvPr/>
        </p:nvSpPr>
        <p:spPr>
          <a:xfrm rot="10800000">
            <a:off x="6537953" y="371856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16" name="Rectangle 1415"/>
          <p:cNvSpPr/>
          <p:nvPr/>
        </p:nvSpPr>
        <p:spPr>
          <a:xfrm rot="10800000">
            <a:off x="9052554" y="3718560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17" name="Rectangle 1416"/>
          <p:cNvSpPr/>
          <p:nvPr/>
        </p:nvSpPr>
        <p:spPr>
          <a:xfrm rot="10800000">
            <a:off x="8884914" y="37185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18" name="Rectangle 1417"/>
          <p:cNvSpPr/>
          <p:nvPr/>
        </p:nvSpPr>
        <p:spPr>
          <a:xfrm>
            <a:off x="6621777" y="32156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19" name="Rectangle 1418"/>
          <p:cNvSpPr/>
          <p:nvPr/>
        </p:nvSpPr>
        <p:spPr>
          <a:xfrm>
            <a:off x="6705597" y="304800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20" name="Rectangle 1419"/>
          <p:cNvSpPr/>
          <p:nvPr/>
        </p:nvSpPr>
        <p:spPr>
          <a:xfrm>
            <a:off x="7124702" y="32156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21" name="Rectangle 1420"/>
          <p:cNvSpPr/>
          <p:nvPr/>
        </p:nvSpPr>
        <p:spPr>
          <a:xfrm>
            <a:off x="7627623" y="32156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22" name="Rectangle 1421"/>
          <p:cNvSpPr/>
          <p:nvPr/>
        </p:nvSpPr>
        <p:spPr>
          <a:xfrm>
            <a:off x="7459983" y="32156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23" name="Rectangle 1422"/>
          <p:cNvSpPr/>
          <p:nvPr/>
        </p:nvSpPr>
        <p:spPr>
          <a:xfrm>
            <a:off x="7040878" y="304800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24" name="Rectangle 1423"/>
          <p:cNvSpPr/>
          <p:nvPr/>
        </p:nvSpPr>
        <p:spPr>
          <a:xfrm>
            <a:off x="7208519" y="304800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25" name="Rectangle 1424"/>
          <p:cNvSpPr/>
          <p:nvPr/>
        </p:nvSpPr>
        <p:spPr>
          <a:xfrm>
            <a:off x="7376161" y="304800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26" name="Rectangle 1425"/>
          <p:cNvSpPr/>
          <p:nvPr/>
        </p:nvSpPr>
        <p:spPr>
          <a:xfrm>
            <a:off x="7795263" y="32156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27" name="Rectangle 1426"/>
          <p:cNvSpPr/>
          <p:nvPr/>
        </p:nvSpPr>
        <p:spPr>
          <a:xfrm>
            <a:off x="8298183" y="32156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28" name="Rectangle 1427"/>
          <p:cNvSpPr/>
          <p:nvPr/>
        </p:nvSpPr>
        <p:spPr>
          <a:xfrm>
            <a:off x="7879081" y="304800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29" name="Rectangle 1428"/>
          <p:cNvSpPr/>
          <p:nvPr/>
        </p:nvSpPr>
        <p:spPr>
          <a:xfrm>
            <a:off x="8214361" y="304800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30" name="Rectangle 1429"/>
          <p:cNvSpPr/>
          <p:nvPr/>
        </p:nvSpPr>
        <p:spPr>
          <a:xfrm>
            <a:off x="8046721" y="30480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31" name="Rectangle 1430"/>
          <p:cNvSpPr/>
          <p:nvPr/>
        </p:nvSpPr>
        <p:spPr>
          <a:xfrm>
            <a:off x="8465824" y="32156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32" name="Rectangle 1431"/>
          <p:cNvSpPr/>
          <p:nvPr/>
        </p:nvSpPr>
        <p:spPr>
          <a:xfrm>
            <a:off x="8633464" y="32156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33" name="Rectangle 1432"/>
          <p:cNvSpPr/>
          <p:nvPr/>
        </p:nvSpPr>
        <p:spPr>
          <a:xfrm>
            <a:off x="8968739" y="32156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34" name="Rectangle 1433"/>
          <p:cNvSpPr/>
          <p:nvPr/>
        </p:nvSpPr>
        <p:spPr>
          <a:xfrm>
            <a:off x="8801101" y="32156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35" name="Rectangle 1434"/>
          <p:cNvSpPr/>
          <p:nvPr/>
        </p:nvSpPr>
        <p:spPr>
          <a:xfrm>
            <a:off x="8382001" y="30480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36" name="Rectangle 1435"/>
          <p:cNvSpPr/>
          <p:nvPr/>
        </p:nvSpPr>
        <p:spPr>
          <a:xfrm>
            <a:off x="8884917" y="304800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37" name="Rectangle 1436"/>
          <p:cNvSpPr/>
          <p:nvPr/>
        </p:nvSpPr>
        <p:spPr>
          <a:xfrm>
            <a:off x="8717278" y="30480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38" name="Rectangle 1437"/>
          <p:cNvSpPr/>
          <p:nvPr/>
        </p:nvSpPr>
        <p:spPr>
          <a:xfrm>
            <a:off x="9052557" y="3048001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39" name="Rectangle 1438"/>
          <p:cNvSpPr/>
          <p:nvPr/>
        </p:nvSpPr>
        <p:spPr>
          <a:xfrm>
            <a:off x="9136379" y="3215640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40" name="Rectangle 1439"/>
          <p:cNvSpPr/>
          <p:nvPr/>
        </p:nvSpPr>
        <p:spPr>
          <a:xfrm rot="10800000">
            <a:off x="8633463" y="35509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41" name="Rectangle 1440"/>
          <p:cNvSpPr/>
          <p:nvPr/>
        </p:nvSpPr>
        <p:spPr>
          <a:xfrm rot="10800000">
            <a:off x="8298183" y="35509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42" name="Rectangle 1441"/>
          <p:cNvSpPr/>
          <p:nvPr/>
        </p:nvSpPr>
        <p:spPr>
          <a:xfrm rot="10800000">
            <a:off x="8130543" y="35509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43" name="Rectangle 1442"/>
          <p:cNvSpPr/>
          <p:nvPr/>
        </p:nvSpPr>
        <p:spPr>
          <a:xfrm rot="10800000">
            <a:off x="7962903" y="35509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44" name="Rectangle 1443"/>
          <p:cNvSpPr/>
          <p:nvPr/>
        </p:nvSpPr>
        <p:spPr>
          <a:xfrm rot="10800000">
            <a:off x="7459983" y="355092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45" name="Rectangle 1444"/>
          <p:cNvSpPr/>
          <p:nvPr/>
        </p:nvSpPr>
        <p:spPr>
          <a:xfrm rot="10800000">
            <a:off x="7124701" y="355092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46" name="Rectangle 1445"/>
          <p:cNvSpPr/>
          <p:nvPr/>
        </p:nvSpPr>
        <p:spPr>
          <a:xfrm rot="10800000">
            <a:off x="7292342" y="355092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47" name="Rectangle 1446"/>
          <p:cNvSpPr/>
          <p:nvPr/>
        </p:nvSpPr>
        <p:spPr>
          <a:xfrm rot="10800000">
            <a:off x="6454136" y="355092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48" name="Rectangle 1447"/>
          <p:cNvSpPr/>
          <p:nvPr/>
        </p:nvSpPr>
        <p:spPr>
          <a:xfrm rot="10800000">
            <a:off x="9136381" y="3550920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49" name="Rectangle 1448"/>
          <p:cNvSpPr/>
          <p:nvPr/>
        </p:nvSpPr>
        <p:spPr>
          <a:xfrm rot="10800000">
            <a:off x="8717277" y="33832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50" name="Rectangle 1449"/>
          <p:cNvSpPr/>
          <p:nvPr/>
        </p:nvSpPr>
        <p:spPr>
          <a:xfrm rot="10800000">
            <a:off x="8549641" y="33832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51" name="Rectangle 1450"/>
          <p:cNvSpPr/>
          <p:nvPr/>
        </p:nvSpPr>
        <p:spPr>
          <a:xfrm rot="10800000">
            <a:off x="8214359" y="33832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52" name="Rectangle 1451"/>
          <p:cNvSpPr/>
          <p:nvPr/>
        </p:nvSpPr>
        <p:spPr>
          <a:xfrm rot="10800000">
            <a:off x="7711438" y="33832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53" name="Rectangle 1452"/>
          <p:cNvSpPr/>
          <p:nvPr/>
        </p:nvSpPr>
        <p:spPr>
          <a:xfrm rot="10800000">
            <a:off x="7879079" y="33832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54" name="Rectangle 1453"/>
          <p:cNvSpPr/>
          <p:nvPr/>
        </p:nvSpPr>
        <p:spPr>
          <a:xfrm rot="10800000">
            <a:off x="7543797" y="33832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55" name="Rectangle 1454"/>
          <p:cNvSpPr/>
          <p:nvPr/>
        </p:nvSpPr>
        <p:spPr>
          <a:xfrm rot="10800000">
            <a:off x="7376158" y="33832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56" name="Rectangle 1455"/>
          <p:cNvSpPr/>
          <p:nvPr/>
        </p:nvSpPr>
        <p:spPr>
          <a:xfrm rot="10800000">
            <a:off x="7040877" y="33832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57" name="Rectangle 1456"/>
          <p:cNvSpPr/>
          <p:nvPr/>
        </p:nvSpPr>
        <p:spPr>
          <a:xfrm rot="10800000">
            <a:off x="7208518" y="33832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58" name="Rectangle 1457"/>
          <p:cNvSpPr/>
          <p:nvPr/>
        </p:nvSpPr>
        <p:spPr>
          <a:xfrm rot="10800000">
            <a:off x="6873235" y="33832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59" name="Rectangle 1458"/>
          <p:cNvSpPr/>
          <p:nvPr/>
        </p:nvSpPr>
        <p:spPr>
          <a:xfrm rot="10800000">
            <a:off x="6705595" y="33832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60" name="Rectangle 1459"/>
          <p:cNvSpPr/>
          <p:nvPr/>
        </p:nvSpPr>
        <p:spPr>
          <a:xfrm rot="10800000">
            <a:off x="6537955" y="33832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61" name="Rectangle 1460"/>
          <p:cNvSpPr/>
          <p:nvPr/>
        </p:nvSpPr>
        <p:spPr>
          <a:xfrm rot="10800000">
            <a:off x="9052557" y="3383280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62" name="Rectangle 1461"/>
          <p:cNvSpPr/>
          <p:nvPr/>
        </p:nvSpPr>
        <p:spPr>
          <a:xfrm rot="10800000">
            <a:off x="6789418" y="355092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63" name="Rectangle 1462"/>
          <p:cNvSpPr/>
          <p:nvPr/>
        </p:nvSpPr>
        <p:spPr>
          <a:xfrm rot="10800000">
            <a:off x="6957058" y="355092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64" name="Rectangle 1463"/>
          <p:cNvSpPr/>
          <p:nvPr/>
        </p:nvSpPr>
        <p:spPr>
          <a:xfrm rot="10800000">
            <a:off x="6705593" y="37185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65" name="Rectangle 1464"/>
          <p:cNvSpPr/>
          <p:nvPr/>
        </p:nvSpPr>
        <p:spPr>
          <a:xfrm rot="10800000">
            <a:off x="6621776" y="38862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66" name="Rectangle 1465"/>
          <p:cNvSpPr/>
          <p:nvPr/>
        </p:nvSpPr>
        <p:spPr>
          <a:xfrm rot="10800000">
            <a:off x="7040875" y="37185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67" name="Rectangle 1466"/>
          <p:cNvSpPr/>
          <p:nvPr/>
        </p:nvSpPr>
        <p:spPr>
          <a:xfrm rot="10800000">
            <a:off x="7124701" y="38862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71" name="Rectangle 1470"/>
          <p:cNvSpPr/>
          <p:nvPr/>
        </p:nvSpPr>
        <p:spPr>
          <a:xfrm>
            <a:off x="8549644" y="23774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72" name="Rectangle 1471"/>
          <p:cNvSpPr/>
          <p:nvPr/>
        </p:nvSpPr>
        <p:spPr>
          <a:xfrm>
            <a:off x="8884919" y="23774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73" name="Rectangle 1472"/>
          <p:cNvSpPr/>
          <p:nvPr/>
        </p:nvSpPr>
        <p:spPr>
          <a:xfrm>
            <a:off x="8717281" y="23774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74" name="Rectangle 1473"/>
          <p:cNvSpPr/>
          <p:nvPr/>
        </p:nvSpPr>
        <p:spPr>
          <a:xfrm>
            <a:off x="8465824" y="25450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75" name="Rectangle 1474"/>
          <p:cNvSpPr/>
          <p:nvPr/>
        </p:nvSpPr>
        <p:spPr>
          <a:xfrm>
            <a:off x="8801101" y="25450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76" name="Rectangle 1475"/>
          <p:cNvSpPr/>
          <p:nvPr/>
        </p:nvSpPr>
        <p:spPr>
          <a:xfrm>
            <a:off x="8214361" y="27127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77" name="Rectangle 1476"/>
          <p:cNvSpPr/>
          <p:nvPr/>
        </p:nvSpPr>
        <p:spPr>
          <a:xfrm>
            <a:off x="8298182" y="28803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78" name="Rectangle 1477"/>
          <p:cNvSpPr/>
          <p:nvPr/>
        </p:nvSpPr>
        <p:spPr>
          <a:xfrm>
            <a:off x="7208520" y="204216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79" name="Rectangle 1478"/>
          <p:cNvSpPr/>
          <p:nvPr/>
        </p:nvSpPr>
        <p:spPr>
          <a:xfrm>
            <a:off x="7040879" y="204216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80" name="Rectangle 1479"/>
          <p:cNvSpPr/>
          <p:nvPr/>
        </p:nvSpPr>
        <p:spPr>
          <a:xfrm rot="10800000">
            <a:off x="7040875" y="438912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81" name="Rectangle 1480"/>
          <p:cNvSpPr/>
          <p:nvPr/>
        </p:nvSpPr>
        <p:spPr>
          <a:xfrm rot="10800000">
            <a:off x="7292342" y="422148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82" name="Rectangle 1481"/>
          <p:cNvSpPr/>
          <p:nvPr/>
        </p:nvSpPr>
        <p:spPr>
          <a:xfrm rot="10800000">
            <a:off x="7208516" y="438912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83" name="Rectangle 1482"/>
          <p:cNvSpPr/>
          <p:nvPr/>
        </p:nvSpPr>
        <p:spPr>
          <a:xfrm rot="10800000">
            <a:off x="7376157" y="438912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84" name="Rectangle 1483"/>
          <p:cNvSpPr/>
          <p:nvPr/>
        </p:nvSpPr>
        <p:spPr>
          <a:xfrm>
            <a:off x="8382000" y="204216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85" name="Rectangle 1484"/>
          <p:cNvSpPr/>
          <p:nvPr/>
        </p:nvSpPr>
        <p:spPr>
          <a:xfrm>
            <a:off x="8298182" y="2209801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86" name="Rectangle 1485"/>
          <p:cNvSpPr/>
          <p:nvPr/>
        </p:nvSpPr>
        <p:spPr>
          <a:xfrm>
            <a:off x="8633463" y="28803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87" name="Rectangle 1486"/>
          <p:cNvSpPr/>
          <p:nvPr/>
        </p:nvSpPr>
        <p:spPr>
          <a:xfrm>
            <a:off x="8549642" y="30480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88" name="Rectangle 1487"/>
          <p:cNvSpPr/>
          <p:nvPr/>
        </p:nvSpPr>
        <p:spPr>
          <a:xfrm rot="10800000">
            <a:off x="8298177" y="45567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89" name="Rectangle 1488"/>
          <p:cNvSpPr/>
          <p:nvPr/>
        </p:nvSpPr>
        <p:spPr>
          <a:xfrm rot="10800000">
            <a:off x="8801099" y="35509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90" name="Rectangle 1489"/>
          <p:cNvSpPr/>
          <p:nvPr/>
        </p:nvSpPr>
        <p:spPr>
          <a:xfrm rot="10800000">
            <a:off x="8717277" y="37185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91" name="Rectangle 1490"/>
          <p:cNvSpPr/>
          <p:nvPr/>
        </p:nvSpPr>
        <p:spPr>
          <a:xfrm>
            <a:off x="6537958" y="27127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92" name="Rectangle 1491"/>
          <p:cNvSpPr/>
          <p:nvPr/>
        </p:nvSpPr>
        <p:spPr>
          <a:xfrm>
            <a:off x="6621777" y="28803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93" name="Rectangle 1492"/>
          <p:cNvSpPr/>
          <p:nvPr/>
        </p:nvSpPr>
        <p:spPr>
          <a:xfrm>
            <a:off x="6537957" y="30480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95" name="Rectangle 1494"/>
          <p:cNvSpPr/>
          <p:nvPr/>
        </p:nvSpPr>
        <p:spPr>
          <a:xfrm rot="10800000">
            <a:off x="8884917" y="33832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96" name="Rectangle 1495"/>
          <p:cNvSpPr/>
          <p:nvPr/>
        </p:nvSpPr>
        <p:spPr>
          <a:xfrm rot="10800000">
            <a:off x="8968739" y="35509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97" name="Rectangle 1496"/>
          <p:cNvSpPr/>
          <p:nvPr/>
        </p:nvSpPr>
        <p:spPr>
          <a:xfrm rot="10800000">
            <a:off x="8801099" y="38862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98" name="Rectangle 1497"/>
          <p:cNvSpPr/>
          <p:nvPr/>
        </p:nvSpPr>
        <p:spPr>
          <a:xfrm rot="10800000">
            <a:off x="8968742" y="38862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99" name="Rectangle 1498"/>
          <p:cNvSpPr/>
          <p:nvPr/>
        </p:nvSpPr>
        <p:spPr>
          <a:xfrm rot="10800000">
            <a:off x="8884914" y="43891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00" name="Rectangle 1499"/>
          <p:cNvSpPr/>
          <p:nvPr/>
        </p:nvSpPr>
        <p:spPr>
          <a:xfrm rot="10800000">
            <a:off x="8968734" y="45567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01" name="Rectangle 1500"/>
          <p:cNvSpPr/>
          <p:nvPr/>
        </p:nvSpPr>
        <p:spPr>
          <a:xfrm rot="10800000">
            <a:off x="8549638" y="40538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02" name="Rectangle 1501"/>
          <p:cNvSpPr/>
          <p:nvPr/>
        </p:nvSpPr>
        <p:spPr>
          <a:xfrm rot="10800000">
            <a:off x="8465823" y="42214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03" name="Rectangle 1502"/>
          <p:cNvSpPr/>
          <p:nvPr/>
        </p:nvSpPr>
        <p:spPr>
          <a:xfrm rot="10800000">
            <a:off x="8633463" y="42214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04" name="Rectangle 1503"/>
          <p:cNvSpPr/>
          <p:nvPr/>
        </p:nvSpPr>
        <p:spPr>
          <a:xfrm rot="10800000">
            <a:off x="8549637" y="43891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05" name="Rectangle 1504"/>
          <p:cNvSpPr/>
          <p:nvPr/>
        </p:nvSpPr>
        <p:spPr>
          <a:xfrm rot="10800000">
            <a:off x="8130543" y="38862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06" name="Rectangle 1505"/>
          <p:cNvSpPr/>
          <p:nvPr/>
        </p:nvSpPr>
        <p:spPr>
          <a:xfrm rot="10800000">
            <a:off x="8214358" y="40538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07" name="Rectangle 1506"/>
          <p:cNvSpPr/>
          <p:nvPr/>
        </p:nvSpPr>
        <p:spPr>
          <a:xfrm rot="10800000">
            <a:off x="8046718" y="40538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08" name="Rectangle 1507"/>
          <p:cNvSpPr/>
          <p:nvPr/>
        </p:nvSpPr>
        <p:spPr>
          <a:xfrm rot="10800000">
            <a:off x="8130543" y="42214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09" name="Rectangle 1508"/>
          <p:cNvSpPr/>
          <p:nvPr/>
        </p:nvSpPr>
        <p:spPr>
          <a:xfrm rot="10800000">
            <a:off x="7879077" y="43891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10" name="Rectangle 1509"/>
          <p:cNvSpPr/>
          <p:nvPr/>
        </p:nvSpPr>
        <p:spPr>
          <a:xfrm>
            <a:off x="8801097" y="1874520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11" name="Rectangle 1510"/>
          <p:cNvSpPr/>
          <p:nvPr/>
        </p:nvSpPr>
        <p:spPr>
          <a:xfrm>
            <a:off x="7543801" y="204216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12" name="Rectangle 1511"/>
          <p:cNvSpPr/>
          <p:nvPr/>
        </p:nvSpPr>
        <p:spPr>
          <a:xfrm>
            <a:off x="8214360" y="204216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13" name="Rectangle 1512"/>
          <p:cNvSpPr/>
          <p:nvPr/>
        </p:nvSpPr>
        <p:spPr>
          <a:xfrm>
            <a:off x="8549640" y="204216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14" name="Rectangle 1513"/>
          <p:cNvSpPr/>
          <p:nvPr/>
        </p:nvSpPr>
        <p:spPr>
          <a:xfrm>
            <a:off x="7208523" y="23774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15" name="Rectangle 1514"/>
          <p:cNvSpPr/>
          <p:nvPr/>
        </p:nvSpPr>
        <p:spPr>
          <a:xfrm>
            <a:off x="7543804" y="23774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16" name="Rectangle 1515"/>
          <p:cNvSpPr/>
          <p:nvPr/>
        </p:nvSpPr>
        <p:spPr>
          <a:xfrm>
            <a:off x="6705598" y="23774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17" name="Rectangle 1516"/>
          <p:cNvSpPr/>
          <p:nvPr/>
        </p:nvSpPr>
        <p:spPr>
          <a:xfrm>
            <a:off x="6873237" y="23774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18" name="Rectangle 1517"/>
          <p:cNvSpPr/>
          <p:nvPr/>
        </p:nvSpPr>
        <p:spPr>
          <a:xfrm>
            <a:off x="6789417" y="25450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19" name="Rectangle 1518"/>
          <p:cNvSpPr/>
          <p:nvPr/>
        </p:nvSpPr>
        <p:spPr>
          <a:xfrm>
            <a:off x="7124702" y="25450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20" name="Rectangle 1519"/>
          <p:cNvSpPr/>
          <p:nvPr/>
        </p:nvSpPr>
        <p:spPr>
          <a:xfrm>
            <a:off x="7292343" y="25450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21" name="Rectangle 1520"/>
          <p:cNvSpPr/>
          <p:nvPr/>
        </p:nvSpPr>
        <p:spPr>
          <a:xfrm>
            <a:off x="7208521" y="27127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22" name="Rectangle 1521"/>
          <p:cNvSpPr/>
          <p:nvPr/>
        </p:nvSpPr>
        <p:spPr>
          <a:xfrm>
            <a:off x="7543802" y="27127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23" name="Rectangle 1522"/>
          <p:cNvSpPr/>
          <p:nvPr/>
        </p:nvSpPr>
        <p:spPr>
          <a:xfrm>
            <a:off x="6957059" y="28803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24" name="Rectangle 1523"/>
          <p:cNvSpPr/>
          <p:nvPr/>
        </p:nvSpPr>
        <p:spPr>
          <a:xfrm>
            <a:off x="6873236" y="30480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25" name="Rectangle 1524"/>
          <p:cNvSpPr/>
          <p:nvPr/>
        </p:nvSpPr>
        <p:spPr>
          <a:xfrm>
            <a:off x="7459984" y="28803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26" name="Rectangle 1525"/>
          <p:cNvSpPr/>
          <p:nvPr/>
        </p:nvSpPr>
        <p:spPr>
          <a:xfrm>
            <a:off x="7543801" y="30480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27" name="Rectangle 1526"/>
          <p:cNvSpPr/>
          <p:nvPr/>
        </p:nvSpPr>
        <p:spPr>
          <a:xfrm>
            <a:off x="6957059" y="32156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28" name="Rectangle 1527"/>
          <p:cNvSpPr/>
          <p:nvPr/>
        </p:nvSpPr>
        <p:spPr>
          <a:xfrm>
            <a:off x="7292343" y="32156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29" name="Rectangle 1528"/>
          <p:cNvSpPr/>
          <p:nvPr/>
        </p:nvSpPr>
        <p:spPr>
          <a:xfrm>
            <a:off x="7795263" y="28803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30" name="Rectangle 1529"/>
          <p:cNvSpPr/>
          <p:nvPr/>
        </p:nvSpPr>
        <p:spPr>
          <a:xfrm>
            <a:off x="7711439" y="30480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31" name="Rectangle 1530"/>
          <p:cNvSpPr/>
          <p:nvPr/>
        </p:nvSpPr>
        <p:spPr>
          <a:xfrm>
            <a:off x="7627623" y="2209801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32" name="Rectangle 1531"/>
          <p:cNvSpPr/>
          <p:nvPr/>
        </p:nvSpPr>
        <p:spPr>
          <a:xfrm>
            <a:off x="7711442" y="23774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33" name="Rectangle 1532"/>
          <p:cNvSpPr/>
          <p:nvPr/>
        </p:nvSpPr>
        <p:spPr>
          <a:xfrm>
            <a:off x="7795263" y="25450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34" name="Rectangle 1533"/>
          <p:cNvSpPr/>
          <p:nvPr/>
        </p:nvSpPr>
        <p:spPr>
          <a:xfrm>
            <a:off x="8130543" y="32156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35" name="Rectangle 1534"/>
          <p:cNvSpPr/>
          <p:nvPr/>
        </p:nvSpPr>
        <p:spPr>
          <a:xfrm rot="10800000">
            <a:off x="8381999" y="33832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36" name="Rectangle 1535"/>
          <p:cNvSpPr/>
          <p:nvPr/>
        </p:nvSpPr>
        <p:spPr>
          <a:xfrm rot="10800000">
            <a:off x="8046719" y="33832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37" name="Rectangle 1536"/>
          <p:cNvSpPr/>
          <p:nvPr/>
        </p:nvSpPr>
        <p:spPr>
          <a:xfrm>
            <a:off x="6789421" y="32156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38" name="Rectangle 1537"/>
          <p:cNvSpPr/>
          <p:nvPr/>
        </p:nvSpPr>
        <p:spPr>
          <a:xfrm>
            <a:off x="7962903" y="32156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39" name="Rectangle 1538"/>
          <p:cNvSpPr/>
          <p:nvPr/>
        </p:nvSpPr>
        <p:spPr>
          <a:xfrm rot="10800000">
            <a:off x="7543797" y="37185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40" name="Rectangle 1539"/>
          <p:cNvSpPr/>
          <p:nvPr/>
        </p:nvSpPr>
        <p:spPr>
          <a:xfrm rot="10800000">
            <a:off x="7627623" y="35509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41" name="Rectangle 1540"/>
          <p:cNvSpPr/>
          <p:nvPr/>
        </p:nvSpPr>
        <p:spPr>
          <a:xfrm rot="10800000">
            <a:off x="7795263" y="38862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42" name="Rectangle 1541"/>
          <p:cNvSpPr/>
          <p:nvPr/>
        </p:nvSpPr>
        <p:spPr>
          <a:xfrm rot="10800000">
            <a:off x="7543797" y="40538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43" name="Rectangle 1542"/>
          <p:cNvSpPr/>
          <p:nvPr/>
        </p:nvSpPr>
        <p:spPr>
          <a:xfrm rot="10800000">
            <a:off x="7795263" y="35509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44" name="Rectangle 1543"/>
          <p:cNvSpPr/>
          <p:nvPr/>
        </p:nvSpPr>
        <p:spPr>
          <a:xfrm rot="10800000">
            <a:off x="7879077" y="37185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45" name="Rectangle 1544"/>
          <p:cNvSpPr/>
          <p:nvPr/>
        </p:nvSpPr>
        <p:spPr>
          <a:xfrm rot="10800000">
            <a:off x="7795263" y="42214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46" name="Rectangle 1545"/>
          <p:cNvSpPr/>
          <p:nvPr/>
        </p:nvSpPr>
        <p:spPr>
          <a:xfrm rot="10800000">
            <a:off x="7627623" y="42214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47" name="Rectangle 1546"/>
          <p:cNvSpPr/>
          <p:nvPr/>
        </p:nvSpPr>
        <p:spPr>
          <a:xfrm rot="10800000">
            <a:off x="7711437" y="43891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48" name="Rectangle 1547"/>
          <p:cNvSpPr/>
          <p:nvPr/>
        </p:nvSpPr>
        <p:spPr>
          <a:xfrm rot="10800000">
            <a:off x="8465823" y="35509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49" name="Rectangle 1548"/>
          <p:cNvSpPr/>
          <p:nvPr/>
        </p:nvSpPr>
        <p:spPr>
          <a:xfrm rot="10800000">
            <a:off x="8381997" y="37185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50" name="Rectangle 1549"/>
          <p:cNvSpPr/>
          <p:nvPr/>
        </p:nvSpPr>
        <p:spPr>
          <a:xfrm rot="10800000">
            <a:off x="6621776" y="355092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51" name="Rectangle 1550"/>
          <p:cNvSpPr/>
          <p:nvPr/>
        </p:nvSpPr>
        <p:spPr>
          <a:xfrm rot="10800000">
            <a:off x="6789418" y="45567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52" name="Rectangle 1551"/>
          <p:cNvSpPr/>
          <p:nvPr/>
        </p:nvSpPr>
        <p:spPr>
          <a:xfrm rot="10800000">
            <a:off x="6957058" y="45567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53" name="Rectangle 1552"/>
          <p:cNvSpPr/>
          <p:nvPr/>
        </p:nvSpPr>
        <p:spPr>
          <a:xfrm rot="10800000">
            <a:off x="7124701" y="45567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54" name="Rectangle 1553"/>
          <p:cNvSpPr/>
          <p:nvPr/>
        </p:nvSpPr>
        <p:spPr>
          <a:xfrm rot="10800000">
            <a:off x="7292342" y="45567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55" name="Rectangle 1554"/>
          <p:cNvSpPr/>
          <p:nvPr/>
        </p:nvSpPr>
        <p:spPr>
          <a:xfrm rot="10800000">
            <a:off x="7795263" y="45567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56" name="Rectangle 1555"/>
          <p:cNvSpPr/>
          <p:nvPr/>
        </p:nvSpPr>
        <p:spPr>
          <a:xfrm>
            <a:off x="6370320" y="204216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57" name="Rectangle 1556"/>
          <p:cNvSpPr/>
          <p:nvPr/>
        </p:nvSpPr>
        <p:spPr>
          <a:xfrm rot="10800000">
            <a:off x="6370315" y="438912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58" name="Rectangle 1557"/>
          <p:cNvSpPr/>
          <p:nvPr/>
        </p:nvSpPr>
        <p:spPr>
          <a:xfrm>
            <a:off x="6370321" y="23774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59" name="Rectangle 1558"/>
          <p:cNvSpPr/>
          <p:nvPr/>
        </p:nvSpPr>
        <p:spPr>
          <a:xfrm>
            <a:off x="6370321" y="27127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60" name="Rectangle 1559"/>
          <p:cNvSpPr/>
          <p:nvPr/>
        </p:nvSpPr>
        <p:spPr>
          <a:xfrm rot="10800000">
            <a:off x="6370315" y="405384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61" name="Rectangle 1560"/>
          <p:cNvSpPr/>
          <p:nvPr/>
        </p:nvSpPr>
        <p:spPr>
          <a:xfrm rot="10800000">
            <a:off x="6370315" y="371856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62" name="Rectangle 1561"/>
          <p:cNvSpPr/>
          <p:nvPr/>
        </p:nvSpPr>
        <p:spPr>
          <a:xfrm>
            <a:off x="6370319" y="30480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63" name="Rectangle 1562"/>
          <p:cNvSpPr/>
          <p:nvPr/>
        </p:nvSpPr>
        <p:spPr>
          <a:xfrm rot="10800000">
            <a:off x="6370317" y="33832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68" name="Rectangle 1467"/>
          <p:cNvSpPr/>
          <p:nvPr/>
        </p:nvSpPr>
        <p:spPr>
          <a:xfrm rot="10800000">
            <a:off x="6537953" y="405384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94" name="Rectangle 1493"/>
          <p:cNvSpPr/>
          <p:nvPr/>
        </p:nvSpPr>
        <p:spPr>
          <a:xfrm>
            <a:off x="6454138" y="32156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75" name="Rectangle 1374"/>
          <p:cNvSpPr/>
          <p:nvPr/>
        </p:nvSpPr>
        <p:spPr>
          <a:xfrm>
            <a:off x="6454138" y="220980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27" name="Rectangle 1326"/>
          <p:cNvSpPr/>
          <p:nvPr/>
        </p:nvSpPr>
        <p:spPr>
          <a:xfrm>
            <a:off x="6454138" y="25450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69" name="Rectangle 1468"/>
          <p:cNvSpPr/>
          <p:nvPr/>
        </p:nvSpPr>
        <p:spPr>
          <a:xfrm rot="10800000">
            <a:off x="6454136" y="422148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70" name="Rectangle 1469"/>
          <p:cNvSpPr/>
          <p:nvPr/>
        </p:nvSpPr>
        <p:spPr>
          <a:xfrm rot="10800000">
            <a:off x="6537953" y="438912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64" name="TextBox 1563"/>
          <p:cNvSpPr txBox="1"/>
          <p:nvPr/>
        </p:nvSpPr>
        <p:spPr>
          <a:xfrm>
            <a:off x="2849880" y="5910715"/>
            <a:ext cx="48923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(a)</a:t>
            </a:r>
          </a:p>
        </p:txBody>
      </p:sp>
      <p:sp>
        <p:nvSpPr>
          <p:cNvPr id="1565" name="TextBox 1564"/>
          <p:cNvSpPr txBox="1"/>
          <p:nvPr/>
        </p:nvSpPr>
        <p:spPr>
          <a:xfrm>
            <a:off x="7650569" y="4724400"/>
            <a:ext cx="50206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(b)</a:t>
            </a:r>
          </a:p>
        </p:txBody>
      </p:sp>
      <p:sp>
        <p:nvSpPr>
          <p:cNvPr id="861" name="Rectangle 860"/>
          <p:cNvSpPr/>
          <p:nvPr/>
        </p:nvSpPr>
        <p:spPr>
          <a:xfrm>
            <a:off x="1927871" y="42214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60" name="Rectangle 859"/>
          <p:cNvSpPr/>
          <p:nvPr/>
        </p:nvSpPr>
        <p:spPr>
          <a:xfrm>
            <a:off x="2095512" y="42214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57" name="Rectangle 1156"/>
          <p:cNvSpPr/>
          <p:nvPr/>
        </p:nvSpPr>
        <p:spPr>
          <a:xfrm>
            <a:off x="2933717" y="42214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17" name="Rectangle 1216"/>
          <p:cNvSpPr/>
          <p:nvPr/>
        </p:nvSpPr>
        <p:spPr>
          <a:xfrm>
            <a:off x="3101359" y="42214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49" name="Rectangle 748"/>
          <p:cNvSpPr/>
          <p:nvPr/>
        </p:nvSpPr>
        <p:spPr>
          <a:xfrm>
            <a:off x="2849890" y="37185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78" name="Rectangle 377"/>
          <p:cNvSpPr/>
          <p:nvPr/>
        </p:nvSpPr>
        <p:spPr>
          <a:xfrm rot="10800000">
            <a:off x="2682257" y="20421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91" name="Rectangle 590"/>
          <p:cNvSpPr/>
          <p:nvPr/>
        </p:nvSpPr>
        <p:spPr>
          <a:xfrm rot="10800000">
            <a:off x="3017541" y="20421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00" name="Rectangle 599"/>
          <p:cNvSpPr/>
          <p:nvPr/>
        </p:nvSpPr>
        <p:spPr>
          <a:xfrm rot="10800000">
            <a:off x="3939564" y="18745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89" name="Rectangle 588"/>
          <p:cNvSpPr/>
          <p:nvPr/>
        </p:nvSpPr>
        <p:spPr>
          <a:xfrm rot="10800000">
            <a:off x="3688106" y="204216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09" name="Rectangle 608"/>
          <p:cNvSpPr/>
          <p:nvPr/>
        </p:nvSpPr>
        <p:spPr>
          <a:xfrm rot="10800000">
            <a:off x="3520464" y="20421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12" name="Rectangle 611"/>
          <p:cNvSpPr/>
          <p:nvPr/>
        </p:nvSpPr>
        <p:spPr>
          <a:xfrm rot="10800000">
            <a:off x="3604280" y="22098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55" name="Rectangle 554"/>
          <p:cNvSpPr/>
          <p:nvPr/>
        </p:nvSpPr>
        <p:spPr>
          <a:xfrm rot="10800000">
            <a:off x="3771921" y="22098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64" name="Rectangle 763"/>
          <p:cNvSpPr/>
          <p:nvPr/>
        </p:nvSpPr>
        <p:spPr>
          <a:xfrm>
            <a:off x="2011693" y="40538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11" name="Rectangle 910"/>
          <p:cNvSpPr/>
          <p:nvPr/>
        </p:nvSpPr>
        <p:spPr>
          <a:xfrm>
            <a:off x="2179333" y="40538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66" name="Rectangle 865"/>
          <p:cNvSpPr/>
          <p:nvPr/>
        </p:nvSpPr>
        <p:spPr>
          <a:xfrm>
            <a:off x="2263152" y="42214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33ADF1-6B84-4F59-AFC9-9235C015CAA8}"/>
              </a:ext>
            </a:extLst>
          </p:cNvPr>
          <p:cNvSpPr txBox="1"/>
          <p:nvPr/>
        </p:nvSpPr>
        <p:spPr>
          <a:xfrm>
            <a:off x="1203967" y="6614158"/>
            <a:ext cx="7115281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dirty="0"/>
              <a:t>Experimental Trial: Pattern 7, 2019-01-16</a:t>
            </a:r>
          </a:p>
          <a:p>
            <a:pPr algn="ctr"/>
            <a:r>
              <a:rPr lang="en-US" sz="1800" b="1" dirty="0"/>
              <a:t>Pattern 7</a:t>
            </a:r>
            <a:r>
              <a:rPr lang="en-US" sz="1800" dirty="0"/>
              <a:t> in </a:t>
            </a:r>
            <a:r>
              <a:rPr lang="en-US" sz="1800" b="1" dirty="0"/>
              <a:t>2D-CVM_def-pttrns_var-Bayes_v1pt1_lg-grid_2019-01-19.py</a:t>
            </a:r>
          </a:p>
          <a:p>
            <a:pPr algn="ctr"/>
            <a:r>
              <a:rPr lang="en-US" sz="1800" dirty="0"/>
              <a:t>As of 2019/03/19, this code is not yet publicly available.  </a:t>
            </a:r>
          </a:p>
        </p:txBody>
      </p:sp>
      <p:sp>
        <p:nvSpPr>
          <p:cNvPr id="1566" name="TextBox 1565">
            <a:extLst>
              <a:ext uri="{FF2B5EF4-FFF2-40B4-BE49-F238E27FC236}">
                <a16:creationId xmlns:a16="http://schemas.microsoft.com/office/drawing/2014/main" id="{104DC552-AD7C-44FC-854A-9F64B3BED75D}"/>
              </a:ext>
            </a:extLst>
          </p:cNvPr>
          <p:cNvSpPr txBox="1"/>
          <p:nvPr/>
        </p:nvSpPr>
        <p:spPr>
          <a:xfrm>
            <a:off x="754383" y="0"/>
            <a:ext cx="81456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Experiment #5 Uses a Large-Scale Grid with Revised Scale-Free-Like Pattern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6C6287-B6BF-4852-A8C9-2751E6DA1CB5}"/>
              </a:ext>
            </a:extLst>
          </p:cNvPr>
          <p:cNvSpPr txBox="1"/>
          <p:nvPr/>
        </p:nvSpPr>
        <p:spPr>
          <a:xfrm>
            <a:off x="5981680" y="641448"/>
            <a:ext cx="3962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i="1" dirty="0"/>
              <a:t>Note: </a:t>
            </a:r>
            <a:r>
              <a:rPr lang="en-US" sz="1800" dirty="0"/>
              <a:t>Smaller “islands” of A have been combined to form larger “land masses.”</a:t>
            </a: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75CDFBD-E644-468F-914F-895EC9D8390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33" b="14444"/>
          <a:stretch/>
        </p:blipFill>
        <p:spPr>
          <a:xfrm>
            <a:off x="-24897" y="1203960"/>
            <a:ext cx="10058400" cy="620268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AB98816-57F7-4DCB-BFFC-F532A4113893}"/>
              </a:ext>
            </a:extLst>
          </p:cNvPr>
          <p:cNvSpPr txBox="1"/>
          <p:nvPr/>
        </p:nvSpPr>
        <p:spPr>
          <a:xfrm>
            <a:off x="1675654" y="198120"/>
            <a:ext cx="6707092" cy="12095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640" b="1" dirty="0"/>
              <a:t>Original Plan for the 16x16 Scale-Free Example</a:t>
            </a:r>
          </a:p>
          <a:p>
            <a:pPr algn="ctr"/>
            <a:r>
              <a:rPr lang="en-US" sz="154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Original PPT lost; JPG stored in the V&amp;V Figures as:</a:t>
            </a:r>
          </a:p>
          <a:p>
            <a:pPr algn="ctr"/>
            <a:r>
              <a:rPr lang="en-US" sz="154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CVM-2D_Scale-free_128-nodes_pg0_2016-10-26.jpg</a:t>
            </a:r>
          </a:p>
          <a:p>
            <a:pPr algn="ctr"/>
            <a:r>
              <a:rPr lang="en-US" sz="154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Under: 2D-CVM-Free-Energy-V-and-V/Figures</a:t>
            </a:r>
          </a:p>
        </p:txBody>
      </p:sp>
    </p:spTree>
    <p:extLst>
      <p:ext uri="{BB962C8B-B14F-4D97-AF65-F5344CB8AC3E}">
        <p14:creationId xmlns:p14="http://schemas.microsoft.com/office/powerpoint/2010/main" val="19681615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88E4293-66C8-47BA-A5F9-8A7B56210C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030" t="31818" r="16666" b="17677"/>
          <a:stretch/>
        </p:blipFill>
        <p:spPr>
          <a:xfrm>
            <a:off x="152400" y="491070"/>
            <a:ext cx="54864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A491323-E465-4BF0-BA52-A73AFF72B4C5}"/>
              </a:ext>
            </a:extLst>
          </p:cNvPr>
          <p:cNvSpPr txBox="1"/>
          <p:nvPr/>
        </p:nvSpPr>
        <p:spPr>
          <a:xfrm>
            <a:off x="2437769" y="73753"/>
            <a:ext cx="5182861" cy="410641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b="1" i="1" dirty="0"/>
              <a:t>A Scale-Free-Like Composition: Code Validation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562C3B-7045-4C7F-9E05-1B0D36533028}"/>
              </a:ext>
            </a:extLst>
          </p:cNvPr>
          <p:cNvSpPr txBox="1"/>
          <p:nvPr/>
        </p:nvSpPr>
        <p:spPr>
          <a:xfrm>
            <a:off x="304800" y="7281330"/>
            <a:ext cx="56037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Program: 2D-CVM_defined-patterns_analytic-solution_2017-12-08_rev_2018-11-22.py</a:t>
            </a:r>
          </a:p>
          <a:p>
            <a:r>
              <a:rPr lang="en-US" sz="1200" dirty="0"/>
              <a:t>Run Date: 11/23/2018     Private GitHub: </a:t>
            </a:r>
            <a:r>
              <a:rPr lang="en-US" sz="1200" b="1" u="sng" dirty="0">
                <a:hlinkClick r:id="rId3"/>
              </a:rPr>
              <a:t>2-D-CVM-Random-Pattern-Configurations</a:t>
            </a:r>
            <a:endParaRPr lang="en-US" sz="1200" b="1" dirty="0"/>
          </a:p>
          <a:p>
            <a:endParaRPr lang="en-US" sz="12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37DD2A9-89FB-4E83-A28F-B7F0D358C336}"/>
              </a:ext>
            </a:extLst>
          </p:cNvPr>
          <p:cNvSpPr/>
          <p:nvPr/>
        </p:nvSpPr>
        <p:spPr>
          <a:xfrm>
            <a:off x="914400" y="4495800"/>
            <a:ext cx="1752600" cy="228600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8AB54EC-DBD2-48A9-A9F6-B864F90F5E71}"/>
              </a:ext>
            </a:extLst>
          </p:cNvPr>
          <p:cNvSpPr/>
          <p:nvPr/>
        </p:nvSpPr>
        <p:spPr>
          <a:xfrm>
            <a:off x="914400" y="4800600"/>
            <a:ext cx="1752600" cy="228600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7551A81-A6A7-48A4-BF33-631C51E75FC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>
          <a:xfrm>
            <a:off x="5946678" y="562056"/>
            <a:ext cx="3645079" cy="388049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2CDA7FD-2F83-44E4-9C92-F75EBFE8F1B1}"/>
              </a:ext>
            </a:extLst>
          </p:cNvPr>
          <p:cNvSpPr txBox="1"/>
          <p:nvPr/>
        </p:nvSpPr>
        <p:spPr>
          <a:xfrm>
            <a:off x="6172200" y="4343400"/>
            <a:ext cx="3216169" cy="379864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800" i="1" dirty="0"/>
              <a:t>z</a:t>
            </a:r>
            <a:r>
              <a:rPr lang="en-US" sz="1800" i="1" baseline="-25000" dirty="0"/>
              <a:t>1</a:t>
            </a:r>
            <a:r>
              <a:rPr lang="en-US" sz="1800" dirty="0"/>
              <a:t> = </a:t>
            </a:r>
            <a:r>
              <a:rPr lang="en-US" sz="1800" i="1" dirty="0"/>
              <a:t>Z</a:t>
            </a:r>
            <a:r>
              <a:rPr lang="en-US" sz="1800" i="1" baseline="-25000" dirty="0"/>
              <a:t>1</a:t>
            </a:r>
            <a:r>
              <a:rPr lang="en-US" sz="1800" i="1" dirty="0"/>
              <a:t>/(2xN) </a:t>
            </a:r>
            <a:r>
              <a:rPr lang="en-US" sz="1800" dirty="0"/>
              <a:t>= 88/(512) = 0.172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22E3760-1242-42DF-B4F7-92F924F40523}"/>
              </a:ext>
            </a:extLst>
          </p:cNvPr>
          <p:cNvSpPr txBox="1"/>
          <p:nvPr/>
        </p:nvSpPr>
        <p:spPr>
          <a:xfrm>
            <a:off x="6172200" y="4724400"/>
            <a:ext cx="3333189" cy="379864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800" i="1" dirty="0"/>
              <a:t>z</a:t>
            </a:r>
            <a:r>
              <a:rPr lang="en-US" sz="1800" i="1" baseline="-25000" dirty="0"/>
              <a:t>3</a:t>
            </a:r>
            <a:r>
              <a:rPr lang="en-US" sz="1800" dirty="0"/>
              <a:t> = </a:t>
            </a:r>
            <a:r>
              <a:rPr lang="en-US" sz="1800" i="1" dirty="0"/>
              <a:t>Z</a:t>
            </a:r>
            <a:r>
              <a:rPr lang="en-US" sz="1800" i="1" baseline="-25000" dirty="0"/>
              <a:t>3</a:t>
            </a:r>
            <a:r>
              <a:rPr lang="en-US" sz="1800" i="1" dirty="0"/>
              <a:t>/(2xN) </a:t>
            </a:r>
            <a:r>
              <a:rPr lang="en-US" sz="1800" dirty="0"/>
              <a:t>= 24/(512) = 0.0469 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7E59CD9A-F44B-4712-AF38-5A851A9E74E6}"/>
              </a:ext>
            </a:extLst>
          </p:cNvPr>
          <p:cNvSpPr/>
          <p:nvPr/>
        </p:nvSpPr>
        <p:spPr>
          <a:xfrm flipH="1">
            <a:off x="4419600" y="4419600"/>
            <a:ext cx="1635580" cy="303664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3F2971C8-1378-48ED-ADFD-3027903A3AF2}"/>
              </a:ext>
            </a:extLst>
          </p:cNvPr>
          <p:cNvSpPr/>
          <p:nvPr/>
        </p:nvSpPr>
        <p:spPr>
          <a:xfrm flipH="1">
            <a:off x="4419600" y="4813952"/>
            <a:ext cx="1635580" cy="303664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2849D77-C7B2-4431-9D59-39BE2EC08270}"/>
              </a:ext>
            </a:extLst>
          </p:cNvPr>
          <p:cNvSpPr txBox="1"/>
          <p:nvPr/>
        </p:nvSpPr>
        <p:spPr>
          <a:xfrm>
            <a:off x="6253269" y="5117616"/>
            <a:ext cx="3214020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accent2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Hand-counted </a:t>
            </a:r>
            <a:r>
              <a:rPr lang="en-US" sz="1800" i="1" dirty="0"/>
              <a:t>z</a:t>
            </a:r>
            <a:r>
              <a:rPr lang="en-US" sz="1800" i="1" baseline="-25000" dirty="0"/>
              <a:t>1</a:t>
            </a:r>
            <a:r>
              <a:rPr lang="en-US" sz="1800" dirty="0"/>
              <a:t> and </a:t>
            </a:r>
            <a:r>
              <a:rPr lang="en-US" sz="1800" i="1" dirty="0"/>
              <a:t>z</a:t>
            </a:r>
            <a:r>
              <a:rPr lang="en-US" sz="1800" i="1" baseline="-25000" dirty="0"/>
              <a:t>3</a:t>
            </a:r>
            <a:r>
              <a:rPr lang="en-US" sz="1800" dirty="0"/>
              <a:t> values: </a:t>
            </a:r>
          </a:p>
          <a:p>
            <a:pPr algn="ctr"/>
            <a:r>
              <a:rPr lang="en-US" sz="1800" i="1" dirty="0"/>
              <a:t>Code validation step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53168C0-464C-4F7D-9E3B-27130B29B21C}"/>
              </a:ext>
            </a:extLst>
          </p:cNvPr>
          <p:cNvSpPr txBox="1"/>
          <p:nvPr/>
        </p:nvSpPr>
        <p:spPr>
          <a:xfrm>
            <a:off x="5924978" y="5871742"/>
            <a:ext cx="3870601" cy="147732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Approximate </a:t>
            </a:r>
            <a:r>
              <a:rPr lang="en-US" sz="1800" i="1" dirty="0"/>
              <a:t>h-value</a:t>
            </a:r>
            <a:r>
              <a:rPr lang="en-US" sz="1800" dirty="0"/>
              <a:t>: 1.16</a:t>
            </a:r>
          </a:p>
          <a:p>
            <a:pPr algn="ctr"/>
            <a:r>
              <a:rPr lang="en-US" sz="1800" b="1" i="1" dirty="0"/>
              <a:t>NOTE: </a:t>
            </a:r>
            <a:r>
              <a:rPr lang="en-US" sz="1800" dirty="0"/>
              <a:t>Hand-crafted pattern has unequal values for </a:t>
            </a:r>
            <a:r>
              <a:rPr lang="en-US" sz="1800" i="1" dirty="0"/>
              <a:t>z</a:t>
            </a:r>
            <a:r>
              <a:rPr lang="en-US" sz="1800" i="1" baseline="-25000" dirty="0"/>
              <a:t>1</a:t>
            </a:r>
            <a:r>
              <a:rPr lang="en-US" sz="1800" dirty="0"/>
              <a:t> &amp; </a:t>
            </a:r>
            <a:r>
              <a:rPr lang="en-US" sz="1800" i="1" dirty="0"/>
              <a:t>z</a:t>
            </a:r>
            <a:r>
              <a:rPr lang="en-US" sz="1800" i="1" baseline="-25000" dirty="0"/>
              <a:t>6</a:t>
            </a:r>
            <a:r>
              <a:rPr lang="en-US" sz="1800" dirty="0"/>
              <a:t>, etc., so the </a:t>
            </a:r>
            <a:r>
              <a:rPr lang="en-US" sz="1800" i="1" dirty="0"/>
              <a:t>h-value</a:t>
            </a:r>
            <a:r>
              <a:rPr lang="en-US" sz="1800" dirty="0"/>
              <a:t> can only be approximate; the pattern is not an equilibrium one.</a:t>
            </a:r>
          </a:p>
        </p:txBody>
      </p:sp>
    </p:spTree>
    <p:extLst>
      <p:ext uri="{BB962C8B-B14F-4D97-AF65-F5344CB8AC3E}">
        <p14:creationId xmlns:p14="http://schemas.microsoft.com/office/powerpoint/2010/main" val="21634298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75CDFBD-E644-468F-914F-895EC9D8390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248" t="3333" b="14444"/>
          <a:stretch/>
        </p:blipFill>
        <p:spPr>
          <a:xfrm>
            <a:off x="251460" y="784860"/>
            <a:ext cx="3495543" cy="620268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AB98816-57F7-4DCB-BFFC-F532A4113893}"/>
              </a:ext>
            </a:extLst>
          </p:cNvPr>
          <p:cNvSpPr txBox="1"/>
          <p:nvPr/>
        </p:nvSpPr>
        <p:spPr>
          <a:xfrm>
            <a:off x="2267963" y="198120"/>
            <a:ext cx="5522474" cy="7355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640" b="1" dirty="0"/>
              <a:t>Plan for the 32x32 Scale-Free Example</a:t>
            </a:r>
          </a:p>
          <a:p>
            <a:pPr algn="ctr"/>
            <a:endParaRPr lang="en-US" sz="154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03A6161-5D22-4C3E-AFD5-2A7DBA72807F}"/>
              </a:ext>
            </a:extLst>
          </p:cNvPr>
          <p:cNvSpPr txBox="1"/>
          <p:nvPr/>
        </p:nvSpPr>
        <p:spPr>
          <a:xfrm>
            <a:off x="4107181" y="868681"/>
            <a:ext cx="5114221" cy="357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32 x 32 = 1024 total nodes</a:t>
            </a:r>
          </a:p>
          <a:p>
            <a:r>
              <a:rPr lang="en-US" sz="2200" dirty="0"/>
              <a:t>= 512 per side (half of total; top or bottom)</a:t>
            </a:r>
          </a:p>
          <a:p>
            <a:r>
              <a:rPr lang="en-US" sz="2200" dirty="0"/>
              <a:t>= 512/2 = 256 black per top or bottom</a:t>
            </a:r>
          </a:p>
          <a:p>
            <a:r>
              <a:rPr lang="en-US" sz="2200" dirty="0"/>
              <a:t>256 = 4* 64</a:t>
            </a:r>
          </a:p>
          <a:p>
            <a:endParaRPr lang="en-US" sz="2200" dirty="0"/>
          </a:p>
          <a:p>
            <a:r>
              <a:rPr lang="en-US" sz="1760" dirty="0"/>
              <a:t>Scale Free Composition: </a:t>
            </a:r>
          </a:p>
          <a:p>
            <a:r>
              <a:rPr lang="en-US" sz="1540" dirty="0"/>
              <a:t>= 64 center 	= 64</a:t>
            </a:r>
          </a:p>
          <a:p>
            <a:r>
              <a:rPr lang="en-US" sz="1540" dirty="0"/>
              <a:t>= 2* 32 center 	= 64</a:t>
            </a:r>
          </a:p>
          <a:p>
            <a:r>
              <a:rPr lang="en-US" sz="1540" dirty="0"/>
              <a:t>+ 4* 16 		= 64</a:t>
            </a:r>
          </a:p>
          <a:p>
            <a:r>
              <a:rPr lang="en-US" sz="1540" dirty="0"/>
              <a:t>+ 4* 8 		= 32</a:t>
            </a:r>
          </a:p>
          <a:p>
            <a:r>
              <a:rPr lang="en-US" sz="1540" dirty="0"/>
              <a:t>+ 8* 4 		= 32</a:t>
            </a:r>
          </a:p>
          <a:p>
            <a:r>
              <a:rPr lang="en-US" sz="1540" dirty="0"/>
              <a:t>For a total of 3*64 + 2*32= 192 + 64 = 256 </a:t>
            </a:r>
            <a:r>
              <a:rPr lang="en-US" sz="2200" dirty="0"/>
              <a:t>        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1C770A-3027-4D52-B80A-FF0886FF124A}"/>
              </a:ext>
            </a:extLst>
          </p:cNvPr>
          <p:cNvSpPr txBox="1"/>
          <p:nvPr/>
        </p:nvSpPr>
        <p:spPr>
          <a:xfrm>
            <a:off x="4107180" y="4220367"/>
            <a:ext cx="2581797" cy="3037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Actual: </a:t>
            </a:r>
          </a:p>
          <a:p>
            <a:r>
              <a:rPr lang="en-US" sz="1540" dirty="0"/>
              <a:t>1 at 30		= 30</a:t>
            </a:r>
          </a:p>
          <a:p>
            <a:r>
              <a:rPr lang="en-US" sz="1540" dirty="0"/>
              <a:t>1 at 35		= 35</a:t>
            </a:r>
          </a:p>
          <a:p>
            <a:r>
              <a:rPr lang="en-US" sz="1540" dirty="0"/>
              <a:t>2 at 17		= 34</a:t>
            </a:r>
          </a:p>
          <a:p>
            <a:r>
              <a:rPr lang="en-US" sz="1540" dirty="0"/>
              <a:t>4 at 9		= 36</a:t>
            </a:r>
          </a:p>
          <a:p>
            <a:r>
              <a:rPr lang="en-US" sz="1540" dirty="0"/>
              <a:t>2 at 8 		= 16</a:t>
            </a:r>
          </a:p>
          <a:p>
            <a:r>
              <a:rPr lang="en-US" sz="1540" dirty="0"/>
              <a:t>6 at 6		= 36</a:t>
            </a:r>
          </a:p>
          <a:p>
            <a:r>
              <a:rPr lang="en-US" sz="1540" dirty="0"/>
              <a:t>2 at 12 (</a:t>
            </a:r>
            <a:r>
              <a:rPr lang="en-US" sz="1540" dirty="0" err="1"/>
              <a:t>inc</a:t>
            </a:r>
            <a:r>
              <a:rPr lang="en-US" sz="1540" dirty="0"/>
              <a:t> wrap) / 2	= 12</a:t>
            </a:r>
          </a:p>
          <a:p>
            <a:r>
              <a:rPr lang="en-US" sz="1540" dirty="0"/>
              <a:t>2 at 4 (</a:t>
            </a:r>
            <a:r>
              <a:rPr lang="en-US" sz="1540" dirty="0" err="1"/>
              <a:t>inc</a:t>
            </a:r>
            <a:r>
              <a:rPr lang="en-US" sz="1540" dirty="0"/>
              <a:t> wrap)/2 	= 04</a:t>
            </a:r>
          </a:p>
          <a:p>
            <a:r>
              <a:rPr lang="en-US" sz="1540" dirty="0"/>
              <a:t>12 at 4		= 48</a:t>
            </a:r>
          </a:p>
          <a:p>
            <a:r>
              <a:rPr lang="en-US" sz="1540" dirty="0"/>
              <a:t>Total: 		251</a:t>
            </a:r>
          </a:p>
          <a:p>
            <a:endParaRPr lang="en-US" sz="1540" dirty="0"/>
          </a:p>
        </p:txBody>
      </p:sp>
    </p:spTree>
    <p:extLst>
      <p:ext uri="{BB962C8B-B14F-4D97-AF65-F5344CB8AC3E}">
        <p14:creationId xmlns:p14="http://schemas.microsoft.com/office/powerpoint/2010/main" val="185549986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747B61BD-396E-4300-9CE9-211D5C7DC267}"/>
              </a:ext>
            </a:extLst>
          </p:cNvPr>
          <p:cNvGrpSpPr/>
          <p:nvPr/>
        </p:nvGrpSpPr>
        <p:grpSpPr>
          <a:xfrm>
            <a:off x="323240" y="1809750"/>
            <a:ext cx="8229601" cy="5638800"/>
            <a:chOff x="609599" y="914400"/>
            <a:chExt cx="8229601" cy="563880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B6090F9F-00B9-4C73-9174-97C24ED933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3441" t="69696" r="23340" b="9092"/>
            <a:stretch/>
          </p:blipFill>
          <p:spPr>
            <a:xfrm>
              <a:off x="609599" y="914400"/>
              <a:ext cx="8229601" cy="5638800"/>
            </a:xfrm>
            <a:prstGeom prst="rect">
              <a:avLst/>
            </a:prstGeom>
          </p:spPr>
        </p:pic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67DE54D9-CD25-4A1C-BBEA-8D074AE9540E}"/>
                </a:ext>
              </a:extLst>
            </p:cNvPr>
            <p:cNvGrpSpPr/>
            <p:nvPr/>
          </p:nvGrpSpPr>
          <p:grpSpPr>
            <a:xfrm>
              <a:off x="2324100" y="1287780"/>
              <a:ext cx="5448300" cy="920973"/>
              <a:chOff x="2095500" y="1287780"/>
              <a:chExt cx="5448300" cy="920973"/>
            </a:xfrm>
          </p:grpSpPr>
          <p:grpSp>
            <p:nvGrpSpPr>
              <p:cNvPr id="4" name="Group 3"/>
              <p:cNvGrpSpPr/>
              <p:nvPr/>
            </p:nvGrpSpPr>
            <p:grpSpPr>
              <a:xfrm>
                <a:off x="2263140" y="1287781"/>
                <a:ext cx="5079806" cy="920972"/>
                <a:chOff x="2419072" y="533400"/>
                <a:chExt cx="4618005" cy="837247"/>
              </a:xfrm>
            </p:grpSpPr>
            <p:grpSp>
              <p:nvGrpSpPr>
                <p:cNvPr id="5" name="Group 14"/>
                <p:cNvGrpSpPr/>
                <p:nvPr/>
              </p:nvGrpSpPr>
              <p:grpSpPr>
                <a:xfrm>
                  <a:off x="6324600" y="533400"/>
                  <a:ext cx="571735" cy="684847"/>
                  <a:chOff x="4628872" y="2983468"/>
                  <a:chExt cx="571735" cy="684847"/>
                </a:xfrm>
              </p:grpSpPr>
              <p:sp>
                <p:nvSpPr>
                  <p:cNvPr id="28" name="TextBox 15"/>
                  <p:cNvSpPr txBox="1"/>
                  <p:nvPr/>
                </p:nvSpPr>
                <p:spPr>
                  <a:xfrm>
                    <a:off x="4628872" y="3276600"/>
                    <a:ext cx="400328" cy="39171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200" b="1" dirty="0"/>
                      <a:t>B</a:t>
                    </a:r>
                  </a:p>
                </p:txBody>
              </p:sp>
              <p:sp>
                <p:nvSpPr>
                  <p:cNvPr id="29" name="TextBox 16"/>
                  <p:cNvSpPr txBox="1"/>
                  <p:nvPr/>
                </p:nvSpPr>
                <p:spPr>
                  <a:xfrm>
                    <a:off x="4876800" y="2983468"/>
                    <a:ext cx="323807" cy="39171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200" b="1" dirty="0"/>
                      <a:t>A</a:t>
                    </a:r>
                  </a:p>
                </p:txBody>
              </p:sp>
              <p:cxnSp>
                <p:nvCxnSpPr>
                  <p:cNvPr id="30" name="Straight Connector 17"/>
                  <p:cNvCxnSpPr/>
                  <p:nvPr/>
                </p:nvCxnSpPr>
                <p:spPr>
                  <a:xfrm flipV="1">
                    <a:off x="4876800" y="3276600"/>
                    <a:ext cx="76200" cy="762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" name="Group 29"/>
                <p:cNvGrpSpPr/>
                <p:nvPr/>
              </p:nvGrpSpPr>
              <p:grpSpPr>
                <a:xfrm>
                  <a:off x="4191000" y="609600"/>
                  <a:ext cx="1162328" cy="696515"/>
                  <a:chOff x="1981200" y="609600"/>
                  <a:chExt cx="1162328" cy="696515"/>
                </a:xfrm>
              </p:grpSpPr>
              <p:grpSp>
                <p:nvGrpSpPr>
                  <p:cNvPr id="21" name="Group 2"/>
                  <p:cNvGrpSpPr/>
                  <p:nvPr/>
                </p:nvGrpSpPr>
                <p:grpSpPr>
                  <a:xfrm>
                    <a:off x="2286000" y="609600"/>
                    <a:ext cx="857528" cy="696515"/>
                    <a:chOff x="5410200" y="3429000"/>
                    <a:chExt cx="857528" cy="696515"/>
                  </a:xfrm>
                </p:grpSpPr>
                <p:sp>
                  <p:nvSpPr>
                    <p:cNvPr id="23" name="TextBox 3"/>
                    <p:cNvSpPr txBox="1"/>
                    <p:nvPr/>
                  </p:nvSpPr>
                  <p:spPr>
                    <a:xfrm>
                      <a:off x="5410200" y="3722132"/>
                      <a:ext cx="400328" cy="39171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2200" b="1" dirty="0"/>
                        <a:t>A</a:t>
                      </a:r>
                    </a:p>
                  </p:txBody>
                </p:sp>
                <p:sp>
                  <p:nvSpPr>
                    <p:cNvPr id="24" name="TextBox 4"/>
                    <p:cNvSpPr txBox="1"/>
                    <p:nvPr/>
                  </p:nvSpPr>
                  <p:spPr>
                    <a:xfrm>
                      <a:off x="5658128" y="3429000"/>
                      <a:ext cx="323807" cy="39171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2200" b="1" dirty="0"/>
                        <a:t>A</a:t>
                      </a:r>
                    </a:p>
                  </p:txBody>
                </p:sp>
                <p:cxnSp>
                  <p:nvCxnSpPr>
                    <p:cNvPr id="25" name="Straight Connector 5"/>
                    <p:cNvCxnSpPr/>
                    <p:nvPr/>
                  </p:nvCxnSpPr>
                  <p:spPr>
                    <a:xfrm flipV="1">
                      <a:off x="5658128" y="3722132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6" name="TextBox 6"/>
                    <p:cNvSpPr txBox="1"/>
                    <p:nvPr/>
                  </p:nvSpPr>
                  <p:spPr>
                    <a:xfrm>
                      <a:off x="5867400" y="3733800"/>
                      <a:ext cx="400328" cy="39171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2200" b="1" dirty="0"/>
                        <a:t>A</a:t>
                      </a:r>
                    </a:p>
                  </p:txBody>
                </p:sp>
                <p:cxnSp>
                  <p:nvCxnSpPr>
                    <p:cNvPr id="27" name="Straight Connector 7"/>
                    <p:cNvCxnSpPr/>
                    <p:nvPr/>
                  </p:nvCxnSpPr>
                  <p:spPr>
                    <a:xfrm flipH="1" flipV="1">
                      <a:off x="5867400" y="3733800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22" name="TextBox 21"/>
                  <p:cNvSpPr txBox="1"/>
                  <p:nvPr/>
                </p:nvSpPr>
                <p:spPr>
                  <a:xfrm>
                    <a:off x="1981200" y="762000"/>
                    <a:ext cx="447675" cy="39171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200" b="1" i="1" dirty="0"/>
                      <a:t>Z</a:t>
                    </a:r>
                    <a:r>
                      <a:rPr lang="en-US" sz="2200" b="1" i="1" baseline="-25000" dirty="0"/>
                      <a:t>1</a:t>
                    </a:r>
                    <a:r>
                      <a:rPr lang="en-US" sz="2200" b="1" i="1" dirty="0"/>
                      <a:t>:</a:t>
                    </a:r>
                  </a:p>
                </p:txBody>
              </p:sp>
            </p:grpSp>
            <p:grpSp>
              <p:nvGrpSpPr>
                <p:cNvPr id="7" name="Group 30"/>
                <p:cNvGrpSpPr/>
                <p:nvPr/>
              </p:nvGrpSpPr>
              <p:grpSpPr>
                <a:xfrm>
                  <a:off x="2419072" y="609600"/>
                  <a:ext cx="1162328" cy="696515"/>
                  <a:chOff x="4114800" y="609600"/>
                  <a:chExt cx="1162328" cy="696515"/>
                </a:xfrm>
              </p:grpSpPr>
              <p:grpSp>
                <p:nvGrpSpPr>
                  <p:cNvPr id="14" name="Group 8"/>
                  <p:cNvGrpSpPr/>
                  <p:nvPr/>
                </p:nvGrpSpPr>
                <p:grpSpPr>
                  <a:xfrm>
                    <a:off x="4419600" y="609600"/>
                    <a:ext cx="857528" cy="696515"/>
                    <a:chOff x="5410200" y="3429000"/>
                    <a:chExt cx="857528" cy="696515"/>
                  </a:xfrm>
                </p:grpSpPr>
                <p:sp>
                  <p:nvSpPr>
                    <p:cNvPr id="16" name="TextBox 15"/>
                    <p:cNvSpPr txBox="1"/>
                    <p:nvPr/>
                  </p:nvSpPr>
                  <p:spPr>
                    <a:xfrm>
                      <a:off x="5410200" y="3722132"/>
                      <a:ext cx="400328" cy="39171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2200" b="1" dirty="0"/>
                        <a:t>A</a:t>
                      </a:r>
                    </a:p>
                  </p:txBody>
                </p:sp>
                <p:sp>
                  <p:nvSpPr>
                    <p:cNvPr id="17" name="TextBox 16"/>
                    <p:cNvSpPr txBox="1"/>
                    <p:nvPr/>
                  </p:nvSpPr>
                  <p:spPr>
                    <a:xfrm>
                      <a:off x="5658128" y="3429000"/>
                      <a:ext cx="312149" cy="39171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2200" b="1" dirty="0"/>
                        <a:t>B</a:t>
                      </a:r>
                    </a:p>
                  </p:txBody>
                </p:sp>
                <p:cxnSp>
                  <p:nvCxnSpPr>
                    <p:cNvPr id="18" name="Straight Connector 11"/>
                    <p:cNvCxnSpPr/>
                    <p:nvPr/>
                  </p:nvCxnSpPr>
                  <p:spPr>
                    <a:xfrm flipV="1">
                      <a:off x="5658128" y="3722132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9" name="TextBox 18"/>
                    <p:cNvSpPr txBox="1"/>
                    <p:nvPr/>
                  </p:nvSpPr>
                  <p:spPr>
                    <a:xfrm>
                      <a:off x="5867400" y="3733800"/>
                      <a:ext cx="400328" cy="39171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2200" b="1" dirty="0"/>
                        <a:t>A</a:t>
                      </a:r>
                    </a:p>
                  </p:txBody>
                </p:sp>
                <p:cxnSp>
                  <p:nvCxnSpPr>
                    <p:cNvPr id="20" name="Straight Connector 19"/>
                    <p:cNvCxnSpPr/>
                    <p:nvPr/>
                  </p:nvCxnSpPr>
                  <p:spPr>
                    <a:xfrm flipH="1" flipV="1">
                      <a:off x="5867400" y="3733800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15" name="TextBox 14"/>
                  <p:cNvSpPr txBox="1"/>
                  <p:nvPr/>
                </p:nvSpPr>
                <p:spPr>
                  <a:xfrm>
                    <a:off x="4114800" y="762000"/>
                    <a:ext cx="447675" cy="39171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200" b="1" i="1" dirty="0"/>
                      <a:t>Z</a:t>
                    </a:r>
                    <a:r>
                      <a:rPr lang="en-US" sz="2200" b="1" i="1" baseline="-25000" dirty="0"/>
                      <a:t>3</a:t>
                    </a:r>
                    <a:r>
                      <a:rPr lang="en-US" sz="2200" b="1" i="1" dirty="0"/>
                      <a:t>:</a:t>
                    </a:r>
                  </a:p>
                </p:txBody>
              </p:sp>
            </p:grpSp>
            <p:grpSp>
              <p:nvGrpSpPr>
                <p:cNvPr id="8" name="Group 31"/>
                <p:cNvGrpSpPr/>
                <p:nvPr/>
              </p:nvGrpSpPr>
              <p:grpSpPr>
                <a:xfrm>
                  <a:off x="5943600" y="685800"/>
                  <a:ext cx="1093477" cy="684847"/>
                  <a:chOff x="5943600" y="685800"/>
                  <a:chExt cx="1093477" cy="684847"/>
                </a:xfrm>
              </p:grpSpPr>
              <p:grpSp>
                <p:nvGrpSpPr>
                  <p:cNvPr id="9" name="Group 22"/>
                  <p:cNvGrpSpPr/>
                  <p:nvPr/>
                </p:nvGrpSpPr>
                <p:grpSpPr>
                  <a:xfrm>
                    <a:off x="6477000" y="685800"/>
                    <a:ext cx="560077" cy="684847"/>
                    <a:chOff x="4628872" y="2983468"/>
                    <a:chExt cx="560077" cy="684847"/>
                  </a:xfrm>
                </p:grpSpPr>
                <p:sp>
                  <p:nvSpPr>
                    <p:cNvPr id="11" name="TextBox 10"/>
                    <p:cNvSpPr txBox="1"/>
                    <p:nvPr/>
                  </p:nvSpPr>
                  <p:spPr>
                    <a:xfrm>
                      <a:off x="4628872" y="3276600"/>
                      <a:ext cx="400328" cy="39171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2200" b="1" dirty="0"/>
                        <a:t>A</a:t>
                      </a:r>
                    </a:p>
                  </p:txBody>
                </p:sp>
                <p:sp>
                  <p:nvSpPr>
                    <p:cNvPr id="12" name="TextBox 11"/>
                    <p:cNvSpPr txBox="1"/>
                    <p:nvPr/>
                  </p:nvSpPr>
                  <p:spPr>
                    <a:xfrm>
                      <a:off x="4876800" y="2983468"/>
                      <a:ext cx="312149" cy="39171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2200" b="1" dirty="0"/>
                        <a:t>B</a:t>
                      </a:r>
                    </a:p>
                  </p:txBody>
                </p:sp>
                <p:cxnSp>
                  <p:nvCxnSpPr>
                    <p:cNvPr id="13" name="Straight Connector 12"/>
                    <p:cNvCxnSpPr/>
                    <p:nvPr/>
                  </p:nvCxnSpPr>
                  <p:spPr>
                    <a:xfrm flipV="1">
                      <a:off x="4876800" y="3276600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10" name="TextBox 9"/>
                  <p:cNvSpPr txBox="1"/>
                  <p:nvPr/>
                </p:nvSpPr>
                <p:spPr>
                  <a:xfrm>
                    <a:off x="5943600" y="762000"/>
                    <a:ext cx="446218" cy="39171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200" b="1" i="1" dirty="0"/>
                      <a:t>y</a:t>
                    </a:r>
                    <a:r>
                      <a:rPr lang="en-US" sz="2200" b="1" i="1" baseline="-25000" dirty="0"/>
                      <a:t>2</a:t>
                    </a:r>
                    <a:r>
                      <a:rPr lang="en-US" sz="2200" b="1" i="1" dirty="0"/>
                      <a:t>:</a:t>
                    </a:r>
                  </a:p>
                </p:txBody>
              </p:sp>
            </p:grpSp>
          </p:grpSp>
          <p:sp>
            <p:nvSpPr>
              <p:cNvPr id="31" name="Rectangle 30"/>
              <p:cNvSpPr/>
              <p:nvPr/>
            </p:nvSpPr>
            <p:spPr>
              <a:xfrm>
                <a:off x="2095500" y="1287780"/>
                <a:ext cx="5448300" cy="838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200"/>
              </a:p>
            </p:txBody>
          </p:sp>
        </p:grpSp>
        <p:sp>
          <p:nvSpPr>
            <p:cNvPr id="32" name="TextBox 1"/>
            <p:cNvSpPr txBox="1"/>
            <p:nvPr/>
          </p:nvSpPr>
          <p:spPr>
            <a:xfrm>
              <a:off x="3723143" y="2578966"/>
              <a:ext cx="2983651" cy="759000"/>
            </a:xfrm>
            <a:prstGeom prst="rect">
              <a:avLst/>
            </a:prstGeom>
          </p:spPr>
          <p:txBody>
            <a:bodyPr wrap="none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800" b="1" i="1" dirty="0"/>
                <a:t>h = 1.22 (initial pattern); </a:t>
              </a:r>
            </a:p>
            <a:p>
              <a:pPr algn="ctr"/>
              <a:r>
                <a:rPr lang="en-US" sz="1800" b="1" i="1" dirty="0"/>
                <a:t>based on y</a:t>
              </a:r>
              <a:r>
                <a:rPr lang="en-US" sz="1800" b="1" i="1" baseline="-25000" dirty="0"/>
                <a:t>2</a:t>
              </a:r>
              <a:r>
                <a:rPr lang="en-US" sz="1800" b="1" i="1" dirty="0"/>
                <a:t> config var value</a:t>
              </a:r>
            </a:p>
          </p:txBody>
        </p:sp>
        <p:cxnSp>
          <p:nvCxnSpPr>
            <p:cNvPr id="34" name="Straight Connector 33"/>
            <p:cNvCxnSpPr>
              <a:cxnSpLocks/>
            </p:cNvCxnSpPr>
            <p:nvPr/>
          </p:nvCxnSpPr>
          <p:spPr>
            <a:xfrm>
              <a:off x="5427271" y="3871817"/>
              <a:ext cx="40688" cy="2090833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581A622-6A50-4ABD-840C-F199EE5719BF}"/>
              </a:ext>
            </a:extLst>
          </p:cNvPr>
          <p:cNvGrpSpPr/>
          <p:nvPr/>
        </p:nvGrpSpPr>
        <p:grpSpPr>
          <a:xfrm>
            <a:off x="8597627" y="2189346"/>
            <a:ext cx="1276959" cy="1552074"/>
            <a:chOff x="8382001" y="2623686"/>
            <a:chExt cx="1276959" cy="1552074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C4D3A83F-0671-4B65-A82C-7216C2AFC13D}"/>
                </a:ext>
              </a:extLst>
            </p:cNvPr>
            <p:cNvCxnSpPr/>
            <p:nvPr/>
          </p:nvCxnSpPr>
          <p:spPr>
            <a:xfrm>
              <a:off x="8534400" y="2970753"/>
              <a:ext cx="533400" cy="0"/>
            </a:xfrm>
            <a:prstGeom prst="line">
              <a:avLst/>
            </a:prstGeom>
            <a:ln w="38100">
              <a:solidFill>
                <a:srgbClr val="CC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7D48A753-1D7C-49C3-AC5E-B3B93C990406}"/>
                </a:ext>
              </a:extLst>
            </p:cNvPr>
            <p:cNvSpPr txBox="1"/>
            <p:nvPr/>
          </p:nvSpPr>
          <p:spPr>
            <a:xfrm>
              <a:off x="9191313" y="2732128"/>
              <a:ext cx="39305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/>
                <a:t>y</a:t>
              </a:r>
              <a:r>
                <a:rPr lang="en-US" b="1" i="1" baseline="-25000" dirty="0"/>
                <a:t>2</a:t>
              </a:r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9DBBB44-66A9-454D-AEC9-B38F77F48F92}"/>
                </a:ext>
              </a:extLst>
            </p:cNvPr>
            <p:cNvCxnSpPr/>
            <p:nvPr/>
          </p:nvCxnSpPr>
          <p:spPr>
            <a:xfrm>
              <a:off x="8534400" y="3429000"/>
              <a:ext cx="533400" cy="0"/>
            </a:xfrm>
            <a:prstGeom prst="line">
              <a:avLst/>
            </a:prstGeom>
            <a:ln w="38100">
              <a:solidFill>
                <a:srgbClr val="3399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91772C6-44BD-49C3-9416-7FB5C9D057E5}"/>
                </a:ext>
              </a:extLst>
            </p:cNvPr>
            <p:cNvSpPr txBox="1"/>
            <p:nvPr/>
          </p:nvSpPr>
          <p:spPr>
            <a:xfrm>
              <a:off x="9191313" y="3190375"/>
              <a:ext cx="37382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/>
                <a:t>z</a:t>
              </a:r>
              <a:r>
                <a:rPr lang="en-US" b="1" i="1" baseline="-25000" dirty="0"/>
                <a:t>1</a:t>
              </a:r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7A62EC89-D762-4D30-A01B-76F7E4806DDF}"/>
                </a:ext>
              </a:extLst>
            </p:cNvPr>
            <p:cNvCxnSpPr/>
            <p:nvPr/>
          </p:nvCxnSpPr>
          <p:spPr>
            <a:xfrm>
              <a:off x="8534400" y="3886200"/>
              <a:ext cx="533400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B661AA8-C31B-4352-9044-71160BBF1AB4}"/>
                </a:ext>
              </a:extLst>
            </p:cNvPr>
            <p:cNvSpPr txBox="1"/>
            <p:nvPr/>
          </p:nvSpPr>
          <p:spPr>
            <a:xfrm>
              <a:off x="9191313" y="3647575"/>
              <a:ext cx="37382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/>
                <a:t>z</a:t>
              </a:r>
              <a:r>
                <a:rPr lang="en-US" b="1" i="1" baseline="-25000" dirty="0"/>
                <a:t>3</a:t>
              </a:r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982747C5-36AE-4755-8019-63D66926671A}"/>
                </a:ext>
              </a:extLst>
            </p:cNvPr>
            <p:cNvSpPr/>
            <p:nvPr/>
          </p:nvSpPr>
          <p:spPr>
            <a:xfrm>
              <a:off x="8382001" y="2623686"/>
              <a:ext cx="1276959" cy="1552074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241F0103-5A55-40CE-898D-C6B54D5B0A3D}"/>
              </a:ext>
            </a:extLst>
          </p:cNvPr>
          <p:cNvSpPr txBox="1"/>
          <p:nvPr/>
        </p:nvSpPr>
        <p:spPr>
          <a:xfrm>
            <a:off x="2650525" y="3368398"/>
            <a:ext cx="3930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y</a:t>
            </a:r>
            <a:r>
              <a:rPr lang="en-US" b="1" i="1" baseline="-25000" dirty="0"/>
              <a:t>2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6B73588-240B-423C-A95F-C0F305AB8F52}"/>
              </a:ext>
            </a:extLst>
          </p:cNvPr>
          <p:cNvSpPr txBox="1"/>
          <p:nvPr/>
        </p:nvSpPr>
        <p:spPr>
          <a:xfrm>
            <a:off x="6482192" y="3368398"/>
            <a:ext cx="3738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z</a:t>
            </a:r>
            <a:r>
              <a:rPr lang="en-US" b="1" i="1" baseline="-25000" dirty="0"/>
              <a:t>1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F1B8FEB-FAE2-4DC5-B155-2E74BFB8629A}"/>
              </a:ext>
            </a:extLst>
          </p:cNvPr>
          <p:cNvSpPr txBox="1"/>
          <p:nvPr/>
        </p:nvSpPr>
        <p:spPr>
          <a:xfrm>
            <a:off x="2660143" y="4533840"/>
            <a:ext cx="3738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z</a:t>
            </a:r>
            <a:r>
              <a:rPr lang="en-US" b="1" i="1" baseline="-25000" dirty="0"/>
              <a:t>3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5923A0B-0B1D-4704-906A-DE6A207CD261}"/>
              </a:ext>
            </a:extLst>
          </p:cNvPr>
          <p:cNvSpPr txBox="1"/>
          <p:nvPr/>
        </p:nvSpPr>
        <p:spPr>
          <a:xfrm>
            <a:off x="2253882" y="1085730"/>
            <a:ext cx="5465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Analytic Values for Configuration Variables </a:t>
            </a:r>
            <a:r>
              <a:rPr lang="en-US" sz="1800" b="1" i="1" dirty="0"/>
              <a:t>y</a:t>
            </a:r>
            <a:r>
              <a:rPr lang="en-US" sz="1800" b="1" i="1" baseline="-25000" dirty="0"/>
              <a:t>2</a:t>
            </a:r>
            <a:r>
              <a:rPr lang="en-US" sz="1800" b="1" dirty="0"/>
              <a:t>, </a:t>
            </a:r>
            <a:r>
              <a:rPr lang="en-US" sz="1800" b="1" i="1" dirty="0"/>
              <a:t>z</a:t>
            </a:r>
            <a:r>
              <a:rPr lang="en-US" sz="1800" b="1" i="1" baseline="-25000" dirty="0"/>
              <a:t>1</a:t>
            </a:r>
            <a:r>
              <a:rPr lang="en-US" sz="1800" b="1" dirty="0"/>
              <a:t>, and </a:t>
            </a:r>
            <a:r>
              <a:rPr lang="en-US" sz="1800" b="1" i="1" dirty="0"/>
              <a:t>z</a:t>
            </a:r>
            <a:r>
              <a:rPr lang="en-US" sz="1800" b="1" i="1" baseline="-25000" dirty="0"/>
              <a:t>3</a:t>
            </a:r>
            <a:endParaRPr lang="en-US" sz="1800" b="1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9BD0106-F4E9-4466-8CC6-E5936B5643CF}"/>
              </a:ext>
            </a:extLst>
          </p:cNvPr>
          <p:cNvSpPr txBox="1"/>
          <p:nvPr/>
        </p:nvSpPr>
        <p:spPr>
          <a:xfrm>
            <a:off x="100681" y="3163157"/>
            <a:ext cx="492443" cy="2397388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dirty="0"/>
              <a:t>Configuration variable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D92F3D4-0EE1-405A-A6F6-45EE78FC8A38}"/>
              </a:ext>
            </a:extLst>
          </p:cNvPr>
          <p:cNvSpPr txBox="1"/>
          <p:nvPr/>
        </p:nvSpPr>
        <p:spPr>
          <a:xfrm>
            <a:off x="2352121" y="1568614"/>
            <a:ext cx="5354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Case where activation enthalpy                  : </a:t>
            </a:r>
            <a:r>
              <a:rPr lang="en-US" sz="1800" i="1" dirty="0"/>
              <a:t>x</a:t>
            </a:r>
            <a:r>
              <a:rPr lang="en-US" sz="1800" i="1" baseline="-25000" dirty="0"/>
              <a:t>1</a:t>
            </a:r>
            <a:r>
              <a:rPr lang="en-US" sz="1800" i="1" dirty="0"/>
              <a:t> = x</a:t>
            </a:r>
            <a:r>
              <a:rPr lang="en-US" sz="1800" i="1" baseline="-25000" dirty="0"/>
              <a:t>2</a:t>
            </a:r>
            <a:r>
              <a:rPr lang="en-US" sz="1800" i="1" dirty="0"/>
              <a:t> = 0.5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239BAB8-DD35-48E7-BC3D-8084D2D4EF1C}"/>
                  </a:ext>
                </a:extLst>
              </p:cNvPr>
              <p:cNvSpPr txBox="1"/>
              <p:nvPr/>
            </p:nvSpPr>
            <p:spPr>
              <a:xfrm>
                <a:off x="5342877" y="1524000"/>
                <a:ext cx="89153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239BAB8-DD35-48E7-BC3D-8084D2D4EF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2877" y="1524000"/>
                <a:ext cx="891537" cy="369332"/>
              </a:xfrm>
              <a:prstGeom prst="rect">
                <a:avLst/>
              </a:prstGeom>
              <a:blipFill>
                <a:blip r:embed="rId3"/>
                <a:stretch>
                  <a:fillRect r="-8163"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Diamond 63">
            <a:extLst>
              <a:ext uri="{FF2B5EF4-FFF2-40B4-BE49-F238E27FC236}">
                <a16:creationId xmlns:a16="http://schemas.microsoft.com/office/drawing/2014/main" id="{306E1ADF-5EFF-4EB0-8023-6F63FDB2D89D}"/>
              </a:ext>
            </a:extLst>
          </p:cNvPr>
          <p:cNvSpPr/>
          <p:nvPr/>
        </p:nvSpPr>
        <p:spPr>
          <a:xfrm>
            <a:off x="5036093" y="4633654"/>
            <a:ext cx="228600" cy="304800"/>
          </a:xfrm>
          <a:prstGeom prst="diamond">
            <a:avLst/>
          </a:prstGeom>
          <a:solidFill>
            <a:srgbClr val="FF00FF"/>
          </a:solidFill>
          <a:ln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0CA4F938-2E9E-46AD-96A6-3319D07BA650}"/>
              </a:ext>
            </a:extLst>
          </p:cNvPr>
          <p:cNvGrpSpPr/>
          <p:nvPr/>
        </p:nvGrpSpPr>
        <p:grpSpPr>
          <a:xfrm>
            <a:off x="8536717" y="4198619"/>
            <a:ext cx="1392427" cy="2080241"/>
            <a:chOff x="8536717" y="4065269"/>
            <a:chExt cx="1392427" cy="2080241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0435C207-3714-4E47-A00D-1F42A5F2F4B5}"/>
                </a:ext>
              </a:extLst>
            </p:cNvPr>
            <p:cNvSpPr txBox="1"/>
            <p:nvPr/>
          </p:nvSpPr>
          <p:spPr>
            <a:xfrm>
              <a:off x="8853101" y="4600545"/>
              <a:ext cx="100059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1" dirty="0"/>
                <a:t>y</a:t>
              </a:r>
              <a:r>
                <a:rPr lang="en-US" sz="1600" b="1" i="1" baseline="-25000" dirty="0"/>
                <a:t>2 </a:t>
              </a:r>
              <a:r>
                <a:rPr lang="en-US" sz="1600" b="1" i="1" dirty="0"/>
                <a:t>= 0.202</a:t>
              </a:r>
            </a:p>
          </p:txBody>
        </p:sp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id="{A1766C42-70B5-468E-B209-34B5EB740C33}"/>
                </a:ext>
              </a:extLst>
            </p:cNvPr>
            <p:cNvSpPr/>
            <p:nvPr/>
          </p:nvSpPr>
          <p:spPr>
            <a:xfrm>
              <a:off x="8552841" y="4065269"/>
              <a:ext cx="1376303" cy="2080241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Diamond 62">
              <a:extLst>
                <a:ext uri="{FF2B5EF4-FFF2-40B4-BE49-F238E27FC236}">
                  <a16:creationId xmlns:a16="http://schemas.microsoft.com/office/drawing/2014/main" id="{A7D5A569-05FB-438F-A242-36D40824D2CB}"/>
                </a:ext>
              </a:extLst>
            </p:cNvPr>
            <p:cNvSpPr/>
            <p:nvPr/>
          </p:nvSpPr>
          <p:spPr>
            <a:xfrm>
              <a:off x="8637631" y="4655150"/>
              <a:ext cx="198120" cy="290899"/>
            </a:xfrm>
            <a:prstGeom prst="diamond">
              <a:avLst/>
            </a:prstGeom>
            <a:solidFill>
              <a:srgbClr val="FF00FF"/>
            </a:solidFill>
            <a:ln>
              <a:solidFill>
                <a:srgbClr val="CC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05ABCB2C-25A4-45DC-976A-C74C0D942912}"/>
                </a:ext>
              </a:extLst>
            </p:cNvPr>
            <p:cNvSpPr txBox="1"/>
            <p:nvPr/>
          </p:nvSpPr>
          <p:spPr>
            <a:xfrm>
              <a:off x="8536717" y="4243747"/>
              <a:ext cx="134620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1" dirty="0"/>
                <a:t>For Pattern 7:</a:t>
              </a:r>
            </a:p>
          </p:txBody>
        </p:sp>
        <p:sp>
          <p:nvSpPr>
            <p:cNvPr id="66" name="Diamond 65">
              <a:extLst>
                <a:ext uri="{FF2B5EF4-FFF2-40B4-BE49-F238E27FC236}">
                  <a16:creationId xmlns:a16="http://schemas.microsoft.com/office/drawing/2014/main" id="{04D78A79-E633-4C37-9C1D-6DA0CEEAA714}"/>
                </a:ext>
              </a:extLst>
            </p:cNvPr>
            <p:cNvSpPr/>
            <p:nvPr/>
          </p:nvSpPr>
          <p:spPr>
            <a:xfrm>
              <a:off x="8649387" y="5641533"/>
              <a:ext cx="228600" cy="304800"/>
            </a:xfrm>
            <a:prstGeom prst="diamond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Diamond 67">
              <a:extLst>
                <a:ext uri="{FF2B5EF4-FFF2-40B4-BE49-F238E27FC236}">
                  <a16:creationId xmlns:a16="http://schemas.microsoft.com/office/drawing/2014/main" id="{DC14C0A9-6DC0-445E-BC83-99E24150E35A}"/>
                </a:ext>
              </a:extLst>
            </p:cNvPr>
            <p:cNvSpPr/>
            <p:nvPr/>
          </p:nvSpPr>
          <p:spPr>
            <a:xfrm>
              <a:off x="8647146" y="5131920"/>
              <a:ext cx="228600" cy="304800"/>
            </a:xfrm>
            <a:prstGeom prst="diamond">
              <a:avLst/>
            </a:prstGeom>
            <a:solidFill>
              <a:srgbClr val="00CC00"/>
            </a:solidFill>
            <a:ln>
              <a:solidFill>
                <a:srgbClr val="3399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4B6E9240-D3DC-4E37-9A64-52DAA0E84AB5}"/>
                </a:ext>
              </a:extLst>
            </p:cNvPr>
            <p:cNvSpPr txBox="1"/>
            <p:nvPr/>
          </p:nvSpPr>
          <p:spPr>
            <a:xfrm>
              <a:off x="8856217" y="5094755"/>
              <a:ext cx="98616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1" dirty="0"/>
                <a:t>z</a:t>
              </a:r>
              <a:r>
                <a:rPr lang="en-US" sz="1600" b="1" i="1" baseline="-25000" dirty="0"/>
                <a:t>1 </a:t>
              </a:r>
              <a:r>
                <a:rPr lang="en-US" sz="1600" b="1" i="1" dirty="0"/>
                <a:t>= 0.212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387FF84A-E211-4269-AC13-B9D3A0CD429E}"/>
                </a:ext>
              </a:extLst>
            </p:cNvPr>
            <p:cNvSpPr txBox="1"/>
            <p:nvPr/>
          </p:nvSpPr>
          <p:spPr>
            <a:xfrm>
              <a:off x="8884169" y="5589535"/>
              <a:ext cx="98616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1" dirty="0"/>
                <a:t>z</a:t>
              </a:r>
              <a:r>
                <a:rPr lang="en-US" sz="1600" b="1" i="1" baseline="-25000" dirty="0"/>
                <a:t>3 </a:t>
              </a:r>
              <a:r>
                <a:rPr lang="en-US" sz="1600" b="1" i="1" dirty="0"/>
                <a:t>= 0.058</a:t>
              </a:r>
            </a:p>
          </p:txBody>
        </p: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534B7E43-B848-4250-8A46-026D67C5C87F}"/>
              </a:ext>
            </a:extLst>
          </p:cNvPr>
          <p:cNvSpPr txBox="1"/>
          <p:nvPr/>
        </p:nvSpPr>
        <p:spPr>
          <a:xfrm>
            <a:off x="2362200" y="7296090"/>
            <a:ext cx="38722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h</a:t>
            </a:r>
            <a:r>
              <a:rPr lang="en-US" dirty="0"/>
              <a:t>: interaction enthalpy parameter;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5091DE03-4E94-4D67-BDC3-6F5DD2C30082}"/>
                  </a:ext>
                </a:extLst>
              </p:cNvPr>
              <p:cNvSpPr txBox="1"/>
              <p:nvPr/>
            </p:nvSpPr>
            <p:spPr>
              <a:xfrm>
                <a:off x="6019800" y="7357645"/>
                <a:ext cx="891537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𝒉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𝒆𝒙𝒑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𝜺</m:t>
                          </m:r>
                        </m:e>
                        <m:sub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1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800" b="1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5091DE03-4E94-4D67-BDC3-6F5DD2C300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9800" y="7357645"/>
                <a:ext cx="891537" cy="276999"/>
              </a:xfrm>
              <a:prstGeom prst="rect">
                <a:avLst/>
              </a:prstGeom>
              <a:blipFill>
                <a:blip r:embed="rId4"/>
                <a:stretch>
                  <a:fillRect l="-4795" t="-2222" r="-74658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TextBox 75">
            <a:extLst>
              <a:ext uri="{FF2B5EF4-FFF2-40B4-BE49-F238E27FC236}">
                <a16:creationId xmlns:a16="http://schemas.microsoft.com/office/drawing/2014/main" id="{3E5A194D-0BBB-41BB-BA5C-0728C5863B66}"/>
              </a:ext>
            </a:extLst>
          </p:cNvPr>
          <p:cNvSpPr txBox="1"/>
          <p:nvPr/>
        </p:nvSpPr>
        <p:spPr>
          <a:xfrm>
            <a:off x="688462" y="95719"/>
            <a:ext cx="8719758" cy="9079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We Identify a Likely </a:t>
            </a:r>
            <a:r>
              <a:rPr lang="en-US" sz="2400" b="1" i="1" dirty="0"/>
              <a:t>h-value</a:t>
            </a:r>
            <a:r>
              <a:rPr lang="en-US" sz="2400" b="1" dirty="0"/>
              <a:t> from the Configuration Variable Values</a:t>
            </a:r>
          </a:p>
          <a:p>
            <a:pPr algn="ctr"/>
            <a:endParaRPr lang="en-US" sz="900" b="1" dirty="0"/>
          </a:p>
          <a:p>
            <a:pPr algn="ctr"/>
            <a:r>
              <a:rPr lang="en-US" b="1" dirty="0"/>
              <a:t>Results for a Given Pattern (Pattern 7; Large-Scale Grid)</a:t>
            </a: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4B79D902-64EB-4FA0-9248-8EB85987D971}"/>
              </a:ext>
            </a:extLst>
          </p:cNvPr>
          <p:cNvCxnSpPr>
            <a:cxnSpLocks/>
          </p:cNvCxnSpPr>
          <p:nvPr/>
        </p:nvCxnSpPr>
        <p:spPr>
          <a:xfrm flipH="1" flipV="1">
            <a:off x="1021144" y="4772055"/>
            <a:ext cx="4078749" cy="28545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28E34A25-6AA3-4ABA-9A6B-FF019B5A24BF}"/>
              </a:ext>
            </a:extLst>
          </p:cNvPr>
          <p:cNvCxnSpPr>
            <a:cxnSpLocks/>
          </p:cNvCxnSpPr>
          <p:nvPr/>
        </p:nvCxnSpPr>
        <p:spPr>
          <a:xfrm flipH="1" flipV="1">
            <a:off x="1042532" y="6171746"/>
            <a:ext cx="5129668" cy="757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Diamond 78">
            <a:extLst>
              <a:ext uri="{FF2B5EF4-FFF2-40B4-BE49-F238E27FC236}">
                <a16:creationId xmlns:a16="http://schemas.microsoft.com/office/drawing/2014/main" id="{2833C446-D379-4029-B0C0-5E5D3EABA0E9}"/>
              </a:ext>
            </a:extLst>
          </p:cNvPr>
          <p:cNvSpPr/>
          <p:nvPr/>
        </p:nvSpPr>
        <p:spPr>
          <a:xfrm>
            <a:off x="6080293" y="5994474"/>
            <a:ext cx="228600" cy="304800"/>
          </a:xfrm>
          <a:prstGeom prst="diamond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Diamond 79">
            <a:extLst>
              <a:ext uri="{FF2B5EF4-FFF2-40B4-BE49-F238E27FC236}">
                <a16:creationId xmlns:a16="http://schemas.microsoft.com/office/drawing/2014/main" id="{A41E0CE9-B507-437B-8B36-1FA629F0F0A1}"/>
              </a:ext>
            </a:extLst>
          </p:cNvPr>
          <p:cNvSpPr/>
          <p:nvPr/>
        </p:nvSpPr>
        <p:spPr>
          <a:xfrm>
            <a:off x="5507859" y="4467255"/>
            <a:ext cx="228600" cy="304800"/>
          </a:xfrm>
          <a:prstGeom prst="diamond">
            <a:avLst/>
          </a:prstGeom>
          <a:solidFill>
            <a:srgbClr val="00CC00"/>
          </a:solidFill>
          <a:ln>
            <a:solidFill>
              <a:srgbClr val="3399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A08D33CB-7D79-4392-9DC2-91D45DC0666C}"/>
              </a:ext>
            </a:extLst>
          </p:cNvPr>
          <p:cNvCxnSpPr>
            <a:cxnSpLocks/>
          </p:cNvCxnSpPr>
          <p:nvPr/>
        </p:nvCxnSpPr>
        <p:spPr>
          <a:xfrm flipH="1" flipV="1">
            <a:off x="990601" y="4628718"/>
            <a:ext cx="4624214" cy="19482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F84D1790-FB3C-463F-97DF-8433441E00CD}"/>
              </a:ext>
            </a:extLst>
          </p:cNvPr>
          <p:cNvCxnSpPr>
            <a:cxnSpLocks/>
          </p:cNvCxnSpPr>
          <p:nvPr/>
        </p:nvCxnSpPr>
        <p:spPr>
          <a:xfrm>
            <a:off x="5614815" y="4733895"/>
            <a:ext cx="40688" cy="2090833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D9933167-98A6-40C9-8526-0CF4DD199843}"/>
              </a:ext>
            </a:extLst>
          </p:cNvPr>
          <p:cNvCxnSpPr>
            <a:cxnSpLocks/>
          </p:cNvCxnSpPr>
          <p:nvPr/>
        </p:nvCxnSpPr>
        <p:spPr>
          <a:xfrm>
            <a:off x="6210362" y="6299274"/>
            <a:ext cx="0" cy="537519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579066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DF1B552-B420-4C32-8958-0941FB7FD7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833" t="34445" r="14167" b="23333"/>
          <a:stretch/>
        </p:blipFill>
        <p:spPr>
          <a:xfrm>
            <a:off x="1600200" y="990600"/>
            <a:ext cx="6941820" cy="628069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F0B0857-C0D2-4D5D-AC7F-B9283ADE3123}"/>
              </a:ext>
            </a:extLst>
          </p:cNvPr>
          <p:cNvSpPr txBox="1"/>
          <p:nvPr/>
        </p:nvSpPr>
        <p:spPr>
          <a:xfrm>
            <a:off x="1215278" y="152400"/>
            <a:ext cx="7711663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b="1" dirty="0"/>
              <a:t>Original Grid Configuration</a:t>
            </a:r>
          </a:p>
          <a:p>
            <a:pPr algn="ctr"/>
            <a:r>
              <a:rPr lang="en-US" sz="1800" dirty="0"/>
              <a:t>Pattern 7, in 2D-CVM_def-pttrns_var-Bayes_v1pt1_lg-grid_2019-01-19.py</a:t>
            </a:r>
          </a:p>
          <a:p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61354588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2C2F5B4-C9A3-4E20-8EF6-D0ED94094E89}"/>
              </a:ext>
            </a:extLst>
          </p:cNvPr>
          <p:cNvSpPr txBox="1"/>
          <p:nvPr/>
        </p:nvSpPr>
        <p:spPr>
          <a:xfrm>
            <a:off x="1093635" y="146915"/>
            <a:ext cx="787112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/>
              <a:t>Resultant Grid after Free Energy Minimization (Expt. on Pattern 7)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164AF34-CDF8-411F-B3C8-7C0FF56F44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42499" r="14394" b="15657"/>
          <a:stretch/>
        </p:blipFill>
        <p:spPr>
          <a:xfrm>
            <a:off x="1219200" y="606377"/>
            <a:ext cx="7881831" cy="6946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13185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75"/>
          <p:cNvSpPr/>
          <p:nvPr/>
        </p:nvSpPr>
        <p:spPr>
          <a:xfrm>
            <a:off x="419113" y="53340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7" name="Rectangle 76"/>
          <p:cNvSpPr/>
          <p:nvPr/>
        </p:nvSpPr>
        <p:spPr>
          <a:xfrm>
            <a:off x="754394" y="53340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8" name="Rectangle 77"/>
          <p:cNvSpPr/>
          <p:nvPr/>
        </p:nvSpPr>
        <p:spPr>
          <a:xfrm>
            <a:off x="586753" y="53340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5" name="Rectangle 34"/>
          <p:cNvSpPr/>
          <p:nvPr/>
        </p:nvSpPr>
        <p:spPr>
          <a:xfrm>
            <a:off x="335293" y="365760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6" name="Rectangle 35"/>
          <p:cNvSpPr/>
          <p:nvPr/>
        </p:nvSpPr>
        <p:spPr>
          <a:xfrm>
            <a:off x="502933" y="365760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7" name="Rectangle 36"/>
          <p:cNvSpPr/>
          <p:nvPr/>
        </p:nvSpPr>
        <p:spPr>
          <a:xfrm>
            <a:off x="670573" y="365760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8" name="Rectangle 37"/>
          <p:cNvSpPr/>
          <p:nvPr/>
        </p:nvSpPr>
        <p:spPr>
          <a:xfrm>
            <a:off x="838214" y="365760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9" name="Rectangle 38"/>
          <p:cNvSpPr/>
          <p:nvPr/>
        </p:nvSpPr>
        <p:spPr>
          <a:xfrm>
            <a:off x="1173497" y="365760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0" name="Rectangle 39"/>
          <p:cNvSpPr/>
          <p:nvPr/>
        </p:nvSpPr>
        <p:spPr>
          <a:xfrm>
            <a:off x="1341139" y="365760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1" name="Rectangle 40"/>
          <p:cNvSpPr/>
          <p:nvPr/>
        </p:nvSpPr>
        <p:spPr>
          <a:xfrm>
            <a:off x="1005856" y="365760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2" name="Rectangle 41"/>
          <p:cNvSpPr/>
          <p:nvPr/>
        </p:nvSpPr>
        <p:spPr>
          <a:xfrm>
            <a:off x="1508779" y="365760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4" name="Rectangle 123"/>
          <p:cNvSpPr/>
          <p:nvPr/>
        </p:nvSpPr>
        <p:spPr>
          <a:xfrm>
            <a:off x="1676417" y="365760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5" name="Rectangle 124"/>
          <p:cNvSpPr/>
          <p:nvPr/>
        </p:nvSpPr>
        <p:spPr>
          <a:xfrm>
            <a:off x="1844057" y="365760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6" name="Rectangle 125"/>
          <p:cNvSpPr/>
          <p:nvPr/>
        </p:nvSpPr>
        <p:spPr>
          <a:xfrm>
            <a:off x="2011697" y="365760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7" name="Rectangle 126"/>
          <p:cNvSpPr/>
          <p:nvPr/>
        </p:nvSpPr>
        <p:spPr>
          <a:xfrm>
            <a:off x="2179338" y="365760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8" name="Rectangle 127"/>
          <p:cNvSpPr/>
          <p:nvPr/>
        </p:nvSpPr>
        <p:spPr>
          <a:xfrm>
            <a:off x="2514618" y="365760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9" name="Rectangle 128"/>
          <p:cNvSpPr/>
          <p:nvPr/>
        </p:nvSpPr>
        <p:spPr>
          <a:xfrm>
            <a:off x="2849893" y="365760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0" name="Rectangle 129"/>
          <p:cNvSpPr/>
          <p:nvPr/>
        </p:nvSpPr>
        <p:spPr>
          <a:xfrm>
            <a:off x="2346978" y="365760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8" name="Rectangle 147"/>
          <p:cNvSpPr/>
          <p:nvPr/>
        </p:nvSpPr>
        <p:spPr>
          <a:xfrm>
            <a:off x="1257319" y="53340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3" name="Rectangle 152"/>
          <p:cNvSpPr/>
          <p:nvPr/>
        </p:nvSpPr>
        <p:spPr>
          <a:xfrm>
            <a:off x="1592597" y="53340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4" name="Rectangle 153"/>
          <p:cNvSpPr/>
          <p:nvPr/>
        </p:nvSpPr>
        <p:spPr>
          <a:xfrm>
            <a:off x="1760237" y="53340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6" name="Rectangle 155"/>
          <p:cNvSpPr/>
          <p:nvPr/>
        </p:nvSpPr>
        <p:spPr>
          <a:xfrm>
            <a:off x="1927877" y="53340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3" name="Rectangle 162"/>
          <p:cNvSpPr/>
          <p:nvPr/>
        </p:nvSpPr>
        <p:spPr>
          <a:xfrm>
            <a:off x="2766073" y="53340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4" name="Rectangle 163"/>
          <p:cNvSpPr/>
          <p:nvPr/>
        </p:nvSpPr>
        <p:spPr>
          <a:xfrm>
            <a:off x="2598434" y="53340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5" name="Rectangle 74"/>
          <p:cNvSpPr/>
          <p:nvPr/>
        </p:nvSpPr>
        <p:spPr>
          <a:xfrm>
            <a:off x="251473" y="53340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" name="Rectangle 2"/>
          <p:cNvSpPr/>
          <p:nvPr/>
        </p:nvSpPr>
        <p:spPr>
          <a:xfrm rot="10800000">
            <a:off x="2598429" y="28803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" name="Rectangle 3"/>
          <p:cNvSpPr/>
          <p:nvPr/>
        </p:nvSpPr>
        <p:spPr>
          <a:xfrm rot="10800000">
            <a:off x="2263153" y="28803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1" name="Rectangle 140"/>
          <p:cNvSpPr/>
          <p:nvPr/>
        </p:nvSpPr>
        <p:spPr>
          <a:xfrm rot="10800000">
            <a:off x="2095513" y="28803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2" name="Rectangle 141"/>
          <p:cNvSpPr/>
          <p:nvPr/>
        </p:nvSpPr>
        <p:spPr>
          <a:xfrm rot="10800000">
            <a:off x="1927873" y="28803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9" name="Rectangle 148"/>
          <p:cNvSpPr/>
          <p:nvPr/>
        </p:nvSpPr>
        <p:spPr>
          <a:xfrm rot="10800000">
            <a:off x="1424953" y="28803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7" name="Rectangle 156"/>
          <p:cNvSpPr/>
          <p:nvPr/>
        </p:nvSpPr>
        <p:spPr>
          <a:xfrm rot="10800000">
            <a:off x="754390" y="288036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8" name="Rectangle 157"/>
          <p:cNvSpPr/>
          <p:nvPr/>
        </p:nvSpPr>
        <p:spPr>
          <a:xfrm rot="10800000">
            <a:off x="586750" y="288036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9" name="Rectangle 158"/>
          <p:cNvSpPr/>
          <p:nvPr/>
        </p:nvSpPr>
        <p:spPr>
          <a:xfrm rot="10800000">
            <a:off x="251468" y="288036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7" name="Rectangle 166"/>
          <p:cNvSpPr/>
          <p:nvPr/>
        </p:nvSpPr>
        <p:spPr>
          <a:xfrm>
            <a:off x="502935" y="10363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8" name="Rectangle 167"/>
          <p:cNvSpPr/>
          <p:nvPr/>
        </p:nvSpPr>
        <p:spPr>
          <a:xfrm>
            <a:off x="838216" y="10363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0" name="Rectangle 169"/>
          <p:cNvSpPr/>
          <p:nvPr/>
        </p:nvSpPr>
        <p:spPr>
          <a:xfrm>
            <a:off x="419116" y="8686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5" name="Rectangle 174"/>
          <p:cNvSpPr/>
          <p:nvPr/>
        </p:nvSpPr>
        <p:spPr>
          <a:xfrm>
            <a:off x="1508781" y="10363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6" name="Rectangle 175"/>
          <p:cNvSpPr/>
          <p:nvPr/>
        </p:nvSpPr>
        <p:spPr>
          <a:xfrm>
            <a:off x="1341141" y="10363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7" name="Rectangle 176"/>
          <p:cNvSpPr/>
          <p:nvPr/>
        </p:nvSpPr>
        <p:spPr>
          <a:xfrm>
            <a:off x="922037" y="8686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0" name="Rectangle 179"/>
          <p:cNvSpPr/>
          <p:nvPr/>
        </p:nvSpPr>
        <p:spPr>
          <a:xfrm>
            <a:off x="1257321" y="8686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2" name="Rectangle 181"/>
          <p:cNvSpPr/>
          <p:nvPr/>
        </p:nvSpPr>
        <p:spPr>
          <a:xfrm>
            <a:off x="1844060" y="10363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3" name="Rectangle 182"/>
          <p:cNvSpPr/>
          <p:nvPr/>
        </p:nvSpPr>
        <p:spPr>
          <a:xfrm>
            <a:off x="2179340" y="10363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4" name="Rectangle 183"/>
          <p:cNvSpPr/>
          <p:nvPr/>
        </p:nvSpPr>
        <p:spPr>
          <a:xfrm>
            <a:off x="2011700" y="10363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6" name="Rectangle 185"/>
          <p:cNvSpPr/>
          <p:nvPr/>
        </p:nvSpPr>
        <p:spPr>
          <a:xfrm>
            <a:off x="1760240" y="8686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7" name="Rectangle 186"/>
          <p:cNvSpPr/>
          <p:nvPr/>
        </p:nvSpPr>
        <p:spPr>
          <a:xfrm>
            <a:off x="2095520" y="8686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8" name="Rectangle 187"/>
          <p:cNvSpPr/>
          <p:nvPr/>
        </p:nvSpPr>
        <p:spPr>
          <a:xfrm>
            <a:off x="1927880" y="8686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90" name="Rectangle 189"/>
          <p:cNvSpPr/>
          <p:nvPr/>
        </p:nvSpPr>
        <p:spPr>
          <a:xfrm>
            <a:off x="2514621" y="10363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91" name="Rectangle 190"/>
          <p:cNvSpPr/>
          <p:nvPr/>
        </p:nvSpPr>
        <p:spPr>
          <a:xfrm>
            <a:off x="2849897" y="10363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93" name="Rectangle 192"/>
          <p:cNvSpPr/>
          <p:nvPr/>
        </p:nvSpPr>
        <p:spPr>
          <a:xfrm>
            <a:off x="2263160" y="8686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97" name="Rectangle 196"/>
          <p:cNvSpPr/>
          <p:nvPr/>
        </p:nvSpPr>
        <p:spPr>
          <a:xfrm>
            <a:off x="251474" y="8686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00" name="Rectangle 199"/>
          <p:cNvSpPr/>
          <p:nvPr/>
        </p:nvSpPr>
        <p:spPr>
          <a:xfrm>
            <a:off x="335296" y="10363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03" name="Rectangle 202"/>
          <p:cNvSpPr/>
          <p:nvPr/>
        </p:nvSpPr>
        <p:spPr>
          <a:xfrm>
            <a:off x="670578" y="13716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05" name="Rectangle 204"/>
          <p:cNvSpPr/>
          <p:nvPr/>
        </p:nvSpPr>
        <p:spPr>
          <a:xfrm>
            <a:off x="754395" y="12039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06" name="Rectangle 205"/>
          <p:cNvSpPr/>
          <p:nvPr/>
        </p:nvSpPr>
        <p:spPr>
          <a:xfrm>
            <a:off x="586756" y="12039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07" name="Rectangle 206"/>
          <p:cNvSpPr/>
          <p:nvPr/>
        </p:nvSpPr>
        <p:spPr>
          <a:xfrm>
            <a:off x="1005859" y="13716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08" name="Rectangle 207"/>
          <p:cNvSpPr/>
          <p:nvPr/>
        </p:nvSpPr>
        <p:spPr>
          <a:xfrm>
            <a:off x="1173500" y="13716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09" name="Rectangle 208"/>
          <p:cNvSpPr/>
          <p:nvPr/>
        </p:nvSpPr>
        <p:spPr>
          <a:xfrm>
            <a:off x="1508780" y="13716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11" name="Rectangle 210"/>
          <p:cNvSpPr/>
          <p:nvPr/>
        </p:nvSpPr>
        <p:spPr>
          <a:xfrm>
            <a:off x="922037" y="12039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14" name="Rectangle 213"/>
          <p:cNvSpPr/>
          <p:nvPr/>
        </p:nvSpPr>
        <p:spPr>
          <a:xfrm>
            <a:off x="1257319" y="12039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16" name="Rectangle 215"/>
          <p:cNvSpPr/>
          <p:nvPr/>
        </p:nvSpPr>
        <p:spPr>
          <a:xfrm>
            <a:off x="1844059" y="137160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18" name="Rectangle 217"/>
          <p:cNvSpPr/>
          <p:nvPr/>
        </p:nvSpPr>
        <p:spPr>
          <a:xfrm>
            <a:off x="2011699" y="137160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19" name="Rectangle 218"/>
          <p:cNvSpPr/>
          <p:nvPr/>
        </p:nvSpPr>
        <p:spPr>
          <a:xfrm>
            <a:off x="1592598" y="12039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20" name="Rectangle 219"/>
          <p:cNvSpPr/>
          <p:nvPr/>
        </p:nvSpPr>
        <p:spPr>
          <a:xfrm>
            <a:off x="1760238" y="12039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22" name="Rectangle 221"/>
          <p:cNvSpPr/>
          <p:nvPr/>
        </p:nvSpPr>
        <p:spPr>
          <a:xfrm>
            <a:off x="1927878" y="12039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23" name="Rectangle 222"/>
          <p:cNvSpPr/>
          <p:nvPr/>
        </p:nvSpPr>
        <p:spPr>
          <a:xfrm>
            <a:off x="2346980" y="13716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25" name="Rectangle 224"/>
          <p:cNvSpPr/>
          <p:nvPr/>
        </p:nvSpPr>
        <p:spPr>
          <a:xfrm>
            <a:off x="2849896" y="13716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26" name="Rectangle 225"/>
          <p:cNvSpPr/>
          <p:nvPr/>
        </p:nvSpPr>
        <p:spPr>
          <a:xfrm>
            <a:off x="2682257" y="13716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27" name="Rectangle 226"/>
          <p:cNvSpPr/>
          <p:nvPr/>
        </p:nvSpPr>
        <p:spPr>
          <a:xfrm>
            <a:off x="2263158" y="12039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28" name="Rectangle 227"/>
          <p:cNvSpPr/>
          <p:nvPr/>
        </p:nvSpPr>
        <p:spPr>
          <a:xfrm>
            <a:off x="2430799" y="12039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29" name="Rectangle 228"/>
          <p:cNvSpPr/>
          <p:nvPr/>
        </p:nvSpPr>
        <p:spPr>
          <a:xfrm>
            <a:off x="2766075" y="12039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30" name="Rectangle 229"/>
          <p:cNvSpPr/>
          <p:nvPr/>
        </p:nvSpPr>
        <p:spPr>
          <a:xfrm>
            <a:off x="2598436" y="12039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31" name="Rectangle 230"/>
          <p:cNvSpPr/>
          <p:nvPr/>
        </p:nvSpPr>
        <p:spPr>
          <a:xfrm>
            <a:off x="251474" y="12039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34" name="Rectangle 233"/>
          <p:cNvSpPr/>
          <p:nvPr/>
        </p:nvSpPr>
        <p:spPr>
          <a:xfrm>
            <a:off x="335296" y="13716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35" name="Rectangle 234"/>
          <p:cNvSpPr/>
          <p:nvPr/>
        </p:nvSpPr>
        <p:spPr>
          <a:xfrm rot="10800000">
            <a:off x="2682252" y="30480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36" name="Rectangle 235"/>
          <p:cNvSpPr/>
          <p:nvPr/>
        </p:nvSpPr>
        <p:spPr>
          <a:xfrm rot="10800000">
            <a:off x="2346975" y="30480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37" name="Rectangle 236"/>
          <p:cNvSpPr/>
          <p:nvPr/>
        </p:nvSpPr>
        <p:spPr>
          <a:xfrm rot="10800000">
            <a:off x="2514615" y="30480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39" name="Rectangle 238"/>
          <p:cNvSpPr/>
          <p:nvPr/>
        </p:nvSpPr>
        <p:spPr>
          <a:xfrm rot="10800000">
            <a:off x="2011695" y="30480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41" name="Rectangle 240"/>
          <p:cNvSpPr/>
          <p:nvPr/>
        </p:nvSpPr>
        <p:spPr>
          <a:xfrm rot="10800000">
            <a:off x="1844060" y="30480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42" name="Rectangle 241"/>
          <p:cNvSpPr/>
          <p:nvPr/>
        </p:nvSpPr>
        <p:spPr>
          <a:xfrm rot="10800000">
            <a:off x="1508780" y="304800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43" name="Rectangle 242"/>
          <p:cNvSpPr/>
          <p:nvPr/>
        </p:nvSpPr>
        <p:spPr>
          <a:xfrm rot="10800000">
            <a:off x="1341140" y="304800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48" name="Rectangle 247"/>
          <p:cNvSpPr/>
          <p:nvPr/>
        </p:nvSpPr>
        <p:spPr>
          <a:xfrm rot="10800000">
            <a:off x="335294" y="304800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49" name="Rectangle 248"/>
          <p:cNvSpPr/>
          <p:nvPr/>
        </p:nvSpPr>
        <p:spPr>
          <a:xfrm rot="10800000">
            <a:off x="502934" y="304800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55" name="Rectangle 254"/>
          <p:cNvSpPr/>
          <p:nvPr/>
        </p:nvSpPr>
        <p:spPr>
          <a:xfrm>
            <a:off x="502935" y="70104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56" name="Rectangle 255"/>
          <p:cNvSpPr/>
          <p:nvPr/>
        </p:nvSpPr>
        <p:spPr>
          <a:xfrm>
            <a:off x="838214" y="70104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57" name="Rectangle 256"/>
          <p:cNvSpPr/>
          <p:nvPr/>
        </p:nvSpPr>
        <p:spPr>
          <a:xfrm>
            <a:off x="670573" y="70104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58" name="Rectangle 257"/>
          <p:cNvSpPr/>
          <p:nvPr/>
        </p:nvSpPr>
        <p:spPr>
          <a:xfrm>
            <a:off x="1005859" y="70104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59" name="Rectangle 258"/>
          <p:cNvSpPr/>
          <p:nvPr/>
        </p:nvSpPr>
        <p:spPr>
          <a:xfrm>
            <a:off x="1173500" y="70104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61" name="Rectangle 260"/>
          <p:cNvSpPr/>
          <p:nvPr/>
        </p:nvSpPr>
        <p:spPr>
          <a:xfrm>
            <a:off x="1341141" y="70104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62" name="Rectangle 261"/>
          <p:cNvSpPr/>
          <p:nvPr/>
        </p:nvSpPr>
        <p:spPr>
          <a:xfrm>
            <a:off x="1676420" y="701041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63" name="Rectangle 262"/>
          <p:cNvSpPr/>
          <p:nvPr/>
        </p:nvSpPr>
        <p:spPr>
          <a:xfrm>
            <a:off x="1844060" y="701041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65" name="Rectangle 264"/>
          <p:cNvSpPr/>
          <p:nvPr/>
        </p:nvSpPr>
        <p:spPr>
          <a:xfrm>
            <a:off x="2011700" y="701041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66" name="Rectangle 265"/>
          <p:cNvSpPr/>
          <p:nvPr/>
        </p:nvSpPr>
        <p:spPr>
          <a:xfrm>
            <a:off x="2346981" y="701041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67" name="Rectangle 266"/>
          <p:cNvSpPr/>
          <p:nvPr/>
        </p:nvSpPr>
        <p:spPr>
          <a:xfrm>
            <a:off x="2514621" y="701041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68" name="Rectangle 267"/>
          <p:cNvSpPr/>
          <p:nvPr/>
        </p:nvSpPr>
        <p:spPr>
          <a:xfrm>
            <a:off x="2849896" y="701041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69" name="Rectangle 268"/>
          <p:cNvSpPr/>
          <p:nvPr/>
        </p:nvSpPr>
        <p:spPr>
          <a:xfrm>
            <a:off x="2682258" y="701041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71" name="Rectangle 270"/>
          <p:cNvSpPr/>
          <p:nvPr/>
        </p:nvSpPr>
        <p:spPr>
          <a:xfrm>
            <a:off x="335295" y="70104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72" name="Rectangle 271"/>
          <p:cNvSpPr/>
          <p:nvPr/>
        </p:nvSpPr>
        <p:spPr>
          <a:xfrm rot="10800000">
            <a:off x="2682257" y="27127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75" name="Rectangle 274"/>
          <p:cNvSpPr/>
          <p:nvPr/>
        </p:nvSpPr>
        <p:spPr>
          <a:xfrm rot="10800000">
            <a:off x="2179340" y="27127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78" name="Rectangle 277"/>
          <p:cNvSpPr/>
          <p:nvPr/>
        </p:nvSpPr>
        <p:spPr>
          <a:xfrm rot="10800000">
            <a:off x="1844060" y="27127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80" name="Rectangle 279"/>
          <p:cNvSpPr/>
          <p:nvPr/>
        </p:nvSpPr>
        <p:spPr>
          <a:xfrm rot="10800000">
            <a:off x="1341140" y="271272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81" name="Rectangle 280"/>
          <p:cNvSpPr/>
          <p:nvPr/>
        </p:nvSpPr>
        <p:spPr>
          <a:xfrm rot="10800000">
            <a:off x="1005858" y="271272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83" name="Rectangle 282"/>
          <p:cNvSpPr/>
          <p:nvPr/>
        </p:nvSpPr>
        <p:spPr>
          <a:xfrm rot="10800000">
            <a:off x="838216" y="271272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84" name="Rectangle 283"/>
          <p:cNvSpPr/>
          <p:nvPr/>
        </p:nvSpPr>
        <p:spPr>
          <a:xfrm rot="10800000">
            <a:off x="670576" y="271272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86" name="Rectangle 285"/>
          <p:cNvSpPr/>
          <p:nvPr/>
        </p:nvSpPr>
        <p:spPr>
          <a:xfrm rot="10800000">
            <a:off x="502934" y="271272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87" name="Rectangle 286"/>
          <p:cNvSpPr/>
          <p:nvPr/>
        </p:nvSpPr>
        <p:spPr>
          <a:xfrm rot="10800000">
            <a:off x="2849897" y="27127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90" name="Rectangle 289"/>
          <p:cNvSpPr/>
          <p:nvPr/>
        </p:nvSpPr>
        <p:spPr>
          <a:xfrm rot="10800000">
            <a:off x="2598436" y="25450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91" name="Rectangle 290"/>
          <p:cNvSpPr/>
          <p:nvPr/>
        </p:nvSpPr>
        <p:spPr>
          <a:xfrm rot="10800000">
            <a:off x="2263156" y="25450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95" name="Rectangle 294"/>
          <p:cNvSpPr/>
          <p:nvPr/>
        </p:nvSpPr>
        <p:spPr>
          <a:xfrm rot="10800000">
            <a:off x="1592596" y="25450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96" name="Rectangle 295"/>
          <p:cNvSpPr/>
          <p:nvPr/>
        </p:nvSpPr>
        <p:spPr>
          <a:xfrm rot="10800000">
            <a:off x="1760236" y="25450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98" name="Rectangle 297"/>
          <p:cNvSpPr/>
          <p:nvPr/>
        </p:nvSpPr>
        <p:spPr>
          <a:xfrm rot="10800000">
            <a:off x="1257315" y="254508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99" name="Rectangle 298"/>
          <p:cNvSpPr/>
          <p:nvPr/>
        </p:nvSpPr>
        <p:spPr>
          <a:xfrm rot="10800000">
            <a:off x="922033" y="254508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00" name="Rectangle 299"/>
          <p:cNvSpPr/>
          <p:nvPr/>
        </p:nvSpPr>
        <p:spPr>
          <a:xfrm rot="10800000">
            <a:off x="1089674" y="254508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01" name="Rectangle 300"/>
          <p:cNvSpPr/>
          <p:nvPr/>
        </p:nvSpPr>
        <p:spPr>
          <a:xfrm rot="10800000">
            <a:off x="754390" y="254508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02" name="Rectangle 301"/>
          <p:cNvSpPr/>
          <p:nvPr/>
        </p:nvSpPr>
        <p:spPr>
          <a:xfrm rot="10800000">
            <a:off x="586750" y="254508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03" name="Rectangle 302"/>
          <p:cNvSpPr/>
          <p:nvPr/>
        </p:nvSpPr>
        <p:spPr>
          <a:xfrm rot="10800000">
            <a:off x="251468" y="254508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09" name="Rectangle 308"/>
          <p:cNvSpPr/>
          <p:nvPr/>
        </p:nvSpPr>
        <p:spPr>
          <a:xfrm rot="10800000">
            <a:off x="2346980" y="23774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10" name="Rectangle 309"/>
          <p:cNvSpPr/>
          <p:nvPr/>
        </p:nvSpPr>
        <p:spPr>
          <a:xfrm rot="10800000">
            <a:off x="2514620" y="23774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11" name="Rectangle 310"/>
          <p:cNvSpPr/>
          <p:nvPr/>
        </p:nvSpPr>
        <p:spPr>
          <a:xfrm rot="10800000">
            <a:off x="2179340" y="23774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14" name="Rectangle 313"/>
          <p:cNvSpPr/>
          <p:nvPr/>
        </p:nvSpPr>
        <p:spPr>
          <a:xfrm rot="10800000">
            <a:off x="1844060" y="23774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15" name="Rectangle 314"/>
          <p:cNvSpPr/>
          <p:nvPr/>
        </p:nvSpPr>
        <p:spPr>
          <a:xfrm rot="10800000">
            <a:off x="1508780" y="23774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16" name="Rectangle 315"/>
          <p:cNvSpPr/>
          <p:nvPr/>
        </p:nvSpPr>
        <p:spPr>
          <a:xfrm rot="10800000">
            <a:off x="1341140" y="237744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18" name="Rectangle 317"/>
          <p:cNvSpPr/>
          <p:nvPr/>
        </p:nvSpPr>
        <p:spPr>
          <a:xfrm rot="10800000">
            <a:off x="1173499" y="237744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19" name="Rectangle 318"/>
          <p:cNvSpPr/>
          <p:nvPr/>
        </p:nvSpPr>
        <p:spPr>
          <a:xfrm rot="10800000">
            <a:off x="838216" y="237744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20" name="Rectangle 319"/>
          <p:cNvSpPr/>
          <p:nvPr/>
        </p:nvSpPr>
        <p:spPr>
          <a:xfrm rot="10800000">
            <a:off x="670576" y="237744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21" name="Rectangle 320"/>
          <p:cNvSpPr/>
          <p:nvPr/>
        </p:nvSpPr>
        <p:spPr>
          <a:xfrm rot="10800000">
            <a:off x="335294" y="237744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28" name="Rectangle 327"/>
          <p:cNvSpPr/>
          <p:nvPr/>
        </p:nvSpPr>
        <p:spPr>
          <a:xfrm rot="10800000">
            <a:off x="2430795" y="22098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29" name="Rectangle 328"/>
          <p:cNvSpPr/>
          <p:nvPr/>
        </p:nvSpPr>
        <p:spPr>
          <a:xfrm rot="10800000">
            <a:off x="2095515" y="22098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30" name="Rectangle 329"/>
          <p:cNvSpPr/>
          <p:nvPr/>
        </p:nvSpPr>
        <p:spPr>
          <a:xfrm rot="10800000">
            <a:off x="1927875" y="22098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31" name="Rectangle 330"/>
          <p:cNvSpPr/>
          <p:nvPr/>
        </p:nvSpPr>
        <p:spPr>
          <a:xfrm rot="10800000">
            <a:off x="1592595" y="22098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34" name="Rectangle 333"/>
          <p:cNvSpPr/>
          <p:nvPr/>
        </p:nvSpPr>
        <p:spPr>
          <a:xfrm rot="10800000">
            <a:off x="1257315" y="220980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36" name="Rectangle 335"/>
          <p:cNvSpPr/>
          <p:nvPr/>
        </p:nvSpPr>
        <p:spPr>
          <a:xfrm rot="10800000">
            <a:off x="1089674" y="220980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37" name="Rectangle 336"/>
          <p:cNvSpPr/>
          <p:nvPr/>
        </p:nvSpPr>
        <p:spPr>
          <a:xfrm rot="10800000">
            <a:off x="754390" y="22098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39" name="Rectangle 338"/>
          <p:cNvSpPr/>
          <p:nvPr/>
        </p:nvSpPr>
        <p:spPr>
          <a:xfrm rot="10800000">
            <a:off x="251468" y="220980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40" name="Rectangle 339"/>
          <p:cNvSpPr/>
          <p:nvPr/>
        </p:nvSpPr>
        <p:spPr>
          <a:xfrm rot="10800000">
            <a:off x="419110" y="220980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44" name="Rectangle 343"/>
          <p:cNvSpPr/>
          <p:nvPr/>
        </p:nvSpPr>
        <p:spPr>
          <a:xfrm>
            <a:off x="502935" y="17068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49" name="Rectangle 348"/>
          <p:cNvSpPr/>
          <p:nvPr/>
        </p:nvSpPr>
        <p:spPr>
          <a:xfrm>
            <a:off x="586755" y="15392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50" name="Rectangle 349"/>
          <p:cNvSpPr/>
          <p:nvPr/>
        </p:nvSpPr>
        <p:spPr>
          <a:xfrm>
            <a:off x="1005859" y="17068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52" name="Rectangle 351"/>
          <p:cNvSpPr/>
          <p:nvPr/>
        </p:nvSpPr>
        <p:spPr>
          <a:xfrm>
            <a:off x="1508780" y="17068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53" name="Rectangle 352"/>
          <p:cNvSpPr/>
          <p:nvPr/>
        </p:nvSpPr>
        <p:spPr>
          <a:xfrm>
            <a:off x="1341140" y="17068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54" name="Rectangle 353"/>
          <p:cNvSpPr/>
          <p:nvPr/>
        </p:nvSpPr>
        <p:spPr>
          <a:xfrm>
            <a:off x="922036" y="15392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55" name="Rectangle 354"/>
          <p:cNvSpPr/>
          <p:nvPr/>
        </p:nvSpPr>
        <p:spPr>
          <a:xfrm>
            <a:off x="1089677" y="15392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57" name="Rectangle 356"/>
          <p:cNvSpPr/>
          <p:nvPr/>
        </p:nvSpPr>
        <p:spPr>
          <a:xfrm>
            <a:off x="1257318" y="15392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58" name="Rectangle 357"/>
          <p:cNvSpPr/>
          <p:nvPr/>
        </p:nvSpPr>
        <p:spPr>
          <a:xfrm>
            <a:off x="1676420" y="17068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60" name="Rectangle 359"/>
          <p:cNvSpPr/>
          <p:nvPr/>
        </p:nvSpPr>
        <p:spPr>
          <a:xfrm>
            <a:off x="2179340" y="17068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63" name="Rectangle 362"/>
          <p:cNvSpPr/>
          <p:nvPr/>
        </p:nvSpPr>
        <p:spPr>
          <a:xfrm>
            <a:off x="1760238" y="15392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64" name="Rectangle 363"/>
          <p:cNvSpPr/>
          <p:nvPr/>
        </p:nvSpPr>
        <p:spPr>
          <a:xfrm>
            <a:off x="2095518" y="15392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65" name="Rectangle 364"/>
          <p:cNvSpPr/>
          <p:nvPr/>
        </p:nvSpPr>
        <p:spPr>
          <a:xfrm>
            <a:off x="1927878" y="15392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66" name="Rectangle 365"/>
          <p:cNvSpPr/>
          <p:nvPr/>
        </p:nvSpPr>
        <p:spPr>
          <a:xfrm>
            <a:off x="2346981" y="17068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67" name="Rectangle 366"/>
          <p:cNvSpPr/>
          <p:nvPr/>
        </p:nvSpPr>
        <p:spPr>
          <a:xfrm>
            <a:off x="2514621" y="17068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68" name="Rectangle 367"/>
          <p:cNvSpPr/>
          <p:nvPr/>
        </p:nvSpPr>
        <p:spPr>
          <a:xfrm>
            <a:off x="2849897" y="17068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69" name="Rectangle 368"/>
          <p:cNvSpPr/>
          <p:nvPr/>
        </p:nvSpPr>
        <p:spPr>
          <a:xfrm>
            <a:off x="2682258" y="17068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70" name="Rectangle 369"/>
          <p:cNvSpPr/>
          <p:nvPr/>
        </p:nvSpPr>
        <p:spPr>
          <a:xfrm>
            <a:off x="2263158" y="15392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72" name="Rectangle 371"/>
          <p:cNvSpPr/>
          <p:nvPr/>
        </p:nvSpPr>
        <p:spPr>
          <a:xfrm>
            <a:off x="2766075" y="15392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73" name="Rectangle 372"/>
          <p:cNvSpPr/>
          <p:nvPr/>
        </p:nvSpPr>
        <p:spPr>
          <a:xfrm>
            <a:off x="2598436" y="15392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74" name="Rectangle 373"/>
          <p:cNvSpPr/>
          <p:nvPr/>
        </p:nvSpPr>
        <p:spPr>
          <a:xfrm>
            <a:off x="251473" y="15392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80" name="Rectangle 379"/>
          <p:cNvSpPr/>
          <p:nvPr/>
        </p:nvSpPr>
        <p:spPr>
          <a:xfrm rot="10800000">
            <a:off x="2514620" y="20421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81" name="Rectangle 380"/>
          <p:cNvSpPr/>
          <p:nvPr/>
        </p:nvSpPr>
        <p:spPr>
          <a:xfrm rot="10800000">
            <a:off x="2179340" y="20421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82" name="Rectangle 381"/>
          <p:cNvSpPr/>
          <p:nvPr/>
        </p:nvSpPr>
        <p:spPr>
          <a:xfrm rot="10800000">
            <a:off x="2011700" y="20421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84" name="Rectangle 383"/>
          <p:cNvSpPr/>
          <p:nvPr/>
        </p:nvSpPr>
        <p:spPr>
          <a:xfrm rot="10800000">
            <a:off x="1844060" y="20421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86" name="Rectangle 385"/>
          <p:cNvSpPr/>
          <p:nvPr/>
        </p:nvSpPr>
        <p:spPr>
          <a:xfrm rot="10800000">
            <a:off x="1341140" y="204216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87" name="Rectangle 386"/>
          <p:cNvSpPr/>
          <p:nvPr/>
        </p:nvSpPr>
        <p:spPr>
          <a:xfrm rot="10800000">
            <a:off x="1005858" y="204216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88" name="Rectangle 387"/>
          <p:cNvSpPr/>
          <p:nvPr/>
        </p:nvSpPr>
        <p:spPr>
          <a:xfrm rot="10800000">
            <a:off x="1173499" y="20421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91" name="Rectangle 390"/>
          <p:cNvSpPr/>
          <p:nvPr/>
        </p:nvSpPr>
        <p:spPr>
          <a:xfrm rot="10800000">
            <a:off x="335294" y="204216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30" name="Rectangle 429"/>
          <p:cNvSpPr/>
          <p:nvPr/>
        </p:nvSpPr>
        <p:spPr>
          <a:xfrm rot="10800000">
            <a:off x="2598435" y="18745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32" name="Rectangle 431"/>
          <p:cNvSpPr/>
          <p:nvPr/>
        </p:nvSpPr>
        <p:spPr>
          <a:xfrm rot="10800000">
            <a:off x="2430798" y="18745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33" name="Rectangle 432"/>
          <p:cNvSpPr/>
          <p:nvPr/>
        </p:nvSpPr>
        <p:spPr>
          <a:xfrm rot="10800000">
            <a:off x="2095517" y="18745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35" name="Rectangle 434"/>
          <p:cNvSpPr/>
          <p:nvPr/>
        </p:nvSpPr>
        <p:spPr>
          <a:xfrm rot="10800000">
            <a:off x="1592596" y="18745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36" name="Rectangle 435"/>
          <p:cNvSpPr/>
          <p:nvPr/>
        </p:nvSpPr>
        <p:spPr>
          <a:xfrm rot="10800000">
            <a:off x="1760237" y="18745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37" name="Rectangle 436"/>
          <p:cNvSpPr/>
          <p:nvPr/>
        </p:nvSpPr>
        <p:spPr>
          <a:xfrm rot="10800000">
            <a:off x="1424955" y="18745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38" name="Rectangle 437"/>
          <p:cNvSpPr/>
          <p:nvPr/>
        </p:nvSpPr>
        <p:spPr>
          <a:xfrm rot="10800000">
            <a:off x="1257316" y="18745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39" name="Rectangle 438"/>
          <p:cNvSpPr/>
          <p:nvPr/>
        </p:nvSpPr>
        <p:spPr>
          <a:xfrm rot="10800000">
            <a:off x="922035" y="18745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40" name="Rectangle 439"/>
          <p:cNvSpPr/>
          <p:nvPr/>
        </p:nvSpPr>
        <p:spPr>
          <a:xfrm rot="10800000">
            <a:off x="1089676" y="18745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41" name="Rectangle 440"/>
          <p:cNvSpPr/>
          <p:nvPr/>
        </p:nvSpPr>
        <p:spPr>
          <a:xfrm rot="10800000">
            <a:off x="754393" y="18745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42" name="Rectangle 441"/>
          <p:cNvSpPr/>
          <p:nvPr/>
        </p:nvSpPr>
        <p:spPr>
          <a:xfrm rot="10800000">
            <a:off x="586753" y="18745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43" name="Rectangle 442"/>
          <p:cNvSpPr/>
          <p:nvPr/>
        </p:nvSpPr>
        <p:spPr>
          <a:xfrm rot="10800000">
            <a:off x="251470" y="18745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44" name="Rectangle 443"/>
          <p:cNvSpPr/>
          <p:nvPr/>
        </p:nvSpPr>
        <p:spPr>
          <a:xfrm rot="10800000">
            <a:off x="419113" y="18745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90" name="Rectangle 389"/>
          <p:cNvSpPr/>
          <p:nvPr/>
        </p:nvSpPr>
        <p:spPr>
          <a:xfrm rot="10800000">
            <a:off x="670576" y="20421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89" name="Rectangle 388"/>
          <p:cNvSpPr/>
          <p:nvPr/>
        </p:nvSpPr>
        <p:spPr>
          <a:xfrm rot="10800000">
            <a:off x="838216" y="20421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38" name="Rectangle 337"/>
          <p:cNvSpPr/>
          <p:nvPr/>
        </p:nvSpPr>
        <p:spPr>
          <a:xfrm rot="10800000">
            <a:off x="586750" y="22098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22" name="Rectangle 321"/>
          <p:cNvSpPr/>
          <p:nvPr/>
        </p:nvSpPr>
        <p:spPr>
          <a:xfrm rot="10800000">
            <a:off x="502934" y="237744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35" name="Rectangle 334"/>
          <p:cNvSpPr/>
          <p:nvPr/>
        </p:nvSpPr>
        <p:spPr>
          <a:xfrm rot="10800000">
            <a:off x="922033" y="22098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17" name="Rectangle 316"/>
          <p:cNvSpPr/>
          <p:nvPr/>
        </p:nvSpPr>
        <p:spPr>
          <a:xfrm rot="10800000">
            <a:off x="1005858" y="237744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04" name="Rectangle 303"/>
          <p:cNvSpPr/>
          <p:nvPr/>
        </p:nvSpPr>
        <p:spPr>
          <a:xfrm rot="10800000">
            <a:off x="419110" y="254508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85" name="Rectangle 284"/>
          <p:cNvSpPr/>
          <p:nvPr/>
        </p:nvSpPr>
        <p:spPr>
          <a:xfrm rot="10800000">
            <a:off x="335294" y="271272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0" name="Rectangle 159"/>
          <p:cNvSpPr/>
          <p:nvPr/>
        </p:nvSpPr>
        <p:spPr>
          <a:xfrm rot="10800000">
            <a:off x="419110" y="28803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94" name="Rectangle 193"/>
          <p:cNvSpPr/>
          <p:nvPr/>
        </p:nvSpPr>
        <p:spPr>
          <a:xfrm>
            <a:off x="2430801" y="8686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96" name="Rectangle 195"/>
          <p:cNvSpPr/>
          <p:nvPr/>
        </p:nvSpPr>
        <p:spPr>
          <a:xfrm>
            <a:off x="2598438" y="8686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9" name="Rectangle 188"/>
          <p:cNvSpPr/>
          <p:nvPr/>
        </p:nvSpPr>
        <p:spPr>
          <a:xfrm>
            <a:off x="2346981" y="10363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92" name="Rectangle 191"/>
          <p:cNvSpPr/>
          <p:nvPr/>
        </p:nvSpPr>
        <p:spPr>
          <a:xfrm>
            <a:off x="2682258" y="10363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21" name="Rectangle 220"/>
          <p:cNvSpPr/>
          <p:nvPr/>
        </p:nvSpPr>
        <p:spPr>
          <a:xfrm>
            <a:off x="2095518" y="12039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17" name="Rectangle 216"/>
          <p:cNvSpPr/>
          <p:nvPr/>
        </p:nvSpPr>
        <p:spPr>
          <a:xfrm>
            <a:off x="2179339" y="13716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6" name="Rectangle 145"/>
          <p:cNvSpPr/>
          <p:nvPr/>
        </p:nvSpPr>
        <p:spPr>
          <a:xfrm>
            <a:off x="1089677" y="53340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5" name="Rectangle 144"/>
          <p:cNvSpPr/>
          <p:nvPr/>
        </p:nvSpPr>
        <p:spPr>
          <a:xfrm>
            <a:off x="922036" y="53340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1" name="Rectangle 150"/>
          <p:cNvSpPr/>
          <p:nvPr/>
        </p:nvSpPr>
        <p:spPr>
          <a:xfrm rot="10800000">
            <a:off x="922033" y="28803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82" name="Rectangle 281"/>
          <p:cNvSpPr/>
          <p:nvPr/>
        </p:nvSpPr>
        <p:spPr>
          <a:xfrm rot="10800000">
            <a:off x="1173499" y="271272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2" name="Rectangle 151"/>
          <p:cNvSpPr/>
          <p:nvPr/>
        </p:nvSpPr>
        <p:spPr>
          <a:xfrm rot="10800000">
            <a:off x="1089674" y="28803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0" name="Rectangle 149"/>
          <p:cNvSpPr/>
          <p:nvPr/>
        </p:nvSpPr>
        <p:spPr>
          <a:xfrm rot="10800000">
            <a:off x="1257315" y="28803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1" name="Rectangle 160"/>
          <p:cNvSpPr/>
          <p:nvPr/>
        </p:nvSpPr>
        <p:spPr>
          <a:xfrm>
            <a:off x="2263158" y="53340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64" name="Rectangle 263"/>
          <p:cNvSpPr/>
          <p:nvPr/>
        </p:nvSpPr>
        <p:spPr>
          <a:xfrm>
            <a:off x="2179340" y="701041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24" name="Rectangle 223"/>
          <p:cNvSpPr/>
          <p:nvPr/>
        </p:nvSpPr>
        <p:spPr>
          <a:xfrm>
            <a:off x="2514620" y="13716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71" name="Rectangle 370"/>
          <p:cNvSpPr/>
          <p:nvPr/>
        </p:nvSpPr>
        <p:spPr>
          <a:xfrm>
            <a:off x="2430799" y="15392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38" name="Rectangle 237"/>
          <p:cNvSpPr/>
          <p:nvPr/>
        </p:nvSpPr>
        <p:spPr>
          <a:xfrm rot="10800000">
            <a:off x="2179335" y="30480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26" name="Rectangle 325"/>
          <p:cNvSpPr/>
          <p:nvPr/>
        </p:nvSpPr>
        <p:spPr>
          <a:xfrm rot="10800000">
            <a:off x="2598435" y="22098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04" name="Rectangle 203"/>
          <p:cNvSpPr/>
          <p:nvPr/>
        </p:nvSpPr>
        <p:spPr>
          <a:xfrm>
            <a:off x="419116" y="12039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01" name="Rectangle 200"/>
          <p:cNvSpPr/>
          <p:nvPr/>
        </p:nvSpPr>
        <p:spPr>
          <a:xfrm>
            <a:off x="502935" y="13716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47" name="Rectangle 346"/>
          <p:cNvSpPr/>
          <p:nvPr/>
        </p:nvSpPr>
        <p:spPr>
          <a:xfrm>
            <a:off x="419115" y="15392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77" name="Rectangle 376"/>
          <p:cNvSpPr/>
          <p:nvPr/>
        </p:nvSpPr>
        <p:spPr>
          <a:xfrm>
            <a:off x="335296" y="17068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08" name="Rectangle 307"/>
          <p:cNvSpPr/>
          <p:nvPr/>
        </p:nvSpPr>
        <p:spPr>
          <a:xfrm rot="10800000">
            <a:off x="2682257" y="23774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92" name="Rectangle 291"/>
          <p:cNvSpPr/>
          <p:nvPr/>
        </p:nvSpPr>
        <p:spPr>
          <a:xfrm rot="10800000">
            <a:off x="2430796" y="25450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73" name="Rectangle 272"/>
          <p:cNvSpPr/>
          <p:nvPr/>
        </p:nvSpPr>
        <p:spPr>
          <a:xfrm rot="10800000">
            <a:off x="2346980" y="27127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74" name="Rectangle 273"/>
          <p:cNvSpPr/>
          <p:nvPr/>
        </p:nvSpPr>
        <p:spPr>
          <a:xfrm rot="10800000">
            <a:off x="2514620" y="27127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" name="Rectangle 4"/>
          <p:cNvSpPr/>
          <p:nvPr/>
        </p:nvSpPr>
        <p:spPr>
          <a:xfrm rot="10800000">
            <a:off x="2430793" y="28803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12" name="Rectangle 311"/>
          <p:cNvSpPr/>
          <p:nvPr/>
        </p:nvSpPr>
        <p:spPr>
          <a:xfrm rot="10800000">
            <a:off x="2011700" y="23774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93" name="Rectangle 292"/>
          <p:cNvSpPr/>
          <p:nvPr/>
        </p:nvSpPr>
        <p:spPr>
          <a:xfrm rot="10800000">
            <a:off x="2095516" y="25450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94" name="Rectangle 293"/>
          <p:cNvSpPr/>
          <p:nvPr/>
        </p:nvSpPr>
        <p:spPr>
          <a:xfrm rot="10800000">
            <a:off x="1927876" y="25450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76" name="Rectangle 275"/>
          <p:cNvSpPr/>
          <p:nvPr/>
        </p:nvSpPr>
        <p:spPr>
          <a:xfrm rot="10800000">
            <a:off x="2011700" y="27127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4" name="Rectangle 143"/>
          <p:cNvSpPr/>
          <p:nvPr/>
        </p:nvSpPr>
        <p:spPr>
          <a:xfrm rot="10800000">
            <a:off x="1760233" y="28803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49" name="Rectangle 448"/>
          <p:cNvSpPr/>
          <p:nvPr/>
        </p:nvSpPr>
        <p:spPr>
          <a:xfrm>
            <a:off x="2682254" y="365760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7" name="Rectangle 146"/>
          <p:cNvSpPr/>
          <p:nvPr/>
        </p:nvSpPr>
        <p:spPr>
          <a:xfrm>
            <a:off x="1424959" y="53340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5" name="Rectangle 154"/>
          <p:cNvSpPr/>
          <p:nvPr/>
        </p:nvSpPr>
        <p:spPr>
          <a:xfrm>
            <a:off x="2095518" y="53340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2" name="Rectangle 161"/>
          <p:cNvSpPr/>
          <p:nvPr/>
        </p:nvSpPr>
        <p:spPr>
          <a:xfrm>
            <a:off x="2430798" y="53340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8" name="Rectangle 177"/>
          <p:cNvSpPr/>
          <p:nvPr/>
        </p:nvSpPr>
        <p:spPr>
          <a:xfrm>
            <a:off x="1089680" y="8686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9" name="Rectangle 178"/>
          <p:cNvSpPr/>
          <p:nvPr/>
        </p:nvSpPr>
        <p:spPr>
          <a:xfrm>
            <a:off x="1424961" y="8686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2" name="Rectangle 171"/>
          <p:cNvSpPr/>
          <p:nvPr/>
        </p:nvSpPr>
        <p:spPr>
          <a:xfrm>
            <a:off x="586756" y="8686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1" name="Rectangle 170"/>
          <p:cNvSpPr/>
          <p:nvPr/>
        </p:nvSpPr>
        <p:spPr>
          <a:xfrm>
            <a:off x="754395" y="8686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9" name="Rectangle 168"/>
          <p:cNvSpPr/>
          <p:nvPr/>
        </p:nvSpPr>
        <p:spPr>
          <a:xfrm>
            <a:off x="670575" y="10363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3" name="Rectangle 172"/>
          <p:cNvSpPr/>
          <p:nvPr/>
        </p:nvSpPr>
        <p:spPr>
          <a:xfrm>
            <a:off x="1005859" y="10363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4" name="Rectangle 173"/>
          <p:cNvSpPr/>
          <p:nvPr/>
        </p:nvSpPr>
        <p:spPr>
          <a:xfrm>
            <a:off x="1173500" y="10363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12" name="Rectangle 211"/>
          <p:cNvSpPr/>
          <p:nvPr/>
        </p:nvSpPr>
        <p:spPr>
          <a:xfrm>
            <a:off x="1089678" y="12039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13" name="Rectangle 212"/>
          <p:cNvSpPr/>
          <p:nvPr/>
        </p:nvSpPr>
        <p:spPr>
          <a:xfrm>
            <a:off x="1424959" y="12039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02" name="Rectangle 201"/>
          <p:cNvSpPr/>
          <p:nvPr/>
        </p:nvSpPr>
        <p:spPr>
          <a:xfrm>
            <a:off x="838217" y="13716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48" name="Rectangle 347"/>
          <p:cNvSpPr/>
          <p:nvPr/>
        </p:nvSpPr>
        <p:spPr>
          <a:xfrm>
            <a:off x="754394" y="15392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10" name="Rectangle 209"/>
          <p:cNvSpPr/>
          <p:nvPr/>
        </p:nvSpPr>
        <p:spPr>
          <a:xfrm>
            <a:off x="1341141" y="13716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56" name="Rectangle 355"/>
          <p:cNvSpPr/>
          <p:nvPr/>
        </p:nvSpPr>
        <p:spPr>
          <a:xfrm>
            <a:off x="1424958" y="15392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45" name="Rectangle 344"/>
          <p:cNvSpPr/>
          <p:nvPr/>
        </p:nvSpPr>
        <p:spPr>
          <a:xfrm>
            <a:off x="838217" y="17068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51" name="Rectangle 350"/>
          <p:cNvSpPr/>
          <p:nvPr/>
        </p:nvSpPr>
        <p:spPr>
          <a:xfrm>
            <a:off x="1173500" y="17068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15" name="Rectangle 214"/>
          <p:cNvSpPr/>
          <p:nvPr/>
        </p:nvSpPr>
        <p:spPr>
          <a:xfrm>
            <a:off x="1676420" y="13716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62" name="Rectangle 361"/>
          <p:cNvSpPr/>
          <p:nvPr/>
        </p:nvSpPr>
        <p:spPr>
          <a:xfrm>
            <a:off x="1592597" y="15392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60" name="Rectangle 259"/>
          <p:cNvSpPr/>
          <p:nvPr/>
        </p:nvSpPr>
        <p:spPr>
          <a:xfrm>
            <a:off x="1508781" y="701041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5" name="Rectangle 184"/>
          <p:cNvSpPr/>
          <p:nvPr/>
        </p:nvSpPr>
        <p:spPr>
          <a:xfrm>
            <a:off x="1592599" y="8686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1" name="Rectangle 180"/>
          <p:cNvSpPr/>
          <p:nvPr/>
        </p:nvSpPr>
        <p:spPr>
          <a:xfrm>
            <a:off x="1676420" y="10363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61" name="Rectangle 360"/>
          <p:cNvSpPr/>
          <p:nvPr/>
        </p:nvSpPr>
        <p:spPr>
          <a:xfrm>
            <a:off x="2011700" y="17068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31" name="Rectangle 430"/>
          <p:cNvSpPr/>
          <p:nvPr/>
        </p:nvSpPr>
        <p:spPr>
          <a:xfrm rot="10800000">
            <a:off x="2263157" y="18745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34" name="Rectangle 433"/>
          <p:cNvSpPr/>
          <p:nvPr/>
        </p:nvSpPr>
        <p:spPr>
          <a:xfrm rot="10800000">
            <a:off x="1927877" y="18745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46" name="Rectangle 345"/>
          <p:cNvSpPr/>
          <p:nvPr/>
        </p:nvSpPr>
        <p:spPr>
          <a:xfrm>
            <a:off x="670578" y="17068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59" name="Rectangle 358"/>
          <p:cNvSpPr/>
          <p:nvPr/>
        </p:nvSpPr>
        <p:spPr>
          <a:xfrm>
            <a:off x="1844060" y="17068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33" name="Rectangle 332"/>
          <p:cNvSpPr/>
          <p:nvPr/>
        </p:nvSpPr>
        <p:spPr>
          <a:xfrm rot="10800000">
            <a:off x="1424955" y="22098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85" name="Rectangle 384"/>
          <p:cNvSpPr/>
          <p:nvPr/>
        </p:nvSpPr>
        <p:spPr>
          <a:xfrm rot="10800000">
            <a:off x="1508780" y="20421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13" name="Rectangle 312"/>
          <p:cNvSpPr/>
          <p:nvPr/>
        </p:nvSpPr>
        <p:spPr>
          <a:xfrm rot="10800000">
            <a:off x="1676420" y="23774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97" name="Rectangle 296"/>
          <p:cNvSpPr/>
          <p:nvPr/>
        </p:nvSpPr>
        <p:spPr>
          <a:xfrm rot="10800000">
            <a:off x="1424955" y="25450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83" name="Rectangle 382"/>
          <p:cNvSpPr/>
          <p:nvPr/>
        </p:nvSpPr>
        <p:spPr>
          <a:xfrm rot="10800000">
            <a:off x="1676420" y="20421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32" name="Rectangle 331"/>
          <p:cNvSpPr/>
          <p:nvPr/>
        </p:nvSpPr>
        <p:spPr>
          <a:xfrm rot="10800000">
            <a:off x="1760235" y="22098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77" name="Rectangle 276"/>
          <p:cNvSpPr/>
          <p:nvPr/>
        </p:nvSpPr>
        <p:spPr>
          <a:xfrm rot="10800000">
            <a:off x="1676420" y="27127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79" name="Rectangle 278"/>
          <p:cNvSpPr/>
          <p:nvPr/>
        </p:nvSpPr>
        <p:spPr>
          <a:xfrm rot="10800000">
            <a:off x="1508780" y="27127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3" name="Rectangle 142"/>
          <p:cNvSpPr/>
          <p:nvPr/>
        </p:nvSpPr>
        <p:spPr>
          <a:xfrm rot="10800000">
            <a:off x="1592593" y="28803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79" name="Rectangle 378"/>
          <p:cNvSpPr/>
          <p:nvPr/>
        </p:nvSpPr>
        <p:spPr>
          <a:xfrm rot="10800000">
            <a:off x="2346980" y="20421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27" name="Rectangle 326"/>
          <p:cNvSpPr/>
          <p:nvPr/>
        </p:nvSpPr>
        <p:spPr>
          <a:xfrm rot="10800000">
            <a:off x="2263155" y="22098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25" name="Rectangle 324"/>
          <p:cNvSpPr/>
          <p:nvPr/>
        </p:nvSpPr>
        <p:spPr>
          <a:xfrm>
            <a:off x="3101361" y="53340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43" name="Rectangle 342"/>
          <p:cNvSpPr/>
          <p:nvPr/>
        </p:nvSpPr>
        <p:spPr>
          <a:xfrm>
            <a:off x="3436642" y="53340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95" name="Rectangle 394"/>
          <p:cNvSpPr/>
          <p:nvPr/>
        </p:nvSpPr>
        <p:spPr>
          <a:xfrm>
            <a:off x="3269001" y="53340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96" name="Rectangle 395"/>
          <p:cNvSpPr/>
          <p:nvPr/>
        </p:nvSpPr>
        <p:spPr>
          <a:xfrm>
            <a:off x="3017541" y="365760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97" name="Rectangle 396"/>
          <p:cNvSpPr/>
          <p:nvPr/>
        </p:nvSpPr>
        <p:spPr>
          <a:xfrm>
            <a:off x="3185181" y="365760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98" name="Rectangle 397"/>
          <p:cNvSpPr/>
          <p:nvPr/>
        </p:nvSpPr>
        <p:spPr>
          <a:xfrm>
            <a:off x="3352821" y="365760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99" name="Rectangle 398"/>
          <p:cNvSpPr/>
          <p:nvPr/>
        </p:nvSpPr>
        <p:spPr>
          <a:xfrm>
            <a:off x="3520462" y="365760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00" name="Rectangle 399"/>
          <p:cNvSpPr/>
          <p:nvPr/>
        </p:nvSpPr>
        <p:spPr>
          <a:xfrm>
            <a:off x="3855745" y="365760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01" name="Rectangle 400"/>
          <p:cNvSpPr/>
          <p:nvPr/>
        </p:nvSpPr>
        <p:spPr>
          <a:xfrm>
            <a:off x="4023386" y="365760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02" name="Rectangle 401"/>
          <p:cNvSpPr/>
          <p:nvPr/>
        </p:nvSpPr>
        <p:spPr>
          <a:xfrm>
            <a:off x="3688104" y="365760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03" name="Rectangle 402"/>
          <p:cNvSpPr/>
          <p:nvPr/>
        </p:nvSpPr>
        <p:spPr>
          <a:xfrm>
            <a:off x="4191026" y="365760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04" name="Rectangle 403"/>
          <p:cNvSpPr/>
          <p:nvPr/>
        </p:nvSpPr>
        <p:spPr>
          <a:xfrm>
            <a:off x="4358665" y="365760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05" name="Rectangle 404"/>
          <p:cNvSpPr/>
          <p:nvPr/>
        </p:nvSpPr>
        <p:spPr>
          <a:xfrm>
            <a:off x="4526305" y="365760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06" name="Rectangle 405"/>
          <p:cNvSpPr/>
          <p:nvPr/>
        </p:nvSpPr>
        <p:spPr>
          <a:xfrm>
            <a:off x="4693945" y="365760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07" name="Rectangle 406"/>
          <p:cNvSpPr/>
          <p:nvPr/>
        </p:nvSpPr>
        <p:spPr>
          <a:xfrm>
            <a:off x="4861585" y="365760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08" name="Rectangle 407"/>
          <p:cNvSpPr/>
          <p:nvPr/>
        </p:nvSpPr>
        <p:spPr>
          <a:xfrm>
            <a:off x="5196865" y="365760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09" name="Rectangle 408"/>
          <p:cNvSpPr/>
          <p:nvPr/>
        </p:nvSpPr>
        <p:spPr>
          <a:xfrm>
            <a:off x="5532141" y="365760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10" name="Rectangle 409"/>
          <p:cNvSpPr/>
          <p:nvPr/>
        </p:nvSpPr>
        <p:spPr>
          <a:xfrm>
            <a:off x="5029225" y="365760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11" name="Rectangle 410"/>
          <p:cNvSpPr/>
          <p:nvPr/>
        </p:nvSpPr>
        <p:spPr>
          <a:xfrm>
            <a:off x="3939566" y="53340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12" name="Rectangle 411"/>
          <p:cNvSpPr/>
          <p:nvPr/>
        </p:nvSpPr>
        <p:spPr>
          <a:xfrm>
            <a:off x="4274845" y="53340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13" name="Rectangle 412"/>
          <p:cNvSpPr/>
          <p:nvPr/>
        </p:nvSpPr>
        <p:spPr>
          <a:xfrm>
            <a:off x="4442485" y="53340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14" name="Rectangle 413"/>
          <p:cNvSpPr/>
          <p:nvPr/>
        </p:nvSpPr>
        <p:spPr>
          <a:xfrm>
            <a:off x="4610125" y="53340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15" name="Rectangle 414"/>
          <p:cNvSpPr/>
          <p:nvPr/>
        </p:nvSpPr>
        <p:spPr>
          <a:xfrm>
            <a:off x="5448321" y="53340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16" name="Rectangle 415"/>
          <p:cNvSpPr/>
          <p:nvPr/>
        </p:nvSpPr>
        <p:spPr>
          <a:xfrm>
            <a:off x="5280682" y="53340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17" name="Rectangle 416"/>
          <p:cNvSpPr/>
          <p:nvPr/>
        </p:nvSpPr>
        <p:spPr>
          <a:xfrm>
            <a:off x="2933721" y="53340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18" name="Rectangle 417"/>
          <p:cNvSpPr/>
          <p:nvPr/>
        </p:nvSpPr>
        <p:spPr>
          <a:xfrm>
            <a:off x="5615961" y="533400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19" name="Rectangle 418"/>
          <p:cNvSpPr/>
          <p:nvPr/>
        </p:nvSpPr>
        <p:spPr>
          <a:xfrm rot="10800000">
            <a:off x="5280679" y="28803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20" name="Rectangle 419"/>
          <p:cNvSpPr/>
          <p:nvPr/>
        </p:nvSpPr>
        <p:spPr>
          <a:xfrm rot="10800000">
            <a:off x="4945403" y="28803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21" name="Rectangle 420"/>
          <p:cNvSpPr/>
          <p:nvPr/>
        </p:nvSpPr>
        <p:spPr>
          <a:xfrm rot="10800000">
            <a:off x="4777763" y="28803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22" name="Rectangle 421"/>
          <p:cNvSpPr/>
          <p:nvPr/>
        </p:nvSpPr>
        <p:spPr>
          <a:xfrm rot="10800000">
            <a:off x="4610123" y="28803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23" name="Rectangle 422"/>
          <p:cNvSpPr/>
          <p:nvPr/>
        </p:nvSpPr>
        <p:spPr>
          <a:xfrm rot="10800000">
            <a:off x="4107203" y="28803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24" name="Rectangle 423"/>
          <p:cNvSpPr/>
          <p:nvPr/>
        </p:nvSpPr>
        <p:spPr>
          <a:xfrm rot="10800000">
            <a:off x="3436638" y="288036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25" name="Rectangle 424"/>
          <p:cNvSpPr/>
          <p:nvPr/>
        </p:nvSpPr>
        <p:spPr>
          <a:xfrm rot="10800000">
            <a:off x="3268998" y="288036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26" name="Rectangle 425"/>
          <p:cNvSpPr/>
          <p:nvPr/>
        </p:nvSpPr>
        <p:spPr>
          <a:xfrm rot="10800000">
            <a:off x="2933716" y="288036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27" name="Rectangle 426"/>
          <p:cNvSpPr/>
          <p:nvPr/>
        </p:nvSpPr>
        <p:spPr>
          <a:xfrm rot="10800000">
            <a:off x="5615960" y="2880360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28" name="Rectangle 427"/>
          <p:cNvSpPr/>
          <p:nvPr/>
        </p:nvSpPr>
        <p:spPr>
          <a:xfrm>
            <a:off x="3185183" y="10363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29" name="Rectangle 428"/>
          <p:cNvSpPr/>
          <p:nvPr/>
        </p:nvSpPr>
        <p:spPr>
          <a:xfrm>
            <a:off x="3520464" y="10363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47" name="Rectangle 446"/>
          <p:cNvSpPr/>
          <p:nvPr/>
        </p:nvSpPr>
        <p:spPr>
          <a:xfrm>
            <a:off x="3101364" y="8686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50" name="Rectangle 449"/>
          <p:cNvSpPr/>
          <p:nvPr/>
        </p:nvSpPr>
        <p:spPr>
          <a:xfrm>
            <a:off x="4191029" y="10363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51" name="Rectangle 450"/>
          <p:cNvSpPr/>
          <p:nvPr/>
        </p:nvSpPr>
        <p:spPr>
          <a:xfrm>
            <a:off x="4023389" y="10363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52" name="Rectangle 451"/>
          <p:cNvSpPr/>
          <p:nvPr/>
        </p:nvSpPr>
        <p:spPr>
          <a:xfrm>
            <a:off x="3604285" y="8686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53" name="Rectangle 452"/>
          <p:cNvSpPr/>
          <p:nvPr/>
        </p:nvSpPr>
        <p:spPr>
          <a:xfrm>
            <a:off x="3939569" y="8686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54" name="Rectangle 453"/>
          <p:cNvSpPr/>
          <p:nvPr/>
        </p:nvSpPr>
        <p:spPr>
          <a:xfrm>
            <a:off x="4526308" y="10363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55" name="Rectangle 454"/>
          <p:cNvSpPr/>
          <p:nvPr/>
        </p:nvSpPr>
        <p:spPr>
          <a:xfrm>
            <a:off x="4861588" y="10363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56" name="Rectangle 455"/>
          <p:cNvSpPr/>
          <p:nvPr/>
        </p:nvSpPr>
        <p:spPr>
          <a:xfrm>
            <a:off x="4693948" y="10363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57" name="Rectangle 456"/>
          <p:cNvSpPr/>
          <p:nvPr/>
        </p:nvSpPr>
        <p:spPr>
          <a:xfrm>
            <a:off x="4442488" y="8686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58" name="Rectangle 457"/>
          <p:cNvSpPr/>
          <p:nvPr/>
        </p:nvSpPr>
        <p:spPr>
          <a:xfrm>
            <a:off x="4777768" y="8686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59" name="Rectangle 458"/>
          <p:cNvSpPr/>
          <p:nvPr/>
        </p:nvSpPr>
        <p:spPr>
          <a:xfrm>
            <a:off x="4610128" y="8686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60" name="Rectangle 459"/>
          <p:cNvSpPr/>
          <p:nvPr/>
        </p:nvSpPr>
        <p:spPr>
          <a:xfrm>
            <a:off x="5196869" y="10363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61" name="Rectangle 460"/>
          <p:cNvSpPr/>
          <p:nvPr/>
        </p:nvSpPr>
        <p:spPr>
          <a:xfrm>
            <a:off x="5532145" y="10363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62" name="Rectangle 461"/>
          <p:cNvSpPr/>
          <p:nvPr/>
        </p:nvSpPr>
        <p:spPr>
          <a:xfrm>
            <a:off x="4945408" y="8686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63" name="Rectangle 462"/>
          <p:cNvSpPr/>
          <p:nvPr/>
        </p:nvSpPr>
        <p:spPr>
          <a:xfrm>
            <a:off x="2933721" y="8686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64" name="Rectangle 463"/>
          <p:cNvSpPr/>
          <p:nvPr/>
        </p:nvSpPr>
        <p:spPr>
          <a:xfrm>
            <a:off x="5615965" y="868681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65" name="Rectangle 464"/>
          <p:cNvSpPr/>
          <p:nvPr/>
        </p:nvSpPr>
        <p:spPr>
          <a:xfrm>
            <a:off x="5699785" y="1036321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66" name="Rectangle 465"/>
          <p:cNvSpPr/>
          <p:nvPr/>
        </p:nvSpPr>
        <p:spPr>
          <a:xfrm>
            <a:off x="3017544" y="10363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67" name="Rectangle 466"/>
          <p:cNvSpPr/>
          <p:nvPr/>
        </p:nvSpPr>
        <p:spPr>
          <a:xfrm>
            <a:off x="3352826" y="13716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68" name="Rectangle 467"/>
          <p:cNvSpPr/>
          <p:nvPr/>
        </p:nvSpPr>
        <p:spPr>
          <a:xfrm>
            <a:off x="3436643" y="12039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69" name="Rectangle 468"/>
          <p:cNvSpPr/>
          <p:nvPr/>
        </p:nvSpPr>
        <p:spPr>
          <a:xfrm>
            <a:off x="3269004" y="12039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70" name="Rectangle 469"/>
          <p:cNvSpPr/>
          <p:nvPr/>
        </p:nvSpPr>
        <p:spPr>
          <a:xfrm>
            <a:off x="3688107" y="13716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71" name="Rectangle 470"/>
          <p:cNvSpPr/>
          <p:nvPr/>
        </p:nvSpPr>
        <p:spPr>
          <a:xfrm>
            <a:off x="3855748" y="13716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72" name="Rectangle 471"/>
          <p:cNvSpPr/>
          <p:nvPr/>
        </p:nvSpPr>
        <p:spPr>
          <a:xfrm>
            <a:off x="4191028" y="13716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73" name="Rectangle 472"/>
          <p:cNvSpPr/>
          <p:nvPr/>
        </p:nvSpPr>
        <p:spPr>
          <a:xfrm>
            <a:off x="3604285" y="12039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74" name="Rectangle 473"/>
          <p:cNvSpPr/>
          <p:nvPr/>
        </p:nvSpPr>
        <p:spPr>
          <a:xfrm>
            <a:off x="3939567" y="12039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75" name="Rectangle 474"/>
          <p:cNvSpPr/>
          <p:nvPr/>
        </p:nvSpPr>
        <p:spPr>
          <a:xfrm>
            <a:off x="4526307" y="137160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76" name="Rectangle 475"/>
          <p:cNvSpPr/>
          <p:nvPr/>
        </p:nvSpPr>
        <p:spPr>
          <a:xfrm>
            <a:off x="4693947" y="137160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77" name="Rectangle 476"/>
          <p:cNvSpPr/>
          <p:nvPr/>
        </p:nvSpPr>
        <p:spPr>
          <a:xfrm>
            <a:off x="4274846" y="12039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78" name="Rectangle 477"/>
          <p:cNvSpPr/>
          <p:nvPr/>
        </p:nvSpPr>
        <p:spPr>
          <a:xfrm>
            <a:off x="4442486" y="12039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79" name="Rectangle 478"/>
          <p:cNvSpPr/>
          <p:nvPr/>
        </p:nvSpPr>
        <p:spPr>
          <a:xfrm>
            <a:off x="4610126" y="12039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80" name="Rectangle 479"/>
          <p:cNvSpPr/>
          <p:nvPr/>
        </p:nvSpPr>
        <p:spPr>
          <a:xfrm>
            <a:off x="5029228" y="13716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81" name="Rectangle 480"/>
          <p:cNvSpPr/>
          <p:nvPr/>
        </p:nvSpPr>
        <p:spPr>
          <a:xfrm>
            <a:off x="5532144" y="137160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82" name="Rectangle 481"/>
          <p:cNvSpPr/>
          <p:nvPr/>
        </p:nvSpPr>
        <p:spPr>
          <a:xfrm>
            <a:off x="5364505" y="137160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83" name="Rectangle 482"/>
          <p:cNvSpPr/>
          <p:nvPr/>
        </p:nvSpPr>
        <p:spPr>
          <a:xfrm>
            <a:off x="4945406" y="12039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84" name="Rectangle 483"/>
          <p:cNvSpPr/>
          <p:nvPr/>
        </p:nvSpPr>
        <p:spPr>
          <a:xfrm>
            <a:off x="5113047" y="12039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85" name="Rectangle 484"/>
          <p:cNvSpPr/>
          <p:nvPr/>
        </p:nvSpPr>
        <p:spPr>
          <a:xfrm>
            <a:off x="5448323" y="12039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86" name="Rectangle 485"/>
          <p:cNvSpPr/>
          <p:nvPr/>
        </p:nvSpPr>
        <p:spPr>
          <a:xfrm>
            <a:off x="5280684" y="12039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87" name="Rectangle 486"/>
          <p:cNvSpPr/>
          <p:nvPr/>
        </p:nvSpPr>
        <p:spPr>
          <a:xfrm>
            <a:off x="2933721" y="12039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88" name="Rectangle 487"/>
          <p:cNvSpPr/>
          <p:nvPr/>
        </p:nvSpPr>
        <p:spPr>
          <a:xfrm>
            <a:off x="5615963" y="1203961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89" name="Rectangle 488"/>
          <p:cNvSpPr/>
          <p:nvPr/>
        </p:nvSpPr>
        <p:spPr>
          <a:xfrm>
            <a:off x="5699784" y="1371601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90" name="Rectangle 489"/>
          <p:cNvSpPr/>
          <p:nvPr/>
        </p:nvSpPr>
        <p:spPr>
          <a:xfrm>
            <a:off x="3017544" y="13716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91" name="Rectangle 490"/>
          <p:cNvSpPr/>
          <p:nvPr/>
        </p:nvSpPr>
        <p:spPr>
          <a:xfrm rot="10800000">
            <a:off x="5364499" y="30480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92" name="Rectangle 491"/>
          <p:cNvSpPr/>
          <p:nvPr/>
        </p:nvSpPr>
        <p:spPr>
          <a:xfrm rot="10800000">
            <a:off x="5029223" y="30480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93" name="Rectangle 492"/>
          <p:cNvSpPr/>
          <p:nvPr/>
        </p:nvSpPr>
        <p:spPr>
          <a:xfrm rot="10800000">
            <a:off x="5196863" y="30480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94" name="Rectangle 493"/>
          <p:cNvSpPr/>
          <p:nvPr/>
        </p:nvSpPr>
        <p:spPr>
          <a:xfrm rot="10800000">
            <a:off x="4693943" y="30480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95" name="Rectangle 494"/>
          <p:cNvSpPr/>
          <p:nvPr/>
        </p:nvSpPr>
        <p:spPr>
          <a:xfrm rot="10800000">
            <a:off x="4526308" y="30480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96" name="Rectangle 495"/>
          <p:cNvSpPr/>
          <p:nvPr/>
        </p:nvSpPr>
        <p:spPr>
          <a:xfrm rot="10800000">
            <a:off x="4191028" y="304800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97" name="Rectangle 496"/>
          <p:cNvSpPr/>
          <p:nvPr/>
        </p:nvSpPr>
        <p:spPr>
          <a:xfrm rot="10800000">
            <a:off x="4023388" y="304800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99" name="Rectangle 498"/>
          <p:cNvSpPr/>
          <p:nvPr/>
        </p:nvSpPr>
        <p:spPr>
          <a:xfrm rot="10800000">
            <a:off x="3017541" y="304800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00" name="Rectangle 499"/>
          <p:cNvSpPr/>
          <p:nvPr/>
        </p:nvSpPr>
        <p:spPr>
          <a:xfrm rot="10800000">
            <a:off x="3185181" y="304800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01" name="Rectangle 500"/>
          <p:cNvSpPr/>
          <p:nvPr/>
        </p:nvSpPr>
        <p:spPr>
          <a:xfrm rot="10800000">
            <a:off x="5699780" y="3048000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02" name="Rectangle 501"/>
          <p:cNvSpPr/>
          <p:nvPr/>
        </p:nvSpPr>
        <p:spPr>
          <a:xfrm>
            <a:off x="3185183" y="70104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03" name="Rectangle 502"/>
          <p:cNvSpPr/>
          <p:nvPr/>
        </p:nvSpPr>
        <p:spPr>
          <a:xfrm>
            <a:off x="3520462" y="70104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04" name="Rectangle 503"/>
          <p:cNvSpPr/>
          <p:nvPr/>
        </p:nvSpPr>
        <p:spPr>
          <a:xfrm>
            <a:off x="3352821" y="70104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05" name="Rectangle 504"/>
          <p:cNvSpPr/>
          <p:nvPr/>
        </p:nvSpPr>
        <p:spPr>
          <a:xfrm>
            <a:off x="3688106" y="70104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06" name="Rectangle 505"/>
          <p:cNvSpPr/>
          <p:nvPr/>
        </p:nvSpPr>
        <p:spPr>
          <a:xfrm>
            <a:off x="3855747" y="70104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07" name="Rectangle 506"/>
          <p:cNvSpPr/>
          <p:nvPr/>
        </p:nvSpPr>
        <p:spPr>
          <a:xfrm>
            <a:off x="4023389" y="70104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08" name="Rectangle 507"/>
          <p:cNvSpPr/>
          <p:nvPr/>
        </p:nvSpPr>
        <p:spPr>
          <a:xfrm>
            <a:off x="4358667" y="701041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09" name="Rectangle 508"/>
          <p:cNvSpPr/>
          <p:nvPr/>
        </p:nvSpPr>
        <p:spPr>
          <a:xfrm>
            <a:off x="4526307" y="701041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10" name="Rectangle 509"/>
          <p:cNvSpPr/>
          <p:nvPr/>
        </p:nvSpPr>
        <p:spPr>
          <a:xfrm>
            <a:off x="4693947" y="701041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11" name="Rectangle 510"/>
          <p:cNvSpPr/>
          <p:nvPr/>
        </p:nvSpPr>
        <p:spPr>
          <a:xfrm>
            <a:off x="5029229" y="701041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12" name="Rectangle 511"/>
          <p:cNvSpPr/>
          <p:nvPr/>
        </p:nvSpPr>
        <p:spPr>
          <a:xfrm>
            <a:off x="5196869" y="701041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13" name="Rectangle 512"/>
          <p:cNvSpPr/>
          <p:nvPr/>
        </p:nvSpPr>
        <p:spPr>
          <a:xfrm>
            <a:off x="5532144" y="701041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14" name="Rectangle 513"/>
          <p:cNvSpPr/>
          <p:nvPr/>
        </p:nvSpPr>
        <p:spPr>
          <a:xfrm>
            <a:off x="5364505" y="701041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15" name="Rectangle 514"/>
          <p:cNvSpPr/>
          <p:nvPr/>
        </p:nvSpPr>
        <p:spPr>
          <a:xfrm>
            <a:off x="5699784" y="701041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16" name="Rectangle 515"/>
          <p:cNvSpPr/>
          <p:nvPr/>
        </p:nvSpPr>
        <p:spPr>
          <a:xfrm>
            <a:off x="3017543" y="70104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17" name="Rectangle 516"/>
          <p:cNvSpPr/>
          <p:nvPr/>
        </p:nvSpPr>
        <p:spPr>
          <a:xfrm rot="10800000">
            <a:off x="5364505" y="27127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18" name="Rectangle 517"/>
          <p:cNvSpPr/>
          <p:nvPr/>
        </p:nvSpPr>
        <p:spPr>
          <a:xfrm rot="10800000">
            <a:off x="4861588" y="27127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19" name="Rectangle 518"/>
          <p:cNvSpPr/>
          <p:nvPr/>
        </p:nvSpPr>
        <p:spPr>
          <a:xfrm rot="10800000">
            <a:off x="4526308" y="27127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20" name="Rectangle 519"/>
          <p:cNvSpPr/>
          <p:nvPr/>
        </p:nvSpPr>
        <p:spPr>
          <a:xfrm rot="10800000">
            <a:off x="4023388" y="271272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21" name="Rectangle 520"/>
          <p:cNvSpPr/>
          <p:nvPr/>
        </p:nvSpPr>
        <p:spPr>
          <a:xfrm rot="10800000">
            <a:off x="3688106" y="271272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22" name="Rectangle 521"/>
          <p:cNvSpPr/>
          <p:nvPr/>
        </p:nvSpPr>
        <p:spPr>
          <a:xfrm rot="10800000">
            <a:off x="3520464" y="271272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23" name="Rectangle 522"/>
          <p:cNvSpPr/>
          <p:nvPr/>
        </p:nvSpPr>
        <p:spPr>
          <a:xfrm rot="10800000">
            <a:off x="3352824" y="271272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24" name="Rectangle 523"/>
          <p:cNvSpPr/>
          <p:nvPr/>
        </p:nvSpPr>
        <p:spPr>
          <a:xfrm rot="10800000">
            <a:off x="3185181" y="271272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25" name="Rectangle 524"/>
          <p:cNvSpPr/>
          <p:nvPr/>
        </p:nvSpPr>
        <p:spPr>
          <a:xfrm rot="10800000">
            <a:off x="5532145" y="27127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26" name="Rectangle 525"/>
          <p:cNvSpPr/>
          <p:nvPr/>
        </p:nvSpPr>
        <p:spPr>
          <a:xfrm rot="10800000">
            <a:off x="5699786" y="2712720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27" name="Rectangle 526"/>
          <p:cNvSpPr/>
          <p:nvPr/>
        </p:nvSpPr>
        <p:spPr>
          <a:xfrm rot="10800000">
            <a:off x="5280684" y="25450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28" name="Rectangle 527"/>
          <p:cNvSpPr/>
          <p:nvPr/>
        </p:nvSpPr>
        <p:spPr>
          <a:xfrm rot="10800000">
            <a:off x="4945404" y="25450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29" name="Rectangle 528"/>
          <p:cNvSpPr/>
          <p:nvPr/>
        </p:nvSpPr>
        <p:spPr>
          <a:xfrm rot="10800000">
            <a:off x="4274844" y="25450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30" name="Rectangle 529"/>
          <p:cNvSpPr/>
          <p:nvPr/>
        </p:nvSpPr>
        <p:spPr>
          <a:xfrm rot="10800000">
            <a:off x="4442484" y="25450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31" name="Rectangle 530"/>
          <p:cNvSpPr/>
          <p:nvPr/>
        </p:nvSpPr>
        <p:spPr>
          <a:xfrm rot="10800000">
            <a:off x="3939563" y="254508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32" name="Rectangle 531"/>
          <p:cNvSpPr/>
          <p:nvPr/>
        </p:nvSpPr>
        <p:spPr>
          <a:xfrm rot="10800000">
            <a:off x="3604280" y="254508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33" name="Rectangle 532"/>
          <p:cNvSpPr/>
          <p:nvPr/>
        </p:nvSpPr>
        <p:spPr>
          <a:xfrm rot="10800000">
            <a:off x="3771921" y="254508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34" name="Rectangle 533"/>
          <p:cNvSpPr/>
          <p:nvPr/>
        </p:nvSpPr>
        <p:spPr>
          <a:xfrm rot="10800000">
            <a:off x="3436638" y="254508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35" name="Rectangle 534"/>
          <p:cNvSpPr/>
          <p:nvPr/>
        </p:nvSpPr>
        <p:spPr>
          <a:xfrm rot="10800000">
            <a:off x="3268998" y="254508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36" name="Rectangle 535"/>
          <p:cNvSpPr/>
          <p:nvPr/>
        </p:nvSpPr>
        <p:spPr>
          <a:xfrm rot="10800000">
            <a:off x="2933716" y="254508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37" name="Rectangle 536"/>
          <p:cNvSpPr/>
          <p:nvPr/>
        </p:nvSpPr>
        <p:spPr>
          <a:xfrm rot="10800000">
            <a:off x="5615959" y="2545080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38" name="Rectangle 537"/>
          <p:cNvSpPr/>
          <p:nvPr/>
        </p:nvSpPr>
        <p:spPr>
          <a:xfrm rot="10800000">
            <a:off x="5448320" y="25450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39" name="Rectangle 538"/>
          <p:cNvSpPr/>
          <p:nvPr/>
        </p:nvSpPr>
        <p:spPr>
          <a:xfrm rot="10800000">
            <a:off x="5029228" y="23774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40" name="Rectangle 539"/>
          <p:cNvSpPr/>
          <p:nvPr/>
        </p:nvSpPr>
        <p:spPr>
          <a:xfrm rot="10800000">
            <a:off x="5196868" y="23774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41" name="Rectangle 540"/>
          <p:cNvSpPr/>
          <p:nvPr/>
        </p:nvSpPr>
        <p:spPr>
          <a:xfrm rot="10800000">
            <a:off x="4861588" y="23774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42" name="Rectangle 541"/>
          <p:cNvSpPr/>
          <p:nvPr/>
        </p:nvSpPr>
        <p:spPr>
          <a:xfrm rot="10800000">
            <a:off x="4526308" y="23774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43" name="Rectangle 542"/>
          <p:cNvSpPr/>
          <p:nvPr/>
        </p:nvSpPr>
        <p:spPr>
          <a:xfrm rot="10800000">
            <a:off x="4191028" y="23774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44" name="Rectangle 543"/>
          <p:cNvSpPr/>
          <p:nvPr/>
        </p:nvSpPr>
        <p:spPr>
          <a:xfrm rot="10800000">
            <a:off x="4023388" y="237744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45" name="Rectangle 544"/>
          <p:cNvSpPr/>
          <p:nvPr/>
        </p:nvSpPr>
        <p:spPr>
          <a:xfrm rot="10800000">
            <a:off x="3855747" y="237744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46" name="Rectangle 545"/>
          <p:cNvSpPr/>
          <p:nvPr/>
        </p:nvSpPr>
        <p:spPr>
          <a:xfrm rot="10800000">
            <a:off x="3520464" y="237744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47" name="Rectangle 546"/>
          <p:cNvSpPr/>
          <p:nvPr/>
        </p:nvSpPr>
        <p:spPr>
          <a:xfrm rot="10800000">
            <a:off x="3352824" y="237744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48" name="Rectangle 547"/>
          <p:cNvSpPr/>
          <p:nvPr/>
        </p:nvSpPr>
        <p:spPr>
          <a:xfrm rot="10800000">
            <a:off x="3017541" y="237744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49" name="Rectangle 548"/>
          <p:cNvSpPr/>
          <p:nvPr/>
        </p:nvSpPr>
        <p:spPr>
          <a:xfrm rot="10800000">
            <a:off x="5699786" y="2377440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50" name="Rectangle 549"/>
          <p:cNvSpPr/>
          <p:nvPr/>
        </p:nvSpPr>
        <p:spPr>
          <a:xfrm rot="10800000">
            <a:off x="5113043" y="22098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51" name="Rectangle 550"/>
          <p:cNvSpPr/>
          <p:nvPr/>
        </p:nvSpPr>
        <p:spPr>
          <a:xfrm rot="10800000">
            <a:off x="4777763" y="22098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52" name="Rectangle 551"/>
          <p:cNvSpPr/>
          <p:nvPr/>
        </p:nvSpPr>
        <p:spPr>
          <a:xfrm rot="10800000">
            <a:off x="4610123" y="22098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53" name="Rectangle 552"/>
          <p:cNvSpPr/>
          <p:nvPr/>
        </p:nvSpPr>
        <p:spPr>
          <a:xfrm rot="10800000">
            <a:off x="4274843" y="22098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54" name="Rectangle 553"/>
          <p:cNvSpPr/>
          <p:nvPr/>
        </p:nvSpPr>
        <p:spPr>
          <a:xfrm rot="10800000">
            <a:off x="3939563" y="220980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56" name="Rectangle 555"/>
          <p:cNvSpPr/>
          <p:nvPr/>
        </p:nvSpPr>
        <p:spPr>
          <a:xfrm rot="10800000">
            <a:off x="3436638" y="22098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57" name="Rectangle 556"/>
          <p:cNvSpPr/>
          <p:nvPr/>
        </p:nvSpPr>
        <p:spPr>
          <a:xfrm rot="10800000">
            <a:off x="2933716" y="22098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58" name="Rectangle 557"/>
          <p:cNvSpPr/>
          <p:nvPr/>
        </p:nvSpPr>
        <p:spPr>
          <a:xfrm rot="10800000">
            <a:off x="3101358" y="22098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59" name="Rectangle 558"/>
          <p:cNvSpPr/>
          <p:nvPr/>
        </p:nvSpPr>
        <p:spPr>
          <a:xfrm rot="10800000">
            <a:off x="5615959" y="2209800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60" name="Rectangle 559"/>
          <p:cNvSpPr/>
          <p:nvPr/>
        </p:nvSpPr>
        <p:spPr>
          <a:xfrm rot="10800000">
            <a:off x="5448319" y="22098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61" name="Rectangle 560"/>
          <p:cNvSpPr/>
          <p:nvPr/>
        </p:nvSpPr>
        <p:spPr>
          <a:xfrm>
            <a:off x="3185183" y="17068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62" name="Rectangle 561"/>
          <p:cNvSpPr/>
          <p:nvPr/>
        </p:nvSpPr>
        <p:spPr>
          <a:xfrm>
            <a:off x="3269003" y="15392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63" name="Rectangle 562"/>
          <p:cNvSpPr/>
          <p:nvPr/>
        </p:nvSpPr>
        <p:spPr>
          <a:xfrm>
            <a:off x="3688107" y="17068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64" name="Rectangle 563"/>
          <p:cNvSpPr/>
          <p:nvPr/>
        </p:nvSpPr>
        <p:spPr>
          <a:xfrm>
            <a:off x="4191028" y="17068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65" name="Rectangle 564"/>
          <p:cNvSpPr/>
          <p:nvPr/>
        </p:nvSpPr>
        <p:spPr>
          <a:xfrm>
            <a:off x="4023388" y="17068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66" name="Rectangle 565"/>
          <p:cNvSpPr/>
          <p:nvPr/>
        </p:nvSpPr>
        <p:spPr>
          <a:xfrm>
            <a:off x="3604284" y="15392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67" name="Rectangle 566"/>
          <p:cNvSpPr/>
          <p:nvPr/>
        </p:nvSpPr>
        <p:spPr>
          <a:xfrm>
            <a:off x="3771925" y="15392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68" name="Rectangle 567"/>
          <p:cNvSpPr/>
          <p:nvPr/>
        </p:nvSpPr>
        <p:spPr>
          <a:xfrm>
            <a:off x="3939566" y="15392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69" name="Rectangle 568"/>
          <p:cNvSpPr/>
          <p:nvPr/>
        </p:nvSpPr>
        <p:spPr>
          <a:xfrm>
            <a:off x="4358668" y="17068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70" name="Rectangle 569"/>
          <p:cNvSpPr/>
          <p:nvPr/>
        </p:nvSpPr>
        <p:spPr>
          <a:xfrm>
            <a:off x="4861588" y="17068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71" name="Rectangle 570"/>
          <p:cNvSpPr/>
          <p:nvPr/>
        </p:nvSpPr>
        <p:spPr>
          <a:xfrm>
            <a:off x="4442486" y="15392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72" name="Rectangle 571"/>
          <p:cNvSpPr/>
          <p:nvPr/>
        </p:nvSpPr>
        <p:spPr>
          <a:xfrm>
            <a:off x="4777766" y="15392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73" name="Rectangle 572"/>
          <p:cNvSpPr/>
          <p:nvPr/>
        </p:nvSpPr>
        <p:spPr>
          <a:xfrm>
            <a:off x="4610126" y="15392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74" name="Rectangle 573"/>
          <p:cNvSpPr/>
          <p:nvPr/>
        </p:nvSpPr>
        <p:spPr>
          <a:xfrm>
            <a:off x="5029229" y="17068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75" name="Rectangle 574"/>
          <p:cNvSpPr/>
          <p:nvPr/>
        </p:nvSpPr>
        <p:spPr>
          <a:xfrm>
            <a:off x="5196869" y="17068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76" name="Rectangle 575"/>
          <p:cNvSpPr/>
          <p:nvPr/>
        </p:nvSpPr>
        <p:spPr>
          <a:xfrm>
            <a:off x="5532145" y="17068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77" name="Rectangle 576"/>
          <p:cNvSpPr/>
          <p:nvPr/>
        </p:nvSpPr>
        <p:spPr>
          <a:xfrm>
            <a:off x="5364506" y="17068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78" name="Rectangle 577"/>
          <p:cNvSpPr/>
          <p:nvPr/>
        </p:nvSpPr>
        <p:spPr>
          <a:xfrm>
            <a:off x="4945406" y="15392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79" name="Rectangle 578"/>
          <p:cNvSpPr/>
          <p:nvPr/>
        </p:nvSpPr>
        <p:spPr>
          <a:xfrm>
            <a:off x="5448323" y="15392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80" name="Rectangle 579"/>
          <p:cNvSpPr/>
          <p:nvPr/>
        </p:nvSpPr>
        <p:spPr>
          <a:xfrm>
            <a:off x="5280684" y="15392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81" name="Rectangle 580"/>
          <p:cNvSpPr/>
          <p:nvPr/>
        </p:nvSpPr>
        <p:spPr>
          <a:xfrm>
            <a:off x="2933720" y="15392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82" name="Rectangle 581"/>
          <p:cNvSpPr/>
          <p:nvPr/>
        </p:nvSpPr>
        <p:spPr>
          <a:xfrm>
            <a:off x="5615963" y="1539241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83" name="Rectangle 582"/>
          <p:cNvSpPr/>
          <p:nvPr/>
        </p:nvSpPr>
        <p:spPr>
          <a:xfrm>
            <a:off x="5699785" y="1706880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84" name="Rectangle 583"/>
          <p:cNvSpPr/>
          <p:nvPr/>
        </p:nvSpPr>
        <p:spPr>
          <a:xfrm rot="10800000">
            <a:off x="5196868" y="20421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85" name="Rectangle 584"/>
          <p:cNvSpPr/>
          <p:nvPr/>
        </p:nvSpPr>
        <p:spPr>
          <a:xfrm rot="10800000">
            <a:off x="4861588" y="20421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86" name="Rectangle 585"/>
          <p:cNvSpPr/>
          <p:nvPr/>
        </p:nvSpPr>
        <p:spPr>
          <a:xfrm rot="10800000">
            <a:off x="4693948" y="20421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87" name="Rectangle 586"/>
          <p:cNvSpPr/>
          <p:nvPr/>
        </p:nvSpPr>
        <p:spPr>
          <a:xfrm rot="10800000">
            <a:off x="4526308" y="20421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88" name="Rectangle 587"/>
          <p:cNvSpPr/>
          <p:nvPr/>
        </p:nvSpPr>
        <p:spPr>
          <a:xfrm rot="10800000">
            <a:off x="4023388" y="204216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90" name="Rectangle 589"/>
          <p:cNvSpPr/>
          <p:nvPr/>
        </p:nvSpPr>
        <p:spPr>
          <a:xfrm rot="10800000">
            <a:off x="3855747" y="204216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93" name="Rectangle 592"/>
          <p:cNvSpPr/>
          <p:nvPr/>
        </p:nvSpPr>
        <p:spPr>
          <a:xfrm rot="10800000">
            <a:off x="5699786" y="2042160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94" name="Rectangle 593"/>
          <p:cNvSpPr/>
          <p:nvPr/>
        </p:nvSpPr>
        <p:spPr>
          <a:xfrm rot="10800000">
            <a:off x="5280683" y="18745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95" name="Rectangle 594"/>
          <p:cNvSpPr/>
          <p:nvPr/>
        </p:nvSpPr>
        <p:spPr>
          <a:xfrm rot="10800000">
            <a:off x="5113046" y="18745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96" name="Rectangle 595"/>
          <p:cNvSpPr/>
          <p:nvPr/>
        </p:nvSpPr>
        <p:spPr>
          <a:xfrm rot="10800000">
            <a:off x="4777765" y="18745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97" name="Rectangle 596"/>
          <p:cNvSpPr/>
          <p:nvPr/>
        </p:nvSpPr>
        <p:spPr>
          <a:xfrm rot="10800000">
            <a:off x="4274844" y="18745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98" name="Rectangle 597"/>
          <p:cNvSpPr/>
          <p:nvPr/>
        </p:nvSpPr>
        <p:spPr>
          <a:xfrm rot="10800000">
            <a:off x="4442485" y="18745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99" name="Rectangle 598"/>
          <p:cNvSpPr/>
          <p:nvPr/>
        </p:nvSpPr>
        <p:spPr>
          <a:xfrm rot="10800000">
            <a:off x="4107203" y="18745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01" name="Rectangle 600"/>
          <p:cNvSpPr/>
          <p:nvPr/>
        </p:nvSpPr>
        <p:spPr>
          <a:xfrm rot="10800000">
            <a:off x="3604283" y="18745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02" name="Rectangle 601"/>
          <p:cNvSpPr/>
          <p:nvPr/>
        </p:nvSpPr>
        <p:spPr>
          <a:xfrm rot="10800000">
            <a:off x="3771924" y="18745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03" name="Rectangle 602"/>
          <p:cNvSpPr/>
          <p:nvPr/>
        </p:nvSpPr>
        <p:spPr>
          <a:xfrm rot="10800000">
            <a:off x="3436640" y="18745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04" name="Rectangle 603"/>
          <p:cNvSpPr/>
          <p:nvPr/>
        </p:nvSpPr>
        <p:spPr>
          <a:xfrm rot="10800000">
            <a:off x="3269000" y="18745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05" name="Rectangle 604"/>
          <p:cNvSpPr/>
          <p:nvPr/>
        </p:nvSpPr>
        <p:spPr>
          <a:xfrm rot="10800000">
            <a:off x="2933718" y="18745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06" name="Rectangle 605"/>
          <p:cNvSpPr/>
          <p:nvPr/>
        </p:nvSpPr>
        <p:spPr>
          <a:xfrm rot="10800000">
            <a:off x="3101360" y="18745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07" name="Rectangle 606"/>
          <p:cNvSpPr/>
          <p:nvPr/>
        </p:nvSpPr>
        <p:spPr>
          <a:xfrm rot="10800000">
            <a:off x="5615963" y="1874520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08" name="Rectangle 607"/>
          <p:cNvSpPr/>
          <p:nvPr/>
        </p:nvSpPr>
        <p:spPr>
          <a:xfrm rot="10800000">
            <a:off x="3352824" y="20421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10" name="Rectangle 609"/>
          <p:cNvSpPr/>
          <p:nvPr/>
        </p:nvSpPr>
        <p:spPr>
          <a:xfrm rot="10800000">
            <a:off x="3268998" y="22098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11" name="Rectangle 610"/>
          <p:cNvSpPr/>
          <p:nvPr/>
        </p:nvSpPr>
        <p:spPr>
          <a:xfrm rot="10800000">
            <a:off x="3185181" y="237744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13" name="Rectangle 612"/>
          <p:cNvSpPr/>
          <p:nvPr/>
        </p:nvSpPr>
        <p:spPr>
          <a:xfrm rot="10800000">
            <a:off x="3688106" y="237744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14" name="Rectangle 613"/>
          <p:cNvSpPr/>
          <p:nvPr/>
        </p:nvSpPr>
        <p:spPr>
          <a:xfrm rot="10800000">
            <a:off x="3101358" y="254508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15" name="Rectangle 614"/>
          <p:cNvSpPr/>
          <p:nvPr/>
        </p:nvSpPr>
        <p:spPr>
          <a:xfrm rot="10800000">
            <a:off x="3017541" y="271272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16" name="Rectangle 615"/>
          <p:cNvSpPr/>
          <p:nvPr/>
        </p:nvSpPr>
        <p:spPr>
          <a:xfrm rot="10800000">
            <a:off x="3101358" y="28803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17" name="Rectangle 616"/>
          <p:cNvSpPr/>
          <p:nvPr/>
        </p:nvSpPr>
        <p:spPr>
          <a:xfrm>
            <a:off x="5113049" y="8686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18" name="Rectangle 617"/>
          <p:cNvSpPr/>
          <p:nvPr/>
        </p:nvSpPr>
        <p:spPr>
          <a:xfrm>
            <a:off x="5448325" y="8686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19" name="Rectangle 618"/>
          <p:cNvSpPr/>
          <p:nvPr/>
        </p:nvSpPr>
        <p:spPr>
          <a:xfrm>
            <a:off x="5280686" y="8686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20" name="Rectangle 619"/>
          <p:cNvSpPr/>
          <p:nvPr/>
        </p:nvSpPr>
        <p:spPr>
          <a:xfrm>
            <a:off x="5029229" y="10363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21" name="Rectangle 620"/>
          <p:cNvSpPr/>
          <p:nvPr/>
        </p:nvSpPr>
        <p:spPr>
          <a:xfrm>
            <a:off x="5364506" y="10363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22" name="Rectangle 621"/>
          <p:cNvSpPr/>
          <p:nvPr/>
        </p:nvSpPr>
        <p:spPr>
          <a:xfrm>
            <a:off x="4777766" y="12039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23" name="Rectangle 622"/>
          <p:cNvSpPr/>
          <p:nvPr/>
        </p:nvSpPr>
        <p:spPr>
          <a:xfrm>
            <a:off x="4861587" y="13716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24" name="Rectangle 623"/>
          <p:cNvSpPr/>
          <p:nvPr/>
        </p:nvSpPr>
        <p:spPr>
          <a:xfrm>
            <a:off x="3771925" y="53340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25" name="Rectangle 624"/>
          <p:cNvSpPr/>
          <p:nvPr/>
        </p:nvSpPr>
        <p:spPr>
          <a:xfrm>
            <a:off x="3604284" y="53340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26" name="Rectangle 625"/>
          <p:cNvSpPr/>
          <p:nvPr/>
        </p:nvSpPr>
        <p:spPr>
          <a:xfrm rot="10800000">
            <a:off x="3604280" y="28803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27" name="Rectangle 626"/>
          <p:cNvSpPr/>
          <p:nvPr/>
        </p:nvSpPr>
        <p:spPr>
          <a:xfrm rot="10800000">
            <a:off x="3855747" y="271272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29" name="Rectangle 628"/>
          <p:cNvSpPr/>
          <p:nvPr/>
        </p:nvSpPr>
        <p:spPr>
          <a:xfrm rot="10800000">
            <a:off x="3771921" y="28803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30" name="Rectangle 629"/>
          <p:cNvSpPr/>
          <p:nvPr/>
        </p:nvSpPr>
        <p:spPr>
          <a:xfrm rot="10800000">
            <a:off x="3939563" y="28803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32" name="Rectangle 631"/>
          <p:cNvSpPr/>
          <p:nvPr/>
        </p:nvSpPr>
        <p:spPr>
          <a:xfrm>
            <a:off x="4945405" y="53340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33" name="Rectangle 632"/>
          <p:cNvSpPr/>
          <p:nvPr/>
        </p:nvSpPr>
        <p:spPr>
          <a:xfrm>
            <a:off x="4861587" y="701041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34" name="Rectangle 633"/>
          <p:cNvSpPr/>
          <p:nvPr/>
        </p:nvSpPr>
        <p:spPr>
          <a:xfrm>
            <a:off x="5196868" y="13716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35" name="Rectangle 634"/>
          <p:cNvSpPr/>
          <p:nvPr/>
        </p:nvSpPr>
        <p:spPr>
          <a:xfrm>
            <a:off x="5113047" y="15392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36" name="Rectangle 635"/>
          <p:cNvSpPr/>
          <p:nvPr/>
        </p:nvSpPr>
        <p:spPr>
          <a:xfrm rot="10800000">
            <a:off x="4861583" y="30480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37" name="Rectangle 636"/>
          <p:cNvSpPr/>
          <p:nvPr/>
        </p:nvSpPr>
        <p:spPr>
          <a:xfrm rot="10800000">
            <a:off x="5364505" y="20421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38" name="Rectangle 637"/>
          <p:cNvSpPr/>
          <p:nvPr/>
        </p:nvSpPr>
        <p:spPr>
          <a:xfrm rot="10800000">
            <a:off x="5280683" y="22098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39" name="Rectangle 638"/>
          <p:cNvSpPr/>
          <p:nvPr/>
        </p:nvSpPr>
        <p:spPr>
          <a:xfrm>
            <a:off x="3101364" y="12039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40" name="Rectangle 639"/>
          <p:cNvSpPr/>
          <p:nvPr/>
        </p:nvSpPr>
        <p:spPr>
          <a:xfrm>
            <a:off x="3185183" y="13716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41" name="Rectangle 640"/>
          <p:cNvSpPr/>
          <p:nvPr/>
        </p:nvSpPr>
        <p:spPr>
          <a:xfrm>
            <a:off x="3101363" y="15392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42" name="Rectangle 641"/>
          <p:cNvSpPr/>
          <p:nvPr/>
        </p:nvSpPr>
        <p:spPr>
          <a:xfrm>
            <a:off x="3017544" y="17068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43" name="Rectangle 642"/>
          <p:cNvSpPr/>
          <p:nvPr/>
        </p:nvSpPr>
        <p:spPr>
          <a:xfrm rot="10800000">
            <a:off x="5448323" y="18745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44" name="Rectangle 643"/>
          <p:cNvSpPr/>
          <p:nvPr/>
        </p:nvSpPr>
        <p:spPr>
          <a:xfrm rot="10800000">
            <a:off x="5532145" y="20421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45" name="Rectangle 644"/>
          <p:cNvSpPr/>
          <p:nvPr/>
        </p:nvSpPr>
        <p:spPr>
          <a:xfrm rot="10800000">
            <a:off x="5364505" y="23774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46" name="Rectangle 645"/>
          <p:cNvSpPr/>
          <p:nvPr/>
        </p:nvSpPr>
        <p:spPr>
          <a:xfrm rot="10800000">
            <a:off x="5532147" y="23774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47" name="Rectangle 646"/>
          <p:cNvSpPr/>
          <p:nvPr/>
        </p:nvSpPr>
        <p:spPr>
          <a:xfrm rot="10800000">
            <a:off x="5448319" y="28803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48" name="Rectangle 647"/>
          <p:cNvSpPr/>
          <p:nvPr/>
        </p:nvSpPr>
        <p:spPr>
          <a:xfrm rot="10800000">
            <a:off x="5532139" y="30480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49" name="Rectangle 648"/>
          <p:cNvSpPr/>
          <p:nvPr/>
        </p:nvSpPr>
        <p:spPr>
          <a:xfrm rot="10800000">
            <a:off x="5113044" y="25450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50" name="Rectangle 649"/>
          <p:cNvSpPr/>
          <p:nvPr/>
        </p:nvSpPr>
        <p:spPr>
          <a:xfrm rot="10800000">
            <a:off x="5029228" y="27127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51" name="Rectangle 650"/>
          <p:cNvSpPr/>
          <p:nvPr/>
        </p:nvSpPr>
        <p:spPr>
          <a:xfrm rot="10800000">
            <a:off x="5196868" y="27127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52" name="Rectangle 651"/>
          <p:cNvSpPr/>
          <p:nvPr/>
        </p:nvSpPr>
        <p:spPr>
          <a:xfrm rot="10800000">
            <a:off x="5113043" y="28803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53" name="Rectangle 652"/>
          <p:cNvSpPr/>
          <p:nvPr/>
        </p:nvSpPr>
        <p:spPr>
          <a:xfrm rot="10800000">
            <a:off x="4693948" y="23774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54" name="Rectangle 653"/>
          <p:cNvSpPr/>
          <p:nvPr/>
        </p:nvSpPr>
        <p:spPr>
          <a:xfrm rot="10800000">
            <a:off x="4777764" y="25450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55" name="Rectangle 654"/>
          <p:cNvSpPr/>
          <p:nvPr/>
        </p:nvSpPr>
        <p:spPr>
          <a:xfrm rot="10800000">
            <a:off x="4610124" y="25450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56" name="Rectangle 655"/>
          <p:cNvSpPr/>
          <p:nvPr/>
        </p:nvSpPr>
        <p:spPr>
          <a:xfrm rot="10800000">
            <a:off x="4693948" y="27127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57" name="Rectangle 656"/>
          <p:cNvSpPr/>
          <p:nvPr/>
        </p:nvSpPr>
        <p:spPr>
          <a:xfrm rot="10800000">
            <a:off x="4442483" y="28803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58" name="Rectangle 657"/>
          <p:cNvSpPr/>
          <p:nvPr/>
        </p:nvSpPr>
        <p:spPr>
          <a:xfrm>
            <a:off x="5364502" y="365760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60" name="Rectangle 659"/>
          <p:cNvSpPr/>
          <p:nvPr/>
        </p:nvSpPr>
        <p:spPr>
          <a:xfrm>
            <a:off x="4107206" y="53340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61" name="Rectangle 660"/>
          <p:cNvSpPr/>
          <p:nvPr/>
        </p:nvSpPr>
        <p:spPr>
          <a:xfrm>
            <a:off x="4777765" y="53340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62" name="Rectangle 661"/>
          <p:cNvSpPr/>
          <p:nvPr/>
        </p:nvSpPr>
        <p:spPr>
          <a:xfrm>
            <a:off x="5113045" y="53340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63" name="Rectangle 662"/>
          <p:cNvSpPr/>
          <p:nvPr/>
        </p:nvSpPr>
        <p:spPr>
          <a:xfrm>
            <a:off x="3771928" y="8686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64" name="Rectangle 663"/>
          <p:cNvSpPr/>
          <p:nvPr/>
        </p:nvSpPr>
        <p:spPr>
          <a:xfrm>
            <a:off x="4107209" y="8686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65" name="Rectangle 664"/>
          <p:cNvSpPr/>
          <p:nvPr/>
        </p:nvSpPr>
        <p:spPr>
          <a:xfrm>
            <a:off x="3269004" y="8686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66" name="Rectangle 665"/>
          <p:cNvSpPr/>
          <p:nvPr/>
        </p:nvSpPr>
        <p:spPr>
          <a:xfrm>
            <a:off x="3436643" y="8686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67" name="Rectangle 666"/>
          <p:cNvSpPr/>
          <p:nvPr/>
        </p:nvSpPr>
        <p:spPr>
          <a:xfrm>
            <a:off x="3352823" y="10363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68" name="Rectangle 667"/>
          <p:cNvSpPr/>
          <p:nvPr/>
        </p:nvSpPr>
        <p:spPr>
          <a:xfrm>
            <a:off x="3688107" y="10363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69" name="Rectangle 668"/>
          <p:cNvSpPr/>
          <p:nvPr/>
        </p:nvSpPr>
        <p:spPr>
          <a:xfrm>
            <a:off x="3855748" y="10363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70" name="Rectangle 669"/>
          <p:cNvSpPr/>
          <p:nvPr/>
        </p:nvSpPr>
        <p:spPr>
          <a:xfrm>
            <a:off x="3771926" y="12039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71" name="Rectangle 670"/>
          <p:cNvSpPr/>
          <p:nvPr/>
        </p:nvSpPr>
        <p:spPr>
          <a:xfrm>
            <a:off x="4107207" y="12039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72" name="Rectangle 671"/>
          <p:cNvSpPr/>
          <p:nvPr/>
        </p:nvSpPr>
        <p:spPr>
          <a:xfrm>
            <a:off x="3520465" y="13716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73" name="Rectangle 672"/>
          <p:cNvSpPr/>
          <p:nvPr/>
        </p:nvSpPr>
        <p:spPr>
          <a:xfrm>
            <a:off x="3436641" y="15392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74" name="Rectangle 673"/>
          <p:cNvSpPr/>
          <p:nvPr/>
        </p:nvSpPr>
        <p:spPr>
          <a:xfrm>
            <a:off x="4023389" y="13716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75" name="Rectangle 674"/>
          <p:cNvSpPr/>
          <p:nvPr/>
        </p:nvSpPr>
        <p:spPr>
          <a:xfrm>
            <a:off x="4107206" y="15392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76" name="Rectangle 675"/>
          <p:cNvSpPr/>
          <p:nvPr/>
        </p:nvSpPr>
        <p:spPr>
          <a:xfrm>
            <a:off x="3520465" y="17068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77" name="Rectangle 676"/>
          <p:cNvSpPr/>
          <p:nvPr/>
        </p:nvSpPr>
        <p:spPr>
          <a:xfrm>
            <a:off x="3855748" y="17068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78" name="Rectangle 677"/>
          <p:cNvSpPr/>
          <p:nvPr/>
        </p:nvSpPr>
        <p:spPr>
          <a:xfrm>
            <a:off x="4358668" y="13716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79" name="Rectangle 678"/>
          <p:cNvSpPr/>
          <p:nvPr/>
        </p:nvSpPr>
        <p:spPr>
          <a:xfrm>
            <a:off x="4274845" y="15392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80" name="Rectangle 679"/>
          <p:cNvSpPr/>
          <p:nvPr/>
        </p:nvSpPr>
        <p:spPr>
          <a:xfrm>
            <a:off x="4191029" y="701041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81" name="Rectangle 680"/>
          <p:cNvSpPr/>
          <p:nvPr/>
        </p:nvSpPr>
        <p:spPr>
          <a:xfrm>
            <a:off x="4274847" y="8686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82" name="Rectangle 681"/>
          <p:cNvSpPr/>
          <p:nvPr/>
        </p:nvSpPr>
        <p:spPr>
          <a:xfrm>
            <a:off x="4358668" y="10363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83" name="Rectangle 682"/>
          <p:cNvSpPr/>
          <p:nvPr/>
        </p:nvSpPr>
        <p:spPr>
          <a:xfrm>
            <a:off x="4693948" y="17068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84" name="Rectangle 683"/>
          <p:cNvSpPr/>
          <p:nvPr/>
        </p:nvSpPr>
        <p:spPr>
          <a:xfrm rot="10800000">
            <a:off x="4945405" y="18745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85" name="Rectangle 684"/>
          <p:cNvSpPr/>
          <p:nvPr/>
        </p:nvSpPr>
        <p:spPr>
          <a:xfrm rot="10800000">
            <a:off x="4610125" y="18745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86" name="Rectangle 685"/>
          <p:cNvSpPr/>
          <p:nvPr/>
        </p:nvSpPr>
        <p:spPr>
          <a:xfrm>
            <a:off x="3352826" y="17068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87" name="Rectangle 686"/>
          <p:cNvSpPr/>
          <p:nvPr/>
        </p:nvSpPr>
        <p:spPr>
          <a:xfrm>
            <a:off x="4526308" y="17068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88" name="Rectangle 687"/>
          <p:cNvSpPr/>
          <p:nvPr/>
        </p:nvSpPr>
        <p:spPr>
          <a:xfrm rot="10800000">
            <a:off x="4107203" y="22098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89" name="Rectangle 688"/>
          <p:cNvSpPr/>
          <p:nvPr/>
        </p:nvSpPr>
        <p:spPr>
          <a:xfrm rot="10800000">
            <a:off x="4191028" y="20421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91" name="Rectangle 690"/>
          <p:cNvSpPr/>
          <p:nvPr/>
        </p:nvSpPr>
        <p:spPr>
          <a:xfrm rot="10800000">
            <a:off x="4358668" y="23774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92" name="Rectangle 691"/>
          <p:cNvSpPr/>
          <p:nvPr/>
        </p:nvSpPr>
        <p:spPr>
          <a:xfrm rot="10800000">
            <a:off x="4107203" y="25450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93" name="Rectangle 692"/>
          <p:cNvSpPr/>
          <p:nvPr/>
        </p:nvSpPr>
        <p:spPr>
          <a:xfrm rot="10800000">
            <a:off x="4358668" y="20421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94" name="Rectangle 693"/>
          <p:cNvSpPr/>
          <p:nvPr/>
        </p:nvSpPr>
        <p:spPr>
          <a:xfrm rot="10800000">
            <a:off x="4442483" y="22098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95" name="Rectangle 694"/>
          <p:cNvSpPr/>
          <p:nvPr/>
        </p:nvSpPr>
        <p:spPr>
          <a:xfrm rot="10800000">
            <a:off x="4358668" y="27127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96" name="Rectangle 695"/>
          <p:cNvSpPr/>
          <p:nvPr/>
        </p:nvSpPr>
        <p:spPr>
          <a:xfrm rot="10800000">
            <a:off x="4191028" y="27127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97" name="Rectangle 696"/>
          <p:cNvSpPr/>
          <p:nvPr/>
        </p:nvSpPr>
        <p:spPr>
          <a:xfrm rot="10800000">
            <a:off x="4274843" y="28803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98" name="Rectangle 697"/>
          <p:cNvSpPr/>
          <p:nvPr/>
        </p:nvSpPr>
        <p:spPr>
          <a:xfrm rot="10800000">
            <a:off x="5029228" y="20421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99" name="Rectangle 698"/>
          <p:cNvSpPr/>
          <p:nvPr/>
        </p:nvSpPr>
        <p:spPr>
          <a:xfrm rot="10800000">
            <a:off x="4945403" y="22098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00" name="Rectangle 699"/>
          <p:cNvSpPr/>
          <p:nvPr/>
        </p:nvSpPr>
        <p:spPr>
          <a:xfrm>
            <a:off x="419107" y="321564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01" name="Rectangle 700"/>
          <p:cNvSpPr/>
          <p:nvPr/>
        </p:nvSpPr>
        <p:spPr>
          <a:xfrm>
            <a:off x="754388" y="321564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02" name="Rectangle 701"/>
          <p:cNvSpPr/>
          <p:nvPr/>
        </p:nvSpPr>
        <p:spPr>
          <a:xfrm>
            <a:off x="586747" y="321564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18" name="Rectangle 717"/>
          <p:cNvSpPr/>
          <p:nvPr/>
        </p:nvSpPr>
        <p:spPr>
          <a:xfrm>
            <a:off x="1257312" y="321564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19" name="Rectangle 718"/>
          <p:cNvSpPr/>
          <p:nvPr/>
        </p:nvSpPr>
        <p:spPr>
          <a:xfrm>
            <a:off x="1592591" y="321564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20" name="Rectangle 719"/>
          <p:cNvSpPr/>
          <p:nvPr/>
        </p:nvSpPr>
        <p:spPr>
          <a:xfrm>
            <a:off x="1760231" y="321564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21" name="Rectangle 720"/>
          <p:cNvSpPr/>
          <p:nvPr/>
        </p:nvSpPr>
        <p:spPr>
          <a:xfrm>
            <a:off x="1927871" y="321564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22" name="Rectangle 721"/>
          <p:cNvSpPr/>
          <p:nvPr/>
        </p:nvSpPr>
        <p:spPr>
          <a:xfrm>
            <a:off x="2766067" y="321564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23" name="Rectangle 722"/>
          <p:cNvSpPr/>
          <p:nvPr/>
        </p:nvSpPr>
        <p:spPr>
          <a:xfrm>
            <a:off x="2598428" y="321564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24" name="Rectangle 723"/>
          <p:cNvSpPr/>
          <p:nvPr/>
        </p:nvSpPr>
        <p:spPr>
          <a:xfrm>
            <a:off x="251467" y="321564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26" name="Rectangle 725"/>
          <p:cNvSpPr/>
          <p:nvPr/>
        </p:nvSpPr>
        <p:spPr>
          <a:xfrm rot="10800000">
            <a:off x="2598428" y="55626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27" name="Rectangle 726"/>
          <p:cNvSpPr/>
          <p:nvPr/>
        </p:nvSpPr>
        <p:spPr>
          <a:xfrm rot="10800000">
            <a:off x="2263152" y="55626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28" name="Rectangle 727"/>
          <p:cNvSpPr/>
          <p:nvPr/>
        </p:nvSpPr>
        <p:spPr>
          <a:xfrm rot="10800000">
            <a:off x="2095512" y="55626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29" name="Rectangle 728"/>
          <p:cNvSpPr/>
          <p:nvPr/>
        </p:nvSpPr>
        <p:spPr>
          <a:xfrm rot="10800000">
            <a:off x="1927871" y="55626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30" name="Rectangle 729"/>
          <p:cNvSpPr/>
          <p:nvPr/>
        </p:nvSpPr>
        <p:spPr>
          <a:xfrm rot="10800000">
            <a:off x="1424951" y="556260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31" name="Rectangle 730"/>
          <p:cNvSpPr/>
          <p:nvPr/>
        </p:nvSpPr>
        <p:spPr>
          <a:xfrm rot="10800000">
            <a:off x="754384" y="556260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32" name="Rectangle 731"/>
          <p:cNvSpPr/>
          <p:nvPr/>
        </p:nvSpPr>
        <p:spPr>
          <a:xfrm rot="10800000">
            <a:off x="586744" y="556260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33" name="Rectangle 732"/>
          <p:cNvSpPr/>
          <p:nvPr/>
        </p:nvSpPr>
        <p:spPr>
          <a:xfrm rot="10800000">
            <a:off x="251462" y="556260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35" name="Rectangle 734"/>
          <p:cNvSpPr/>
          <p:nvPr/>
        </p:nvSpPr>
        <p:spPr>
          <a:xfrm>
            <a:off x="502928" y="37185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36" name="Rectangle 735"/>
          <p:cNvSpPr/>
          <p:nvPr/>
        </p:nvSpPr>
        <p:spPr>
          <a:xfrm>
            <a:off x="838209" y="37185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37" name="Rectangle 736"/>
          <p:cNvSpPr/>
          <p:nvPr/>
        </p:nvSpPr>
        <p:spPr>
          <a:xfrm>
            <a:off x="419109" y="35509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38" name="Rectangle 737"/>
          <p:cNvSpPr/>
          <p:nvPr/>
        </p:nvSpPr>
        <p:spPr>
          <a:xfrm>
            <a:off x="1508775" y="37185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39" name="Rectangle 738"/>
          <p:cNvSpPr/>
          <p:nvPr/>
        </p:nvSpPr>
        <p:spPr>
          <a:xfrm>
            <a:off x="1341135" y="37185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40" name="Rectangle 739"/>
          <p:cNvSpPr/>
          <p:nvPr/>
        </p:nvSpPr>
        <p:spPr>
          <a:xfrm>
            <a:off x="922030" y="35509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41" name="Rectangle 740"/>
          <p:cNvSpPr/>
          <p:nvPr/>
        </p:nvSpPr>
        <p:spPr>
          <a:xfrm>
            <a:off x="1257315" y="35509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42" name="Rectangle 741"/>
          <p:cNvSpPr/>
          <p:nvPr/>
        </p:nvSpPr>
        <p:spPr>
          <a:xfrm>
            <a:off x="1844054" y="37185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43" name="Rectangle 742"/>
          <p:cNvSpPr/>
          <p:nvPr/>
        </p:nvSpPr>
        <p:spPr>
          <a:xfrm>
            <a:off x="2179334" y="37185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44" name="Rectangle 743"/>
          <p:cNvSpPr/>
          <p:nvPr/>
        </p:nvSpPr>
        <p:spPr>
          <a:xfrm>
            <a:off x="2011694" y="37185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45" name="Rectangle 744"/>
          <p:cNvSpPr/>
          <p:nvPr/>
        </p:nvSpPr>
        <p:spPr>
          <a:xfrm>
            <a:off x="1760234" y="35509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46" name="Rectangle 745"/>
          <p:cNvSpPr/>
          <p:nvPr/>
        </p:nvSpPr>
        <p:spPr>
          <a:xfrm>
            <a:off x="2095514" y="35509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47" name="Rectangle 746"/>
          <p:cNvSpPr/>
          <p:nvPr/>
        </p:nvSpPr>
        <p:spPr>
          <a:xfrm>
            <a:off x="1927874" y="35509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48" name="Rectangle 747"/>
          <p:cNvSpPr/>
          <p:nvPr/>
        </p:nvSpPr>
        <p:spPr>
          <a:xfrm>
            <a:off x="2514615" y="37185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50" name="Rectangle 749"/>
          <p:cNvSpPr/>
          <p:nvPr/>
        </p:nvSpPr>
        <p:spPr>
          <a:xfrm>
            <a:off x="2263154" y="35509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51" name="Rectangle 750"/>
          <p:cNvSpPr/>
          <p:nvPr/>
        </p:nvSpPr>
        <p:spPr>
          <a:xfrm>
            <a:off x="251467" y="35509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54" name="Rectangle 753"/>
          <p:cNvSpPr/>
          <p:nvPr/>
        </p:nvSpPr>
        <p:spPr>
          <a:xfrm>
            <a:off x="335289" y="37185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55" name="Rectangle 754"/>
          <p:cNvSpPr/>
          <p:nvPr/>
        </p:nvSpPr>
        <p:spPr>
          <a:xfrm>
            <a:off x="670572" y="40538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56" name="Rectangle 755"/>
          <p:cNvSpPr/>
          <p:nvPr/>
        </p:nvSpPr>
        <p:spPr>
          <a:xfrm>
            <a:off x="754388" y="38862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57" name="Rectangle 756"/>
          <p:cNvSpPr/>
          <p:nvPr/>
        </p:nvSpPr>
        <p:spPr>
          <a:xfrm>
            <a:off x="586749" y="38862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58" name="Rectangle 757"/>
          <p:cNvSpPr/>
          <p:nvPr/>
        </p:nvSpPr>
        <p:spPr>
          <a:xfrm>
            <a:off x="1005853" y="40538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59" name="Rectangle 758"/>
          <p:cNvSpPr/>
          <p:nvPr/>
        </p:nvSpPr>
        <p:spPr>
          <a:xfrm>
            <a:off x="1173494" y="40538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60" name="Rectangle 759"/>
          <p:cNvSpPr/>
          <p:nvPr/>
        </p:nvSpPr>
        <p:spPr>
          <a:xfrm>
            <a:off x="1508774" y="40538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61" name="Rectangle 760"/>
          <p:cNvSpPr/>
          <p:nvPr/>
        </p:nvSpPr>
        <p:spPr>
          <a:xfrm>
            <a:off x="922030" y="38862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62" name="Rectangle 761"/>
          <p:cNvSpPr/>
          <p:nvPr/>
        </p:nvSpPr>
        <p:spPr>
          <a:xfrm>
            <a:off x="1257313" y="38862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63" name="Rectangle 762"/>
          <p:cNvSpPr/>
          <p:nvPr/>
        </p:nvSpPr>
        <p:spPr>
          <a:xfrm>
            <a:off x="1844053" y="40538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65" name="Rectangle 764"/>
          <p:cNvSpPr/>
          <p:nvPr/>
        </p:nvSpPr>
        <p:spPr>
          <a:xfrm>
            <a:off x="1592591" y="388620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66" name="Rectangle 765"/>
          <p:cNvSpPr/>
          <p:nvPr/>
        </p:nvSpPr>
        <p:spPr>
          <a:xfrm>
            <a:off x="1760231" y="388620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67" name="Rectangle 766"/>
          <p:cNvSpPr/>
          <p:nvPr/>
        </p:nvSpPr>
        <p:spPr>
          <a:xfrm>
            <a:off x="1927871" y="388620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68" name="Rectangle 767"/>
          <p:cNvSpPr/>
          <p:nvPr/>
        </p:nvSpPr>
        <p:spPr>
          <a:xfrm>
            <a:off x="2346974" y="40538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69" name="Rectangle 768"/>
          <p:cNvSpPr/>
          <p:nvPr/>
        </p:nvSpPr>
        <p:spPr>
          <a:xfrm>
            <a:off x="2849889" y="40538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70" name="Rectangle 769"/>
          <p:cNvSpPr/>
          <p:nvPr/>
        </p:nvSpPr>
        <p:spPr>
          <a:xfrm>
            <a:off x="2682250" y="40538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71" name="Rectangle 770"/>
          <p:cNvSpPr/>
          <p:nvPr/>
        </p:nvSpPr>
        <p:spPr>
          <a:xfrm>
            <a:off x="2263152" y="38862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72" name="Rectangle 771"/>
          <p:cNvSpPr/>
          <p:nvPr/>
        </p:nvSpPr>
        <p:spPr>
          <a:xfrm>
            <a:off x="2430793" y="38862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73" name="Rectangle 772"/>
          <p:cNvSpPr/>
          <p:nvPr/>
        </p:nvSpPr>
        <p:spPr>
          <a:xfrm>
            <a:off x="2766068" y="38862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74" name="Rectangle 773"/>
          <p:cNvSpPr/>
          <p:nvPr/>
        </p:nvSpPr>
        <p:spPr>
          <a:xfrm>
            <a:off x="2598429" y="38862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75" name="Rectangle 774"/>
          <p:cNvSpPr/>
          <p:nvPr/>
        </p:nvSpPr>
        <p:spPr>
          <a:xfrm>
            <a:off x="251467" y="38862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78" name="Rectangle 777"/>
          <p:cNvSpPr/>
          <p:nvPr/>
        </p:nvSpPr>
        <p:spPr>
          <a:xfrm>
            <a:off x="335289" y="40538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79" name="Rectangle 778"/>
          <p:cNvSpPr/>
          <p:nvPr/>
        </p:nvSpPr>
        <p:spPr>
          <a:xfrm rot="10800000">
            <a:off x="2682245" y="57302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80" name="Rectangle 779"/>
          <p:cNvSpPr/>
          <p:nvPr/>
        </p:nvSpPr>
        <p:spPr>
          <a:xfrm rot="10800000">
            <a:off x="2346968" y="57302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81" name="Rectangle 780"/>
          <p:cNvSpPr/>
          <p:nvPr/>
        </p:nvSpPr>
        <p:spPr>
          <a:xfrm rot="10800000">
            <a:off x="2514608" y="57302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82" name="Rectangle 781"/>
          <p:cNvSpPr/>
          <p:nvPr/>
        </p:nvSpPr>
        <p:spPr>
          <a:xfrm rot="10800000">
            <a:off x="2011688" y="57302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83" name="Rectangle 782"/>
          <p:cNvSpPr/>
          <p:nvPr/>
        </p:nvSpPr>
        <p:spPr>
          <a:xfrm rot="10800000">
            <a:off x="1844054" y="57302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84" name="Rectangle 783"/>
          <p:cNvSpPr/>
          <p:nvPr/>
        </p:nvSpPr>
        <p:spPr>
          <a:xfrm rot="10800000">
            <a:off x="1508774" y="57302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85" name="Rectangle 784"/>
          <p:cNvSpPr/>
          <p:nvPr/>
        </p:nvSpPr>
        <p:spPr>
          <a:xfrm rot="10800000">
            <a:off x="1341134" y="573024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86" name="Rectangle 785"/>
          <p:cNvSpPr/>
          <p:nvPr/>
        </p:nvSpPr>
        <p:spPr>
          <a:xfrm rot="10800000">
            <a:off x="1173493" y="573024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87" name="Rectangle 786"/>
          <p:cNvSpPr/>
          <p:nvPr/>
        </p:nvSpPr>
        <p:spPr>
          <a:xfrm rot="10800000">
            <a:off x="335287" y="573024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88" name="Rectangle 787"/>
          <p:cNvSpPr/>
          <p:nvPr/>
        </p:nvSpPr>
        <p:spPr>
          <a:xfrm rot="10800000">
            <a:off x="502927" y="573024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90" name="Rectangle 789"/>
          <p:cNvSpPr/>
          <p:nvPr/>
        </p:nvSpPr>
        <p:spPr>
          <a:xfrm>
            <a:off x="502929" y="338328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91" name="Rectangle 790"/>
          <p:cNvSpPr/>
          <p:nvPr/>
        </p:nvSpPr>
        <p:spPr>
          <a:xfrm>
            <a:off x="838208" y="338328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92" name="Rectangle 791"/>
          <p:cNvSpPr/>
          <p:nvPr/>
        </p:nvSpPr>
        <p:spPr>
          <a:xfrm>
            <a:off x="670567" y="338328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93" name="Rectangle 792"/>
          <p:cNvSpPr/>
          <p:nvPr/>
        </p:nvSpPr>
        <p:spPr>
          <a:xfrm>
            <a:off x="1005852" y="338328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94" name="Rectangle 793"/>
          <p:cNvSpPr/>
          <p:nvPr/>
        </p:nvSpPr>
        <p:spPr>
          <a:xfrm>
            <a:off x="1173493" y="338328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95" name="Rectangle 794"/>
          <p:cNvSpPr/>
          <p:nvPr/>
        </p:nvSpPr>
        <p:spPr>
          <a:xfrm>
            <a:off x="1341134" y="338328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96" name="Rectangle 795"/>
          <p:cNvSpPr/>
          <p:nvPr/>
        </p:nvSpPr>
        <p:spPr>
          <a:xfrm>
            <a:off x="1676413" y="3383281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97" name="Rectangle 796"/>
          <p:cNvSpPr/>
          <p:nvPr/>
        </p:nvSpPr>
        <p:spPr>
          <a:xfrm>
            <a:off x="1844053" y="3383281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98" name="Rectangle 797"/>
          <p:cNvSpPr/>
          <p:nvPr/>
        </p:nvSpPr>
        <p:spPr>
          <a:xfrm>
            <a:off x="2011693" y="3383281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99" name="Rectangle 798"/>
          <p:cNvSpPr/>
          <p:nvPr/>
        </p:nvSpPr>
        <p:spPr>
          <a:xfrm>
            <a:off x="2346974" y="3383281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00" name="Rectangle 799"/>
          <p:cNvSpPr/>
          <p:nvPr/>
        </p:nvSpPr>
        <p:spPr>
          <a:xfrm>
            <a:off x="2514614" y="3383281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01" name="Rectangle 800"/>
          <p:cNvSpPr/>
          <p:nvPr/>
        </p:nvSpPr>
        <p:spPr>
          <a:xfrm>
            <a:off x="2849890" y="3383281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02" name="Rectangle 801"/>
          <p:cNvSpPr/>
          <p:nvPr/>
        </p:nvSpPr>
        <p:spPr>
          <a:xfrm>
            <a:off x="2682251" y="3383281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04" name="Rectangle 803"/>
          <p:cNvSpPr/>
          <p:nvPr/>
        </p:nvSpPr>
        <p:spPr>
          <a:xfrm>
            <a:off x="335289" y="338328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05" name="Rectangle 804"/>
          <p:cNvSpPr/>
          <p:nvPr/>
        </p:nvSpPr>
        <p:spPr>
          <a:xfrm rot="10800000">
            <a:off x="2682250" y="53949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06" name="Rectangle 805"/>
          <p:cNvSpPr/>
          <p:nvPr/>
        </p:nvSpPr>
        <p:spPr>
          <a:xfrm rot="10800000">
            <a:off x="2179334" y="53949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07" name="Rectangle 806"/>
          <p:cNvSpPr/>
          <p:nvPr/>
        </p:nvSpPr>
        <p:spPr>
          <a:xfrm rot="10800000">
            <a:off x="1844054" y="53949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08" name="Rectangle 807"/>
          <p:cNvSpPr/>
          <p:nvPr/>
        </p:nvSpPr>
        <p:spPr>
          <a:xfrm rot="10800000">
            <a:off x="1341134" y="539496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09" name="Rectangle 808"/>
          <p:cNvSpPr/>
          <p:nvPr/>
        </p:nvSpPr>
        <p:spPr>
          <a:xfrm rot="10800000">
            <a:off x="1005851" y="539496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10" name="Rectangle 809"/>
          <p:cNvSpPr/>
          <p:nvPr/>
        </p:nvSpPr>
        <p:spPr>
          <a:xfrm rot="10800000">
            <a:off x="838209" y="539496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11" name="Rectangle 810"/>
          <p:cNvSpPr/>
          <p:nvPr/>
        </p:nvSpPr>
        <p:spPr>
          <a:xfrm rot="10800000">
            <a:off x="670569" y="53949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12" name="Rectangle 811"/>
          <p:cNvSpPr/>
          <p:nvPr/>
        </p:nvSpPr>
        <p:spPr>
          <a:xfrm rot="10800000">
            <a:off x="502927" y="53949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13" name="Rectangle 812"/>
          <p:cNvSpPr/>
          <p:nvPr/>
        </p:nvSpPr>
        <p:spPr>
          <a:xfrm rot="10800000">
            <a:off x="2849890" y="53949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15" name="Rectangle 814"/>
          <p:cNvSpPr/>
          <p:nvPr/>
        </p:nvSpPr>
        <p:spPr>
          <a:xfrm rot="10800000">
            <a:off x="2598429" y="52273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16" name="Rectangle 815"/>
          <p:cNvSpPr/>
          <p:nvPr/>
        </p:nvSpPr>
        <p:spPr>
          <a:xfrm rot="10800000">
            <a:off x="2263149" y="52273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17" name="Rectangle 816"/>
          <p:cNvSpPr/>
          <p:nvPr/>
        </p:nvSpPr>
        <p:spPr>
          <a:xfrm rot="10800000">
            <a:off x="1592589" y="52273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18" name="Rectangle 817"/>
          <p:cNvSpPr/>
          <p:nvPr/>
        </p:nvSpPr>
        <p:spPr>
          <a:xfrm rot="10800000">
            <a:off x="1760229" y="52273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19" name="Rectangle 818"/>
          <p:cNvSpPr/>
          <p:nvPr/>
        </p:nvSpPr>
        <p:spPr>
          <a:xfrm rot="10800000">
            <a:off x="1257308" y="522732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20" name="Rectangle 819"/>
          <p:cNvSpPr/>
          <p:nvPr/>
        </p:nvSpPr>
        <p:spPr>
          <a:xfrm rot="10800000">
            <a:off x="922026" y="522732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21" name="Rectangle 820"/>
          <p:cNvSpPr/>
          <p:nvPr/>
        </p:nvSpPr>
        <p:spPr>
          <a:xfrm rot="10800000">
            <a:off x="1089667" y="522732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22" name="Rectangle 821"/>
          <p:cNvSpPr/>
          <p:nvPr/>
        </p:nvSpPr>
        <p:spPr>
          <a:xfrm rot="10800000">
            <a:off x="754384" y="522732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23" name="Rectangle 822"/>
          <p:cNvSpPr/>
          <p:nvPr/>
        </p:nvSpPr>
        <p:spPr>
          <a:xfrm rot="10800000">
            <a:off x="586744" y="522732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24" name="Rectangle 823"/>
          <p:cNvSpPr/>
          <p:nvPr/>
        </p:nvSpPr>
        <p:spPr>
          <a:xfrm rot="10800000">
            <a:off x="251462" y="522732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27" name="Rectangle 826"/>
          <p:cNvSpPr/>
          <p:nvPr/>
        </p:nvSpPr>
        <p:spPr>
          <a:xfrm rot="10800000">
            <a:off x="2346974" y="50596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28" name="Rectangle 827"/>
          <p:cNvSpPr/>
          <p:nvPr/>
        </p:nvSpPr>
        <p:spPr>
          <a:xfrm rot="10800000">
            <a:off x="2514614" y="50596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29" name="Rectangle 828"/>
          <p:cNvSpPr/>
          <p:nvPr/>
        </p:nvSpPr>
        <p:spPr>
          <a:xfrm rot="10800000">
            <a:off x="2179334" y="50596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30" name="Rectangle 829"/>
          <p:cNvSpPr/>
          <p:nvPr/>
        </p:nvSpPr>
        <p:spPr>
          <a:xfrm rot="10800000">
            <a:off x="1844054" y="50596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31" name="Rectangle 830"/>
          <p:cNvSpPr/>
          <p:nvPr/>
        </p:nvSpPr>
        <p:spPr>
          <a:xfrm rot="10800000">
            <a:off x="1508774" y="50596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32" name="Rectangle 831"/>
          <p:cNvSpPr/>
          <p:nvPr/>
        </p:nvSpPr>
        <p:spPr>
          <a:xfrm rot="10800000">
            <a:off x="1341134" y="505968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33" name="Rectangle 832"/>
          <p:cNvSpPr/>
          <p:nvPr/>
        </p:nvSpPr>
        <p:spPr>
          <a:xfrm rot="10800000">
            <a:off x="1173493" y="505968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34" name="Rectangle 833"/>
          <p:cNvSpPr/>
          <p:nvPr/>
        </p:nvSpPr>
        <p:spPr>
          <a:xfrm rot="10800000">
            <a:off x="838209" y="505968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35" name="Rectangle 834"/>
          <p:cNvSpPr/>
          <p:nvPr/>
        </p:nvSpPr>
        <p:spPr>
          <a:xfrm rot="10800000">
            <a:off x="670569" y="505968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36" name="Rectangle 835"/>
          <p:cNvSpPr/>
          <p:nvPr/>
        </p:nvSpPr>
        <p:spPr>
          <a:xfrm rot="10800000">
            <a:off x="335287" y="505968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38" name="Rectangle 837"/>
          <p:cNvSpPr/>
          <p:nvPr/>
        </p:nvSpPr>
        <p:spPr>
          <a:xfrm rot="10800000">
            <a:off x="2430788" y="48920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39" name="Rectangle 838"/>
          <p:cNvSpPr/>
          <p:nvPr/>
        </p:nvSpPr>
        <p:spPr>
          <a:xfrm rot="10800000">
            <a:off x="2095508" y="48920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40" name="Rectangle 839"/>
          <p:cNvSpPr/>
          <p:nvPr/>
        </p:nvSpPr>
        <p:spPr>
          <a:xfrm rot="10800000">
            <a:off x="1927868" y="48920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41" name="Rectangle 840"/>
          <p:cNvSpPr/>
          <p:nvPr/>
        </p:nvSpPr>
        <p:spPr>
          <a:xfrm rot="10800000">
            <a:off x="1592588" y="48920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42" name="Rectangle 841"/>
          <p:cNvSpPr/>
          <p:nvPr/>
        </p:nvSpPr>
        <p:spPr>
          <a:xfrm rot="10800000">
            <a:off x="1257308" y="489204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43" name="Rectangle 842"/>
          <p:cNvSpPr/>
          <p:nvPr/>
        </p:nvSpPr>
        <p:spPr>
          <a:xfrm rot="10800000">
            <a:off x="1089667" y="489204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44" name="Rectangle 843"/>
          <p:cNvSpPr/>
          <p:nvPr/>
        </p:nvSpPr>
        <p:spPr>
          <a:xfrm rot="10800000">
            <a:off x="754384" y="489204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45" name="Rectangle 844"/>
          <p:cNvSpPr/>
          <p:nvPr/>
        </p:nvSpPr>
        <p:spPr>
          <a:xfrm rot="10800000">
            <a:off x="251462" y="489204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46" name="Rectangle 845"/>
          <p:cNvSpPr/>
          <p:nvPr/>
        </p:nvSpPr>
        <p:spPr>
          <a:xfrm rot="10800000">
            <a:off x="419104" y="489204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49" name="Rectangle 848"/>
          <p:cNvSpPr/>
          <p:nvPr/>
        </p:nvSpPr>
        <p:spPr>
          <a:xfrm>
            <a:off x="502928" y="43891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50" name="Rectangle 849"/>
          <p:cNvSpPr/>
          <p:nvPr/>
        </p:nvSpPr>
        <p:spPr>
          <a:xfrm>
            <a:off x="586748" y="42214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51" name="Rectangle 850"/>
          <p:cNvSpPr/>
          <p:nvPr/>
        </p:nvSpPr>
        <p:spPr>
          <a:xfrm>
            <a:off x="1005853" y="43891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52" name="Rectangle 851"/>
          <p:cNvSpPr/>
          <p:nvPr/>
        </p:nvSpPr>
        <p:spPr>
          <a:xfrm>
            <a:off x="1508774" y="43891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53" name="Rectangle 852"/>
          <p:cNvSpPr/>
          <p:nvPr/>
        </p:nvSpPr>
        <p:spPr>
          <a:xfrm>
            <a:off x="1341134" y="43891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54" name="Rectangle 853"/>
          <p:cNvSpPr/>
          <p:nvPr/>
        </p:nvSpPr>
        <p:spPr>
          <a:xfrm>
            <a:off x="922029" y="42214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55" name="Rectangle 854"/>
          <p:cNvSpPr/>
          <p:nvPr/>
        </p:nvSpPr>
        <p:spPr>
          <a:xfrm>
            <a:off x="1089670" y="42214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56" name="Rectangle 855"/>
          <p:cNvSpPr/>
          <p:nvPr/>
        </p:nvSpPr>
        <p:spPr>
          <a:xfrm>
            <a:off x="1257311" y="42214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57" name="Rectangle 856"/>
          <p:cNvSpPr/>
          <p:nvPr/>
        </p:nvSpPr>
        <p:spPr>
          <a:xfrm>
            <a:off x="1676414" y="43891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58" name="Rectangle 857"/>
          <p:cNvSpPr/>
          <p:nvPr/>
        </p:nvSpPr>
        <p:spPr>
          <a:xfrm>
            <a:off x="2179334" y="43891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59" name="Rectangle 858"/>
          <p:cNvSpPr/>
          <p:nvPr/>
        </p:nvSpPr>
        <p:spPr>
          <a:xfrm>
            <a:off x="1760231" y="42214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62" name="Rectangle 861"/>
          <p:cNvSpPr/>
          <p:nvPr/>
        </p:nvSpPr>
        <p:spPr>
          <a:xfrm>
            <a:off x="2346975" y="43891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63" name="Rectangle 862"/>
          <p:cNvSpPr/>
          <p:nvPr/>
        </p:nvSpPr>
        <p:spPr>
          <a:xfrm>
            <a:off x="2514615" y="43891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64" name="Rectangle 863"/>
          <p:cNvSpPr/>
          <p:nvPr/>
        </p:nvSpPr>
        <p:spPr>
          <a:xfrm>
            <a:off x="2849890" y="43891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65" name="Rectangle 864"/>
          <p:cNvSpPr/>
          <p:nvPr/>
        </p:nvSpPr>
        <p:spPr>
          <a:xfrm>
            <a:off x="2682252" y="43891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67" name="Rectangle 866"/>
          <p:cNvSpPr/>
          <p:nvPr/>
        </p:nvSpPr>
        <p:spPr>
          <a:xfrm>
            <a:off x="2766068" y="42214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68" name="Rectangle 867"/>
          <p:cNvSpPr/>
          <p:nvPr/>
        </p:nvSpPr>
        <p:spPr>
          <a:xfrm>
            <a:off x="2598429" y="42214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69" name="Rectangle 868"/>
          <p:cNvSpPr/>
          <p:nvPr/>
        </p:nvSpPr>
        <p:spPr>
          <a:xfrm>
            <a:off x="251466" y="42214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72" name="Rectangle 871"/>
          <p:cNvSpPr/>
          <p:nvPr/>
        </p:nvSpPr>
        <p:spPr>
          <a:xfrm rot="10800000">
            <a:off x="2514614" y="47244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73" name="Rectangle 872"/>
          <p:cNvSpPr/>
          <p:nvPr/>
        </p:nvSpPr>
        <p:spPr>
          <a:xfrm rot="10800000">
            <a:off x="2179334" y="47244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74" name="Rectangle 873"/>
          <p:cNvSpPr/>
          <p:nvPr/>
        </p:nvSpPr>
        <p:spPr>
          <a:xfrm rot="10800000">
            <a:off x="2011694" y="47244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75" name="Rectangle 874"/>
          <p:cNvSpPr/>
          <p:nvPr/>
        </p:nvSpPr>
        <p:spPr>
          <a:xfrm rot="10800000">
            <a:off x="1844054" y="47244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76" name="Rectangle 875"/>
          <p:cNvSpPr/>
          <p:nvPr/>
        </p:nvSpPr>
        <p:spPr>
          <a:xfrm rot="10800000">
            <a:off x="1341134" y="472440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77" name="Rectangle 876"/>
          <p:cNvSpPr/>
          <p:nvPr/>
        </p:nvSpPr>
        <p:spPr>
          <a:xfrm rot="10800000">
            <a:off x="1005851" y="472440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78" name="Rectangle 877"/>
          <p:cNvSpPr/>
          <p:nvPr/>
        </p:nvSpPr>
        <p:spPr>
          <a:xfrm rot="10800000">
            <a:off x="1173493" y="47244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79" name="Rectangle 878"/>
          <p:cNvSpPr/>
          <p:nvPr/>
        </p:nvSpPr>
        <p:spPr>
          <a:xfrm rot="10800000">
            <a:off x="335287" y="472440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82" name="Rectangle 881"/>
          <p:cNvSpPr/>
          <p:nvPr/>
        </p:nvSpPr>
        <p:spPr>
          <a:xfrm rot="10800000">
            <a:off x="2598428" y="45567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83" name="Rectangle 882"/>
          <p:cNvSpPr/>
          <p:nvPr/>
        </p:nvSpPr>
        <p:spPr>
          <a:xfrm rot="10800000">
            <a:off x="2430792" y="45567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84" name="Rectangle 883"/>
          <p:cNvSpPr/>
          <p:nvPr/>
        </p:nvSpPr>
        <p:spPr>
          <a:xfrm rot="10800000">
            <a:off x="2095510" y="45567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85" name="Rectangle 884"/>
          <p:cNvSpPr/>
          <p:nvPr/>
        </p:nvSpPr>
        <p:spPr>
          <a:xfrm rot="10800000">
            <a:off x="1592589" y="45567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86" name="Rectangle 885"/>
          <p:cNvSpPr/>
          <p:nvPr/>
        </p:nvSpPr>
        <p:spPr>
          <a:xfrm rot="10800000">
            <a:off x="1760230" y="45567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87" name="Rectangle 886"/>
          <p:cNvSpPr/>
          <p:nvPr/>
        </p:nvSpPr>
        <p:spPr>
          <a:xfrm rot="10800000">
            <a:off x="1424948" y="45567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88" name="Rectangle 887"/>
          <p:cNvSpPr/>
          <p:nvPr/>
        </p:nvSpPr>
        <p:spPr>
          <a:xfrm rot="10800000">
            <a:off x="1257309" y="45567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89" name="Rectangle 888"/>
          <p:cNvSpPr/>
          <p:nvPr/>
        </p:nvSpPr>
        <p:spPr>
          <a:xfrm rot="10800000">
            <a:off x="922028" y="45567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90" name="Rectangle 889"/>
          <p:cNvSpPr/>
          <p:nvPr/>
        </p:nvSpPr>
        <p:spPr>
          <a:xfrm rot="10800000">
            <a:off x="1089669" y="45567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91" name="Rectangle 890"/>
          <p:cNvSpPr/>
          <p:nvPr/>
        </p:nvSpPr>
        <p:spPr>
          <a:xfrm rot="10800000">
            <a:off x="754386" y="45567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92" name="Rectangle 891"/>
          <p:cNvSpPr/>
          <p:nvPr/>
        </p:nvSpPr>
        <p:spPr>
          <a:xfrm rot="10800000">
            <a:off x="586746" y="45567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93" name="Rectangle 892"/>
          <p:cNvSpPr/>
          <p:nvPr/>
        </p:nvSpPr>
        <p:spPr>
          <a:xfrm rot="10800000">
            <a:off x="251464" y="45567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94" name="Rectangle 893"/>
          <p:cNvSpPr/>
          <p:nvPr/>
        </p:nvSpPr>
        <p:spPr>
          <a:xfrm rot="10800000">
            <a:off x="419106" y="45567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96" name="Rectangle 895"/>
          <p:cNvSpPr/>
          <p:nvPr/>
        </p:nvSpPr>
        <p:spPr>
          <a:xfrm rot="10800000">
            <a:off x="670569" y="47244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97" name="Rectangle 896"/>
          <p:cNvSpPr/>
          <p:nvPr/>
        </p:nvSpPr>
        <p:spPr>
          <a:xfrm rot="10800000">
            <a:off x="838209" y="47244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98" name="Rectangle 897"/>
          <p:cNvSpPr/>
          <p:nvPr/>
        </p:nvSpPr>
        <p:spPr>
          <a:xfrm rot="10800000">
            <a:off x="586744" y="489204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99" name="Rectangle 898"/>
          <p:cNvSpPr/>
          <p:nvPr/>
        </p:nvSpPr>
        <p:spPr>
          <a:xfrm rot="10800000">
            <a:off x="502927" y="505968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00" name="Rectangle 899"/>
          <p:cNvSpPr/>
          <p:nvPr/>
        </p:nvSpPr>
        <p:spPr>
          <a:xfrm rot="10800000">
            <a:off x="922026" y="489204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01" name="Rectangle 900"/>
          <p:cNvSpPr/>
          <p:nvPr/>
        </p:nvSpPr>
        <p:spPr>
          <a:xfrm rot="10800000">
            <a:off x="1005851" y="505968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02" name="Rectangle 901"/>
          <p:cNvSpPr/>
          <p:nvPr/>
        </p:nvSpPr>
        <p:spPr>
          <a:xfrm rot="10800000">
            <a:off x="419104" y="522732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03" name="Rectangle 902"/>
          <p:cNvSpPr/>
          <p:nvPr/>
        </p:nvSpPr>
        <p:spPr>
          <a:xfrm rot="10800000">
            <a:off x="335287" y="53949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04" name="Rectangle 903"/>
          <p:cNvSpPr/>
          <p:nvPr/>
        </p:nvSpPr>
        <p:spPr>
          <a:xfrm rot="10800000">
            <a:off x="419104" y="55626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05" name="Rectangle 904"/>
          <p:cNvSpPr/>
          <p:nvPr/>
        </p:nvSpPr>
        <p:spPr>
          <a:xfrm>
            <a:off x="2430795" y="35509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07" name="Rectangle 906"/>
          <p:cNvSpPr/>
          <p:nvPr/>
        </p:nvSpPr>
        <p:spPr>
          <a:xfrm>
            <a:off x="2598432" y="35509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08" name="Rectangle 907"/>
          <p:cNvSpPr/>
          <p:nvPr/>
        </p:nvSpPr>
        <p:spPr>
          <a:xfrm>
            <a:off x="2346975" y="37185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09" name="Rectangle 908"/>
          <p:cNvSpPr/>
          <p:nvPr/>
        </p:nvSpPr>
        <p:spPr>
          <a:xfrm>
            <a:off x="2682252" y="37185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10" name="Rectangle 909"/>
          <p:cNvSpPr/>
          <p:nvPr/>
        </p:nvSpPr>
        <p:spPr>
          <a:xfrm>
            <a:off x="2095512" y="38862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12" name="Rectangle 911"/>
          <p:cNvSpPr/>
          <p:nvPr/>
        </p:nvSpPr>
        <p:spPr>
          <a:xfrm>
            <a:off x="1089671" y="321564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13" name="Rectangle 912"/>
          <p:cNvSpPr/>
          <p:nvPr/>
        </p:nvSpPr>
        <p:spPr>
          <a:xfrm>
            <a:off x="922030" y="321564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14" name="Rectangle 913"/>
          <p:cNvSpPr/>
          <p:nvPr/>
        </p:nvSpPr>
        <p:spPr>
          <a:xfrm rot="10800000">
            <a:off x="922026" y="55626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15" name="Rectangle 914"/>
          <p:cNvSpPr/>
          <p:nvPr/>
        </p:nvSpPr>
        <p:spPr>
          <a:xfrm rot="10800000">
            <a:off x="1173493" y="53949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16" name="Rectangle 915"/>
          <p:cNvSpPr/>
          <p:nvPr/>
        </p:nvSpPr>
        <p:spPr>
          <a:xfrm rot="10800000">
            <a:off x="838209" y="573024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17" name="Rectangle 916"/>
          <p:cNvSpPr/>
          <p:nvPr/>
        </p:nvSpPr>
        <p:spPr>
          <a:xfrm rot="10800000">
            <a:off x="1089667" y="55626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18" name="Rectangle 917"/>
          <p:cNvSpPr/>
          <p:nvPr/>
        </p:nvSpPr>
        <p:spPr>
          <a:xfrm rot="10800000">
            <a:off x="1257308" y="55626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19" name="Rectangle 918"/>
          <p:cNvSpPr/>
          <p:nvPr/>
        </p:nvSpPr>
        <p:spPr>
          <a:xfrm rot="10800000">
            <a:off x="1005851" y="573024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20" name="Rectangle 919"/>
          <p:cNvSpPr/>
          <p:nvPr/>
        </p:nvSpPr>
        <p:spPr>
          <a:xfrm>
            <a:off x="2263151" y="321564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21" name="Rectangle 920"/>
          <p:cNvSpPr/>
          <p:nvPr/>
        </p:nvSpPr>
        <p:spPr>
          <a:xfrm>
            <a:off x="2179333" y="3383281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22" name="Rectangle 921"/>
          <p:cNvSpPr/>
          <p:nvPr/>
        </p:nvSpPr>
        <p:spPr>
          <a:xfrm>
            <a:off x="2514614" y="40538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23" name="Rectangle 922"/>
          <p:cNvSpPr/>
          <p:nvPr/>
        </p:nvSpPr>
        <p:spPr>
          <a:xfrm>
            <a:off x="2430793" y="42214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24" name="Rectangle 923"/>
          <p:cNvSpPr/>
          <p:nvPr/>
        </p:nvSpPr>
        <p:spPr>
          <a:xfrm rot="10800000">
            <a:off x="2179328" y="57302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25" name="Rectangle 924"/>
          <p:cNvSpPr/>
          <p:nvPr/>
        </p:nvSpPr>
        <p:spPr>
          <a:xfrm rot="10800000">
            <a:off x="2682250" y="47244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26" name="Rectangle 925"/>
          <p:cNvSpPr/>
          <p:nvPr/>
        </p:nvSpPr>
        <p:spPr>
          <a:xfrm rot="10800000">
            <a:off x="2598428" y="48920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27" name="Rectangle 926"/>
          <p:cNvSpPr/>
          <p:nvPr/>
        </p:nvSpPr>
        <p:spPr>
          <a:xfrm>
            <a:off x="419109" y="38862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28" name="Rectangle 927"/>
          <p:cNvSpPr/>
          <p:nvPr/>
        </p:nvSpPr>
        <p:spPr>
          <a:xfrm>
            <a:off x="502928" y="40538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29" name="Rectangle 928"/>
          <p:cNvSpPr/>
          <p:nvPr/>
        </p:nvSpPr>
        <p:spPr>
          <a:xfrm>
            <a:off x="419108" y="42214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30" name="Rectangle 929"/>
          <p:cNvSpPr/>
          <p:nvPr/>
        </p:nvSpPr>
        <p:spPr>
          <a:xfrm>
            <a:off x="335289" y="43891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33" name="Rectangle 932"/>
          <p:cNvSpPr/>
          <p:nvPr/>
        </p:nvSpPr>
        <p:spPr>
          <a:xfrm rot="10800000">
            <a:off x="2682250" y="50596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37" name="Rectangle 936"/>
          <p:cNvSpPr/>
          <p:nvPr/>
        </p:nvSpPr>
        <p:spPr>
          <a:xfrm rot="10800000">
            <a:off x="2430789" y="52273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38" name="Rectangle 937"/>
          <p:cNvSpPr/>
          <p:nvPr/>
        </p:nvSpPr>
        <p:spPr>
          <a:xfrm rot="10800000">
            <a:off x="2346974" y="53949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39" name="Rectangle 938"/>
          <p:cNvSpPr/>
          <p:nvPr/>
        </p:nvSpPr>
        <p:spPr>
          <a:xfrm rot="10800000">
            <a:off x="2514614" y="53949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40" name="Rectangle 939"/>
          <p:cNvSpPr/>
          <p:nvPr/>
        </p:nvSpPr>
        <p:spPr>
          <a:xfrm rot="10800000">
            <a:off x="2430792" y="55626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41" name="Rectangle 940"/>
          <p:cNvSpPr/>
          <p:nvPr/>
        </p:nvSpPr>
        <p:spPr>
          <a:xfrm rot="10800000">
            <a:off x="2011694" y="50596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42" name="Rectangle 941"/>
          <p:cNvSpPr/>
          <p:nvPr/>
        </p:nvSpPr>
        <p:spPr>
          <a:xfrm rot="10800000">
            <a:off x="2095509" y="52273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43" name="Rectangle 942"/>
          <p:cNvSpPr/>
          <p:nvPr/>
        </p:nvSpPr>
        <p:spPr>
          <a:xfrm rot="10800000">
            <a:off x="1927869" y="52273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44" name="Rectangle 943"/>
          <p:cNvSpPr/>
          <p:nvPr/>
        </p:nvSpPr>
        <p:spPr>
          <a:xfrm rot="10800000">
            <a:off x="2011694" y="53949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45" name="Rectangle 944"/>
          <p:cNvSpPr/>
          <p:nvPr/>
        </p:nvSpPr>
        <p:spPr>
          <a:xfrm rot="10800000">
            <a:off x="1760231" y="55626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47" name="Rectangle 946"/>
          <p:cNvSpPr/>
          <p:nvPr/>
        </p:nvSpPr>
        <p:spPr>
          <a:xfrm rot="10800000">
            <a:off x="670569" y="573024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48" name="Rectangle 947"/>
          <p:cNvSpPr/>
          <p:nvPr/>
        </p:nvSpPr>
        <p:spPr>
          <a:xfrm>
            <a:off x="1424952" y="321564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49" name="Rectangle 948"/>
          <p:cNvSpPr/>
          <p:nvPr/>
        </p:nvSpPr>
        <p:spPr>
          <a:xfrm>
            <a:off x="2095511" y="321564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50" name="Rectangle 949"/>
          <p:cNvSpPr/>
          <p:nvPr/>
        </p:nvSpPr>
        <p:spPr>
          <a:xfrm>
            <a:off x="2430791" y="321564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51" name="Rectangle 950"/>
          <p:cNvSpPr/>
          <p:nvPr/>
        </p:nvSpPr>
        <p:spPr>
          <a:xfrm>
            <a:off x="1089674" y="35509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52" name="Rectangle 951"/>
          <p:cNvSpPr/>
          <p:nvPr/>
        </p:nvSpPr>
        <p:spPr>
          <a:xfrm>
            <a:off x="1424955" y="35509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53" name="Rectangle 952"/>
          <p:cNvSpPr/>
          <p:nvPr/>
        </p:nvSpPr>
        <p:spPr>
          <a:xfrm>
            <a:off x="586749" y="35509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54" name="Rectangle 953"/>
          <p:cNvSpPr/>
          <p:nvPr/>
        </p:nvSpPr>
        <p:spPr>
          <a:xfrm>
            <a:off x="754388" y="35509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55" name="Rectangle 954"/>
          <p:cNvSpPr/>
          <p:nvPr/>
        </p:nvSpPr>
        <p:spPr>
          <a:xfrm>
            <a:off x="670568" y="37185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56" name="Rectangle 955"/>
          <p:cNvSpPr/>
          <p:nvPr/>
        </p:nvSpPr>
        <p:spPr>
          <a:xfrm>
            <a:off x="1005853" y="37185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57" name="Rectangle 956"/>
          <p:cNvSpPr/>
          <p:nvPr/>
        </p:nvSpPr>
        <p:spPr>
          <a:xfrm>
            <a:off x="1173494" y="37185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58" name="Rectangle 957"/>
          <p:cNvSpPr/>
          <p:nvPr/>
        </p:nvSpPr>
        <p:spPr>
          <a:xfrm>
            <a:off x="1089671" y="38862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59" name="Rectangle 958"/>
          <p:cNvSpPr/>
          <p:nvPr/>
        </p:nvSpPr>
        <p:spPr>
          <a:xfrm>
            <a:off x="1424953" y="38862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60" name="Rectangle 959"/>
          <p:cNvSpPr/>
          <p:nvPr/>
        </p:nvSpPr>
        <p:spPr>
          <a:xfrm>
            <a:off x="838210" y="40538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61" name="Rectangle 960"/>
          <p:cNvSpPr/>
          <p:nvPr/>
        </p:nvSpPr>
        <p:spPr>
          <a:xfrm>
            <a:off x="754387" y="42214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62" name="Rectangle 961"/>
          <p:cNvSpPr/>
          <p:nvPr/>
        </p:nvSpPr>
        <p:spPr>
          <a:xfrm>
            <a:off x="1341135" y="40538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63" name="Rectangle 962"/>
          <p:cNvSpPr/>
          <p:nvPr/>
        </p:nvSpPr>
        <p:spPr>
          <a:xfrm>
            <a:off x="1424951" y="42214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64" name="Rectangle 963"/>
          <p:cNvSpPr/>
          <p:nvPr/>
        </p:nvSpPr>
        <p:spPr>
          <a:xfrm>
            <a:off x="838210" y="43891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65" name="Rectangle 964"/>
          <p:cNvSpPr/>
          <p:nvPr/>
        </p:nvSpPr>
        <p:spPr>
          <a:xfrm>
            <a:off x="1173494" y="43891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66" name="Rectangle 965"/>
          <p:cNvSpPr/>
          <p:nvPr/>
        </p:nvSpPr>
        <p:spPr>
          <a:xfrm>
            <a:off x="1676414" y="40538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67" name="Rectangle 966"/>
          <p:cNvSpPr/>
          <p:nvPr/>
        </p:nvSpPr>
        <p:spPr>
          <a:xfrm>
            <a:off x="1592590" y="42214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68" name="Rectangle 967"/>
          <p:cNvSpPr/>
          <p:nvPr/>
        </p:nvSpPr>
        <p:spPr>
          <a:xfrm>
            <a:off x="1508774" y="3383281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69" name="Rectangle 968"/>
          <p:cNvSpPr/>
          <p:nvPr/>
        </p:nvSpPr>
        <p:spPr>
          <a:xfrm>
            <a:off x="1592593" y="35509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70" name="Rectangle 969"/>
          <p:cNvSpPr/>
          <p:nvPr/>
        </p:nvSpPr>
        <p:spPr>
          <a:xfrm>
            <a:off x="1676414" y="37185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71" name="Rectangle 970"/>
          <p:cNvSpPr/>
          <p:nvPr/>
        </p:nvSpPr>
        <p:spPr>
          <a:xfrm>
            <a:off x="2011694" y="43891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72" name="Rectangle 971"/>
          <p:cNvSpPr/>
          <p:nvPr/>
        </p:nvSpPr>
        <p:spPr>
          <a:xfrm rot="10800000">
            <a:off x="2263150" y="45567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73" name="Rectangle 972"/>
          <p:cNvSpPr/>
          <p:nvPr/>
        </p:nvSpPr>
        <p:spPr>
          <a:xfrm rot="10800000">
            <a:off x="1927870" y="45567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74" name="Rectangle 973"/>
          <p:cNvSpPr/>
          <p:nvPr/>
        </p:nvSpPr>
        <p:spPr>
          <a:xfrm>
            <a:off x="670572" y="43891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75" name="Rectangle 974"/>
          <p:cNvSpPr/>
          <p:nvPr/>
        </p:nvSpPr>
        <p:spPr>
          <a:xfrm>
            <a:off x="1844054" y="43891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76" name="Rectangle 975"/>
          <p:cNvSpPr/>
          <p:nvPr/>
        </p:nvSpPr>
        <p:spPr>
          <a:xfrm rot="10800000">
            <a:off x="1424948" y="48920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77" name="Rectangle 976"/>
          <p:cNvSpPr/>
          <p:nvPr/>
        </p:nvSpPr>
        <p:spPr>
          <a:xfrm rot="10800000">
            <a:off x="1508774" y="47244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78" name="Rectangle 977"/>
          <p:cNvSpPr/>
          <p:nvPr/>
        </p:nvSpPr>
        <p:spPr>
          <a:xfrm rot="10800000">
            <a:off x="1676414" y="57302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79" name="Rectangle 978"/>
          <p:cNvSpPr/>
          <p:nvPr/>
        </p:nvSpPr>
        <p:spPr>
          <a:xfrm rot="10800000">
            <a:off x="1676414" y="50596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80" name="Rectangle 979"/>
          <p:cNvSpPr/>
          <p:nvPr/>
        </p:nvSpPr>
        <p:spPr>
          <a:xfrm rot="10800000">
            <a:off x="1424948" y="52273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81" name="Rectangle 980"/>
          <p:cNvSpPr/>
          <p:nvPr/>
        </p:nvSpPr>
        <p:spPr>
          <a:xfrm rot="10800000">
            <a:off x="1676414" y="47244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82" name="Rectangle 981"/>
          <p:cNvSpPr/>
          <p:nvPr/>
        </p:nvSpPr>
        <p:spPr>
          <a:xfrm rot="10800000">
            <a:off x="1760228" y="48920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83" name="Rectangle 982"/>
          <p:cNvSpPr/>
          <p:nvPr/>
        </p:nvSpPr>
        <p:spPr>
          <a:xfrm rot="10800000">
            <a:off x="1676414" y="53949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84" name="Rectangle 983"/>
          <p:cNvSpPr/>
          <p:nvPr/>
        </p:nvSpPr>
        <p:spPr>
          <a:xfrm rot="10800000">
            <a:off x="1508774" y="53949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85" name="Rectangle 984"/>
          <p:cNvSpPr/>
          <p:nvPr/>
        </p:nvSpPr>
        <p:spPr>
          <a:xfrm rot="10800000">
            <a:off x="1592591" y="55626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86" name="Rectangle 985"/>
          <p:cNvSpPr/>
          <p:nvPr/>
        </p:nvSpPr>
        <p:spPr>
          <a:xfrm rot="10800000">
            <a:off x="2346974" y="47244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87" name="Rectangle 986"/>
          <p:cNvSpPr/>
          <p:nvPr/>
        </p:nvSpPr>
        <p:spPr>
          <a:xfrm rot="10800000">
            <a:off x="2263148" y="48920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88" name="Rectangle 987"/>
          <p:cNvSpPr/>
          <p:nvPr/>
        </p:nvSpPr>
        <p:spPr>
          <a:xfrm>
            <a:off x="3101358" y="321564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89" name="Rectangle 988"/>
          <p:cNvSpPr/>
          <p:nvPr/>
        </p:nvSpPr>
        <p:spPr>
          <a:xfrm>
            <a:off x="3436639" y="321564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90" name="Rectangle 989"/>
          <p:cNvSpPr/>
          <p:nvPr/>
        </p:nvSpPr>
        <p:spPr>
          <a:xfrm>
            <a:off x="3268998" y="321564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06" name="Rectangle 1005"/>
          <p:cNvSpPr/>
          <p:nvPr/>
        </p:nvSpPr>
        <p:spPr>
          <a:xfrm>
            <a:off x="3939563" y="321564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07" name="Rectangle 1006"/>
          <p:cNvSpPr/>
          <p:nvPr/>
        </p:nvSpPr>
        <p:spPr>
          <a:xfrm>
            <a:off x="4274842" y="321564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08" name="Rectangle 1007"/>
          <p:cNvSpPr/>
          <p:nvPr/>
        </p:nvSpPr>
        <p:spPr>
          <a:xfrm>
            <a:off x="4442482" y="321564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09" name="Rectangle 1008"/>
          <p:cNvSpPr/>
          <p:nvPr/>
        </p:nvSpPr>
        <p:spPr>
          <a:xfrm>
            <a:off x="4610122" y="321564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10" name="Rectangle 1009"/>
          <p:cNvSpPr/>
          <p:nvPr/>
        </p:nvSpPr>
        <p:spPr>
          <a:xfrm>
            <a:off x="5448318" y="321564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11" name="Rectangle 1010"/>
          <p:cNvSpPr/>
          <p:nvPr/>
        </p:nvSpPr>
        <p:spPr>
          <a:xfrm>
            <a:off x="5280679" y="321564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12" name="Rectangle 1011"/>
          <p:cNvSpPr/>
          <p:nvPr/>
        </p:nvSpPr>
        <p:spPr>
          <a:xfrm>
            <a:off x="2933718" y="321564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13" name="Rectangle 1012"/>
          <p:cNvSpPr/>
          <p:nvPr/>
        </p:nvSpPr>
        <p:spPr>
          <a:xfrm>
            <a:off x="5615958" y="3215640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14" name="Rectangle 1013"/>
          <p:cNvSpPr/>
          <p:nvPr/>
        </p:nvSpPr>
        <p:spPr>
          <a:xfrm rot="10800000">
            <a:off x="5280680" y="55626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15" name="Rectangle 1014"/>
          <p:cNvSpPr/>
          <p:nvPr/>
        </p:nvSpPr>
        <p:spPr>
          <a:xfrm rot="10800000">
            <a:off x="4945404" y="55626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16" name="Rectangle 1015"/>
          <p:cNvSpPr/>
          <p:nvPr/>
        </p:nvSpPr>
        <p:spPr>
          <a:xfrm rot="10800000">
            <a:off x="4777764" y="55626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17" name="Rectangle 1016"/>
          <p:cNvSpPr/>
          <p:nvPr/>
        </p:nvSpPr>
        <p:spPr>
          <a:xfrm rot="10800000">
            <a:off x="4610124" y="55626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18" name="Rectangle 1017"/>
          <p:cNvSpPr/>
          <p:nvPr/>
        </p:nvSpPr>
        <p:spPr>
          <a:xfrm rot="10800000">
            <a:off x="4107204" y="556260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19" name="Rectangle 1018"/>
          <p:cNvSpPr/>
          <p:nvPr/>
        </p:nvSpPr>
        <p:spPr>
          <a:xfrm rot="10800000">
            <a:off x="3436635" y="556260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20" name="Rectangle 1019"/>
          <p:cNvSpPr/>
          <p:nvPr/>
        </p:nvSpPr>
        <p:spPr>
          <a:xfrm rot="10800000">
            <a:off x="3268995" y="556260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21" name="Rectangle 1020"/>
          <p:cNvSpPr/>
          <p:nvPr/>
        </p:nvSpPr>
        <p:spPr>
          <a:xfrm rot="10800000">
            <a:off x="2933713" y="556260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22" name="Rectangle 1021"/>
          <p:cNvSpPr/>
          <p:nvPr/>
        </p:nvSpPr>
        <p:spPr>
          <a:xfrm rot="10800000">
            <a:off x="5615961" y="5562600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23" name="Rectangle 1022"/>
          <p:cNvSpPr/>
          <p:nvPr/>
        </p:nvSpPr>
        <p:spPr>
          <a:xfrm>
            <a:off x="3185179" y="37185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24" name="Rectangle 1023"/>
          <p:cNvSpPr/>
          <p:nvPr/>
        </p:nvSpPr>
        <p:spPr>
          <a:xfrm>
            <a:off x="3520460" y="37185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25" name="Rectangle 1024"/>
          <p:cNvSpPr/>
          <p:nvPr/>
        </p:nvSpPr>
        <p:spPr>
          <a:xfrm>
            <a:off x="3101360" y="35509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26" name="Rectangle 1025"/>
          <p:cNvSpPr/>
          <p:nvPr/>
        </p:nvSpPr>
        <p:spPr>
          <a:xfrm>
            <a:off x="4191026" y="37185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27" name="Rectangle 1026"/>
          <p:cNvSpPr/>
          <p:nvPr/>
        </p:nvSpPr>
        <p:spPr>
          <a:xfrm>
            <a:off x="4023386" y="37185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28" name="Rectangle 1027"/>
          <p:cNvSpPr/>
          <p:nvPr/>
        </p:nvSpPr>
        <p:spPr>
          <a:xfrm>
            <a:off x="3604281" y="35509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29" name="Rectangle 1028"/>
          <p:cNvSpPr/>
          <p:nvPr/>
        </p:nvSpPr>
        <p:spPr>
          <a:xfrm>
            <a:off x="3939566" y="35509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30" name="Rectangle 1029"/>
          <p:cNvSpPr/>
          <p:nvPr/>
        </p:nvSpPr>
        <p:spPr>
          <a:xfrm>
            <a:off x="4526305" y="37185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31" name="Rectangle 1030"/>
          <p:cNvSpPr/>
          <p:nvPr/>
        </p:nvSpPr>
        <p:spPr>
          <a:xfrm>
            <a:off x="4861585" y="37185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32" name="Rectangle 1031"/>
          <p:cNvSpPr/>
          <p:nvPr/>
        </p:nvSpPr>
        <p:spPr>
          <a:xfrm>
            <a:off x="4693945" y="37185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33" name="Rectangle 1032"/>
          <p:cNvSpPr/>
          <p:nvPr/>
        </p:nvSpPr>
        <p:spPr>
          <a:xfrm>
            <a:off x="4442485" y="35509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34" name="Rectangle 1033"/>
          <p:cNvSpPr/>
          <p:nvPr/>
        </p:nvSpPr>
        <p:spPr>
          <a:xfrm>
            <a:off x="4777765" y="35509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35" name="Rectangle 1034"/>
          <p:cNvSpPr/>
          <p:nvPr/>
        </p:nvSpPr>
        <p:spPr>
          <a:xfrm>
            <a:off x="4610125" y="35509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36" name="Rectangle 1035"/>
          <p:cNvSpPr/>
          <p:nvPr/>
        </p:nvSpPr>
        <p:spPr>
          <a:xfrm>
            <a:off x="5196866" y="37185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37" name="Rectangle 1036"/>
          <p:cNvSpPr/>
          <p:nvPr/>
        </p:nvSpPr>
        <p:spPr>
          <a:xfrm>
            <a:off x="5532141" y="37185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38" name="Rectangle 1037"/>
          <p:cNvSpPr/>
          <p:nvPr/>
        </p:nvSpPr>
        <p:spPr>
          <a:xfrm>
            <a:off x="4945405" y="35509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39" name="Rectangle 1038"/>
          <p:cNvSpPr/>
          <p:nvPr/>
        </p:nvSpPr>
        <p:spPr>
          <a:xfrm>
            <a:off x="2933718" y="35509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40" name="Rectangle 1039"/>
          <p:cNvSpPr/>
          <p:nvPr/>
        </p:nvSpPr>
        <p:spPr>
          <a:xfrm>
            <a:off x="5615961" y="3550921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41" name="Rectangle 1040"/>
          <p:cNvSpPr/>
          <p:nvPr/>
        </p:nvSpPr>
        <p:spPr>
          <a:xfrm>
            <a:off x="5699781" y="3718561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42" name="Rectangle 1041"/>
          <p:cNvSpPr/>
          <p:nvPr/>
        </p:nvSpPr>
        <p:spPr>
          <a:xfrm>
            <a:off x="3017540" y="37185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43" name="Rectangle 1042"/>
          <p:cNvSpPr/>
          <p:nvPr/>
        </p:nvSpPr>
        <p:spPr>
          <a:xfrm>
            <a:off x="3352823" y="40538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44" name="Rectangle 1043"/>
          <p:cNvSpPr/>
          <p:nvPr/>
        </p:nvSpPr>
        <p:spPr>
          <a:xfrm>
            <a:off x="3436639" y="38862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45" name="Rectangle 1044"/>
          <p:cNvSpPr/>
          <p:nvPr/>
        </p:nvSpPr>
        <p:spPr>
          <a:xfrm>
            <a:off x="3269000" y="38862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46" name="Rectangle 1045"/>
          <p:cNvSpPr/>
          <p:nvPr/>
        </p:nvSpPr>
        <p:spPr>
          <a:xfrm>
            <a:off x="3688104" y="40538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47" name="Rectangle 1046"/>
          <p:cNvSpPr/>
          <p:nvPr/>
        </p:nvSpPr>
        <p:spPr>
          <a:xfrm>
            <a:off x="3855745" y="40538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48" name="Rectangle 1047"/>
          <p:cNvSpPr/>
          <p:nvPr/>
        </p:nvSpPr>
        <p:spPr>
          <a:xfrm>
            <a:off x="4191025" y="40538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49" name="Rectangle 1048"/>
          <p:cNvSpPr/>
          <p:nvPr/>
        </p:nvSpPr>
        <p:spPr>
          <a:xfrm>
            <a:off x="3604281" y="38862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50" name="Rectangle 1049"/>
          <p:cNvSpPr/>
          <p:nvPr/>
        </p:nvSpPr>
        <p:spPr>
          <a:xfrm>
            <a:off x="3939564" y="38862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51" name="Rectangle 1050"/>
          <p:cNvSpPr/>
          <p:nvPr/>
        </p:nvSpPr>
        <p:spPr>
          <a:xfrm>
            <a:off x="4526304" y="40538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52" name="Rectangle 1051"/>
          <p:cNvSpPr/>
          <p:nvPr/>
        </p:nvSpPr>
        <p:spPr>
          <a:xfrm>
            <a:off x="4693944" y="40538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53" name="Rectangle 1052"/>
          <p:cNvSpPr/>
          <p:nvPr/>
        </p:nvSpPr>
        <p:spPr>
          <a:xfrm>
            <a:off x="4274843" y="388620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54" name="Rectangle 1053"/>
          <p:cNvSpPr/>
          <p:nvPr/>
        </p:nvSpPr>
        <p:spPr>
          <a:xfrm>
            <a:off x="4442483" y="388620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55" name="Rectangle 1054"/>
          <p:cNvSpPr/>
          <p:nvPr/>
        </p:nvSpPr>
        <p:spPr>
          <a:xfrm>
            <a:off x="4610123" y="388620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56" name="Rectangle 1055"/>
          <p:cNvSpPr/>
          <p:nvPr/>
        </p:nvSpPr>
        <p:spPr>
          <a:xfrm>
            <a:off x="5029225" y="40538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57" name="Rectangle 1056"/>
          <p:cNvSpPr/>
          <p:nvPr/>
        </p:nvSpPr>
        <p:spPr>
          <a:xfrm>
            <a:off x="5532140" y="40538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58" name="Rectangle 1057"/>
          <p:cNvSpPr/>
          <p:nvPr/>
        </p:nvSpPr>
        <p:spPr>
          <a:xfrm>
            <a:off x="5364501" y="40538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59" name="Rectangle 1058"/>
          <p:cNvSpPr/>
          <p:nvPr/>
        </p:nvSpPr>
        <p:spPr>
          <a:xfrm>
            <a:off x="4945403" y="38862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60" name="Rectangle 1059"/>
          <p:cNvSpPr/>
          <p:nvPr/>
        </p:nvSpPr>
        <p:spPr>
          <a:xfrm>
            <a:off x="5113044" y="38862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61" name="Rectangle 1060"/>
          <p:cNvSpPr/>
          <p:nvPr/>
        </p:nvSpPr>
        <p:spPr>
          <a:xfrm>
            <a:off x="5448319" y="388620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62" name="Rectangle 1061"/>
          <p:cNvSpPr/>
          <p:nvPr/>
        </p:nvSpPr>
        <p:spPr>
          <a:xfrm>
            <a:off x="5280680" y="38862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63" name="Rectangle 1062"/>
          <p:cNvSpPr/>
          <p:nvPr/>
        </p:nvSpPr>
        <p:spPr>
          <a:xfrm>
            <a:off x="2933718" y="38862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64" name="Rectangle 1063"/>
          <p:cNvSpPr/>
          <p:nvPr/>
        </p:nvSpPr>
        <p:spPr>
          <a:xfrm>
            <a:off x="5615959" y="3886201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65" name="Rectangle 1064"/>
          <p:cNvSpPr/>
          <p:nvPr/>
        </p:nvSpPr>
        <p:spPr>
          <a:xfrm>
            <a:off x="5699780" y="4053841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66" name="Rectangle 1065"/>
          <p:cNvSpPr/>
          <p:nvPr/>
        </p:nvSpPr>
        <p:spPr>
          <a:xfrm>
            <a:off x="3017540" y="40538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67" name="Rectangle 1066"/>
          <p:cNvSpPr/>
          <p:nvPr/>
        </p:nvSpPr>
        <p:spPr>
          <a:xfrm rot="10800000">
            <a:off x="5364496" y="57302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68" name="Rectangle 1067"/>
          <p:cNvSpPr/>
          <p:nvPr/>
        </p:nvSpPr>
        <p:spPr>
          <a:xfrm rot="10800000">
            <a:off x="5029219" y="57302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69" name="Rectangle 1068"/>
          <p:cNvSpPr/>
          <p:nvPr/>
        </p:nvSpPr>
        <p:spPr>
          <a:xfrm rot="10800000">
            <a:off x="5196859" y="57302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70" name="Rectangle 1069"/>
          <p:cNvSpPr/>
          <p:nvPr/>
        </p:nvSpPr>
        <p:spPr>
          <a:xfrm rot="10800000">
            <a:off x="4693939" y="57302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71" name="Rectangle 1070"/>
          <p:cNvSpPr/>
          <p:nvPr/>
        </p:nvSpPr>
        <p:spPr>
          <a:xfrm rot="10800000">
            <a:off x="4526305" y="57302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72" name="Rectangle 1071"/>
          <p:cNvSpPr/>
          <p:nvPr/>
        </p:nvSpPr>
        <p:spPr>
          <a:xfrm rot="10800000">
            <a:off x="4191025" y="57302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73" name="Rectangle 1072"/>
          <p:cNvSpPr/>
          <p:nvPr/>
        </p:nvSpPr>
        <p:spPr>
          <a:xfrm rot="10800000">
            <a:off x="4023385" y="573024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74" name="Rectangle 1073"/>
          <p:cNvSpPr/>
          <p:nvPr/>
        </p:nvSpPr>
        <p:spPr>
          <a:xfrm rot="10800000">
            <a:off x="3855744" y="573024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75" name="Rectangle 1074"/>
          <p:cNvSpPr/>
          <p:nvPr/>
        </p:nvSpPr>
        <p:spPr>
          <a:xfrm rot="10800000">
            <a:off x="3017538" y="573024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76" name="Rectangle 1075"/>
          <p:cNvSpPr/>
          <p:nvPr/>
        </p:nvSpPr>
        <p:spPr>
          <a:xfrm rot="10800000">
            <a:off x="3185178" y="573024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77" name="Rectangle 1076"/>
          <p:cNvSpPr/>
          <p:nvPr/>
        </p:nvSpPr>
        <p:spPr>
          <a:xfrm rot="10800000">
            <a:off x="5699777" y="5730240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78" name="Rectangle 1077"/>
          <p:cNvSpPr/>
          <p:nvPr/>
        </p:nvSpPr>
        <p:spPr>
          <a:xfrm>
            <a:off x="3185180" y="338328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79" name="Rectangle 1078"/>
          <p:cNvSpPr/>
          <p:nvPr/>
        </p:nvSpPr>
        <p:spPr>
          <a:xfrm>
            <a:off x="3520459" y="338328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80" name="Rectangle 1079"/>
          <p:cNvSpPr/>
          <p:nvPr/>
        </p:nvSpPr>
        <p:spPr>
          <a:xfrm>
            <a:off x="3352818" y="338328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81" name="Rectangle 1080"/>
          <p:cNvSpPr/>
          <p:nvPr/>
        </p:nvSpPr>
        <p:spPr>
          <a:xfrm>
            <a:off x="3688103" y="338328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82" name="Rectangle 1081"/>
          <p:cNvSpPr/>
          <p:nvPr/>
        </p:nvSpPr>
        <p:spPr>
          <a:xfrm>
            <a:off x="3855744" y="338328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83" name="Rectangle 1082"/>
          <p:cNvSpPr/>
          <p:nvPr/>
        </p:nvSpPr>
        <p:spPr>
          <a:xfrm>
            <a:off x="4023385" y="338328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84" name="Rectangle 1083"/>
          <p:cNvSpPr/>
          <p:nvPr/>
        </p:nvSpPr>
        <p:spPr>
          <a:xfrm>
            <a:off x="4358664" y="3383281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85" name="Rectangle 1084"/>
          <p:cNvSpPr/>
          <p:nvPr/>
        </p:nvSpPr>
        <p:spPr>
          <a:xfrm>
            <a:off x="4526304" y="3383281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86" name="Rectangle 1085"/>
          <p:cNvSpPr/>
          <p:nvPr/>
        </p:nvSpPr>
        <p:spPr>
          <a:xfrm>
            <a:off x="4693944" y="3383281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87" name="Rectangle 1086"/>
          <p:cNvSpPr/>
          <p:nvPr/>
        </p:nvSpPr>
        <p:spPr>
          <a:xfrm>
            <a:off x="5029225" y="3383281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88" name="Rectangle 1087"/>
          <p:cNvSpPr/>
          <p:nvPr/>
        </p:nvSpPr>
        <p:spPr>
          <a:xfrm>
            <a:off x="5196865" y="3383281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89" name="Rectangle 1088"/>
          <p:cNvSpPr/>
          <p:nvPr/>
        </p:nvSpPr>
        <p:spPr>
          <a:xfrm>
            <a:off x="5532141" y="3383281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90" name="Rectangle 1089"/>
          <p:cNvSpPr/>
          <p:nvPr/>
        </p:nvSpPr>
        <p:spPr>
          <a:xfrm>
            <a:off x="5364502" y="3383281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91" name="Rectangle 1090"/>
          <p:cNvSpPr/>
          <p:nvPr/>
        </p:nvSpPr>
        <p:spPr>
          <a:xfrm>
            <a:off x="5699781" y="3383281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92" name="Rectangle 1091"/>
          <p:cNvSpPr/>
          <p:nvPr/>
        </p:nvSpPr>
        <p:spPr>
          <a:xfrm>
            <a:off x="3017540" y="338328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93" name="Rectangle 1092"/>
          <p:cNvSpPr/>
          <p:nvPr/>
        </p:nvSpPr>
        <p:spPr>
          <a:xfrm rot="10800000">
            <a:off x="5364501" y="53949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94" name="Rectangle 1093"/>
          <p:cNvSpPr/>
          <p:nvPr/>
        </p:nvSpPr>
        <p:spPr>
          <a:xfrm rot="10800000">
            <a:off x="4861585" y="53949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95" name="Rectangle 1094"/>
          <p:cNvSpPr/>
          <p:nvPr/>
        </p:nvSpPr>
        <p:spPr>
          <a:xfrm rot="10800000">
            <a:off x="4526305" y="53949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96" name="Rectangle 1095"/>
          <p:cNvSpPr/>
          <p:nvPr/>
        </p:nvSpPr>
        <p:spPr>
          <a:xfrm rot="10800000">
            <a:off x="4023385" y="539496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97" name="Rectangle 1096"/>
          <p:cNvSpPr/>
          <p:nvPr/>
        </p:nvSpPr>
        <p:spPr>
          <a:xfrm rot="10800000">
            <a:off x="3688103" y="539496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98" name="Rectangle 1097"/>
          <p:cNvSpPr/>
          <p:nvPr/>
        </p:nvSpPr>
        <p:spPr>
          <a:xfrm rot="10800000">
            <a:off x="3520460" y="539496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99" name="Rectangle 1098"/>
          <p:cNvSpPr/>
          <p:nvPr/>
        </p:nvSpPr>
        <p:spPr>
          <a:xfrm rot="10800000">
            <a:off x="3352820" y="53949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00" name="Rectangle 1099"/>
          <p:cNvSpPr/>
          <p:nvPr/>
        </p:nvSpPr>
        <p:spPr>
          <a:xfrm rot="10800000">
            <a:off x="3185178" y="53949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01" name="Rectangle 1100"/>
          <p:cNvSpPr/>
          <p:nvPr/>
        </p:nvSpPr>
        <p:spPr>
          <a:xfrm rot="10800000">
            <a:off x="5532141" y="53949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02" name="Rectangle 1101"/>
          <p:cNvSpPr/>
          <p:nvPr/>
        </p:nvSpPr>
        <p:spPr>
          <a:xfrm rot="10800000">
            <a:off x="5699783" y="5394960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03" name="Rectangle 1102"/>
          <p:cNvSpPr/>
          <p:nvPr/>
        </p:nvSpPr>
        <p:spPr>
          <a:xfrm rot="10800000">
            <a:off x="5280680" y="52273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04" name="Rectangle 1103"/>
          <p:cNvSpPr/>
          <p:nvPr/>
        </p:nvSpPr>
        <p:spPr>
          <a:xfrm rot="10800000">
            <a:off x="4945400" y="52273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05" name="Rectangle 1104"/>
          <p:cNvSpPr/>
          <p:nvPr/>
        </p:nvSpPr>
        <p:spPr>
          <a:xfrm rot="10800000">
            <a:off x="4274840" y="52273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06" name="Rectangle 1105"/>
          <p:cNvSpPr/>
          <p:nvPr/>
        </p:nvSpPr>
        <p:spPr>
          <a:xfrm rot="10800000">
            <a:off x="4442480" y="52273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07" name="Rectangle 1106"/>
          <p:cNvSpPr/>
          <p:nvPr/>
        </p:nvSpPr>
        <p:spPr>
          <a:xfrm rot="10800000">
            <a:off x="3939559" y="522732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08" name="Rectangle 1107"/>
          <p:cNvSpPr/>
          <p:nvPr/>
        </p:nvSpPr>
        <p:spPr>
          <a:xfrm rot="10800000">
            <a:off x="3604277" y="522732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09" name="Rectangle 1108"/>
          <p:cNvSpPr/>
          <p:nvPr/>
        </p:nvSpPr>
        <p:spPr>
          <a:xfrm rot="10800000">
            <a:off x="3771918" y="522732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10" name="Rectangle 1109"/>
          <p:cNvSpPr/>
          <p:nvPr/>
        </p:nvSpPr>
        <p:spPr>
          <a:xfrm rot="10800000">
            <a:off x="3436635" y="522732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11" name="Rectangle 1110"/>
          <p:cNvSpPr/>
          <p:nvPr/>
        </p:nvSpPr>
        <p:spPr>
          <a:xfrm rot="10800000">
            <a:off x="3268995" y="522732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12" name="Rectangle 1111"/>
          <p:cNvSpPr/>
          <p:nvPr/>
        </p:nvSpPr>
        <p:spPr>
          <a:xfrm rot="10800000">
            <a:off x="2933713" y="522732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13" name="Rectangle 1112"/>
          <p:cNvSpPr/>
          <p:nvPr/>
        </p:nvSpPr>
        <p:spPr>
          <a:xfrm rot="10800000">
            <a:off x="5615956" y="5227320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14" name="Rectangle 1113"/>
          <p:cNvSpPr/>
          <p:nvPr/>
        </p:nvSpPr>
        <p:spPr>
          <a:xfrm rot="10800000">
            <a:off x="5448317" y="52273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15" name="Rectangle 1114"/>
          <p:cNvSpPr/>
          <p:nvPr/>
        </p:nvSpPr>
        <p:spPr>
          <a:xfrm rot="10800000">
            <a:off x="5029225" y="50596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16" name="Rectangle 1115"/>
          <p:cNvSpPr/>
          <p:nvPr/>
        </p:nvSpPr>
        <p:spPr>
          <a:xfrm rot="10800000">
            <a:off x="5196865" y="50596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17" name="Rectangle 1116"/>
          <p:cNvSpPr/>
          <p:nvPr/>
        </p:nvSpPr>
        <p:spPr>
          <a:xfrm rot="10800000">
            <a:off x="4861585" y="50596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18" name="Rectangle 1117"/>
          <p:cNvSpPr/>
          <p:nvPr/>
        </p:nvSpPr>
        <p:spPr>
          <a:xfrm rot="10800000">
            <a:off x="4526305" y="50596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19" name="Rectangle 1118"/>
          <p:cNvSpPr/>
          <p:nvPr/>
        </p:nvSpPr>
        <p:spPr>
          <a:xfrm rot="10800000">
            <a:off x="4191025" y="50596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20" name="Rectangle 1119"/>
          <p:cNvSpPr/>
          <p:nvPr/>
        </p:nvSpPr>
        <p:spPr>
          <a:xfrm rot="10800000">
            <a:off x="4023385" y="505968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21" name="Rectangle 1120"/>
          <p:cNvSpPr/>
          <p:nvPr/>
        </p:nvSpPr>
        <p:spPr>
          <a:xfrm rot="10800000">
            <a:off x="3855744" y="505968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22" name="Rectangle 1121"/>
          <p:cNvSpPr/>
          <p:nvPr/>
        </p:nvSpPr>
        <p:spPr>
          <a:xfrm rot="10800000">
            <a:off x="3520460" y="505968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23" name="Rectangle 1122"/>
          <p:cNvSpPr/>
          <p:nvPr/>
        </p:nvSpPr>
        <p:spPr>
          <a:xfrm rot="10800000">
            <a:off x="3352820" y="505968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24" name="Rectangle 1123"/>
          <p:cNvSpPr/>
          <p:nvPr/>
        </p:nvSpPr>
        <p:spPr>
          <a:xfrm rot="10800000">
            <a:off x="3017538" y="505968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25" name="Rectangle 1124"/>
          <p:cNvSpPr/>
          <p:nvPr/>
        </p:nvSpPr>
        <p:spPr>
          <a:xfrm rot="10800000">
            <a:off x="5699783" y="5059680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26" name="Rectangle 1125"/>
          <p:cNvSpPr/>
          <p:nvPr/>
        </p:nvSpPr>
        <p:spPr>
          <a:xfrm rot="10800000">
            <a:off x="5113039" y="48920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27" name="Rectangle 1126"/>
          <p:cNvSpPr/>
          <p:nvPr/>
        </p:nvSpPr>
        <p:spPr>
          <a:xfrm rot="10800000">
            <a:off x="4777759" y="48920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28" name="Rectangle 1127"/>
          <p:cNvSpPr/>
          <p:nvPr/>
        </p:nvSpPr>
        <p:spPr>
          <a:xfrm rot="10800000">
            <a:off x="4610119" y="48920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29" name="Rectangle 1128"/>
          <p:cNvSpPr/>
          <p:nvPr/>
        </p:nvSpPr>
        <p:spPr>
          <a:xfrm rot="10800000">
            <a:off x="4274839" y="48920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30" name="Rectangle 1129"/>
          <p:cNvSpPr/>
          <p:nvPr/>
        </p:nvSpPr>
        <p:spPr>
          <a:xfrm rot="10800000">
            <a:off x="3939559" y="489204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31" name="Rectangle 1130"/>
          <p:cNvSpPr/>
          <p:nvPr/>
        </p:nvSpPr>
        <p:spPr>
          <a:xfrm rot="10800000">
            <a:off x="3771918" y="489204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32" name="Rectangle 1131"/>
          <p:cNvSpPr/>
          <p:nvPr/>
        </p:nvSpPr>
        <p:spPr>
          <a:xfrm rot="10800000">
            <a:off x="3436635" y="489204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33" name="Rectangle 1132"/>
          <p:cNvSpPr/>
          <p:nvPr/>
        </p:nvSpPr>
        <p:spPr>
          <a:xfrm rot="10800000">
            <a:off x="2933713" y="489204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34" name="Rectangle 1133"/>
          <p:cNvSpPr/>
          <p:nvPr/>
        </p:nvSpPr>
        <p:spPr>
          <a:xfrm rot="10800000">
            <a:off x="3101355" y="489204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35" name="Rectangle 1134"/>
          <p:cNvSpPr/>
          <p:nvPr/>
        </p:nvSpPr>
        <p:spPr>
          <a:xfrm rot="10800000">
            <a:off x="5615956" y="4892040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36" name="Rectangle 1135"/>
          <p:cNvSpPr/>
          <p:nvPr/>
        </p:nvSpPr>
        <p:spPr>
          <a:xfrm rot="10800000">
            <a:off x="5448316" y="48920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37" name="Rectangle 1136"/>
          <p:cNvSpPr/>
          <p:nvPr/>
        </p:nvSpPr>
        <p:spPr>
          <a:xfrm>
            <a:off x="3185179" y="43891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38" name="Rectangle 1137"/>
          <p:cNvSpPr/>
          <p:nvPr/>
        </p:nvSpPr>
        <p:spPr>
          <a:xfrm>
            <a:off x="3268999" y="42214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39" name="Rectangle 1138"/>
          <p:cNvSpPr/>
          <p:nvPr/>
        </p:nvSpPr>
        <p:spPr>
          <a:xfrm>
            <a:off x="3688104" y="43891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40" name="Rectangle 1139"/>
          <p:cNvSpPr/>
          <p:nvPr/>
        </p:nvSpPr>
        <p:spPr>
          <a:xfrm>
            <a:off x="4191025" y="43891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41" name="Rectangle 1140"/>
          <p:cNvSpPr/>
          <p:nvPr/>
        </p:nvSpPr>
        <p:spPr>
          <a:xfrm>
            <a:off x="4023385" y="43891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42" name="Rectangle 1141"/>
          <p:cNvSpPr/>
          <p:nvPr/>
        </p:nvSpPr>
        <p:spPr>
          <a:xfrm>
            <a:off x="3604280" y="42214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43" name="Rectangle 1142"/>
          <p:cNvSpPr/>
          <p:nvPr/>
        </p:nvSpPr>
        <p:spPr>
          <a:xfrm>
            <a:off x="3771921" y="42214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44" name="Rectangle 1143"/>
          <p:cNvSpPr/>
          <p:nvPr/>
        </p:nvSpPr>
        <p:spPr>
          <a:xfrm>
            <a:off x="3939563" y="42214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45" name="Rectangle 1144"/>
          <p:cNvSpPr/>
          <p:nvPr/>
        </p:nvSpPr>
        <p:spPr>
          <a:xfrm>
            <a:off x="4358665" y="43891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46" name="Rectangle 1145"/>
          <p:cNvSpPr/>
          <p:nvPr/>
        </p:nvSpPr>
        <p:spPr>
          <a:xfrm>
            <a:off x="4861585" y="43891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47" name="Rectangle 1146"/>
          <p:cNvSpPr/>
          <p:nvPr/>
        </p:nvSpPr>
        <p:spPr>
          <a:xfrm>
            <a:off x="4442483" y="42214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48" name="Rectangle 1147"/>
          <p:cNvSpPr/>
          <p:nvPr/>
        </p:nvSpPr>
        <p:spPr>
          <a:xfrm>
            <a:off x="4777763" y="42214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49" name="Rectangle 1148"/>
          <p:cNvSpPr/>
          <p:nvPr/>
        </p:nvSpPr>
        <p:spPr>
          <a:xfrm>
            <a:off x="4610123" y="42214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50" name="Rectangle 1149"/>
          <p:cNvSpPr/>
          <p:nvPr/>
        </p:nvSpPr>
        <p:spPr>
          <a:xfrm>
            <a:off x="5029226" y="43891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51" name="Rectangle 1150"/>
          <p:cNvSpPr/>
          <p:nvPr/>
        </p:nvSpPr>
        <p:spPr>
          <a:xfrm>
            <a:off x="5196866" y="43891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52" name="Rectangle 1151"/>
          <p:cNvSpPr/>
          <p:nvPr/>
        </p:nvSpPr>
        <p:spPr>
          <a:xfrm>
            <a:off x="5532141" y="43891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53" name="Rectangle 1152"/>
          <p:cNvSpPr/>
          <p:nvPr/>
        </p:nvSpPr>
        <p:spPr>
          <a:xfrm>
            <a:off x="5364503" y="43891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54" name="Rectangle 1153"/>
          <p:cNvSpPr/>
          <p:nvPr/>
        </p:nvSpPr>
        <p:spPr>
          <a:xfrm>
            <a:off x="4945403" y="42214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55" name="Rectangle 1154"/>
          <p:cNvSpPr/>
          <p:nvPr/>
        </p:nvSpPr>
        <p:spPr>
          <a:xfrm>
            <a:off x="5448319" y="42214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56" name="Rectangle 1155"/>
          <p:cNvSpPr/>
          <p:nvPr/>
        </p:nvSpPr>
        <p:spPr>
          <a:xfrm>
            <a:off x="5280680" y="42214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58" name="Rectangle 1157"/>
          <p:cNvSpPr/>
          <p:nvPr/>
        </p:nvSpPr>
        <p:spPr>
          <a:xfrm>
            <a:off x="5615959" y="4221481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59" name="Rectangle 1158"/>
          <p:cNvSpPr/>
          <p:nvPr/>
        </p:nvSpPr>
        <p:spPr>
          <a:xfrm>
            <a:off x="5699781" y="4389120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60" name="Rectangle 1159"/>
          <p:cNvSpPr/>
          <p:nvPr/>
        </p:nvSpPr>
        <p:spPr>
          <a:xfrm rot="10800000">
            <a:off x="5196865" y="47244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61" name="Rectangle 1160"/>
          <p:cNvSpPr/>
          <p:nvPr/>
        </p:nvSpPr>
        <p:spPr>
          <a:xfrm rot="10800000">
            <a:off x="4861585" y="47244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62" name="Rectangle 1161"/>
          <p:cNvSpPr/>
          <p:nvPr/>
        </p:nvSpPr>
        <p:spPr>
          <a:xfrm rot="10800000">
            <a:off x="4693945" y="47244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63" name="Rectangle 1162"/>
          <p:cNvSpPr/>
          <p:nvPr/>
        </p:nvSpPr>
        <p:spPr>
          <a:xfrm rot="10800000">
            <a:off x="4526305" y="47244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64" name="Rectangle 1163"/>
          <p:cNvSpPr/>
          <p:nvPr/>
        </p:nvSpPr>
        <p:spPr>
          <a:xfrm rot="10800000">
            <a:off x="4023385" y="472440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65" name="Rectangle 1164"/>
          <p:cNvSpPr/>
          <p:nvPr/>
        </p:nvSpPr>
        <p:spPr>
          <a:xfrm rot="10800000">
            <a:off x="3688103" y="472440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66" name="Rectangle 1165"/>
          <p:cNvSpPr/>
          <p:nvPr/>
        </p:nvSpPr>
        <p:spPr>
          <a:xfrm rot="10800000">
            <a:off x="3855744" y="47244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67" name="Rectangle 1166"/>
          <p:cNvSpPr/>
          <p:nvPr/>
        </p:nvSpPr>
        <p:spPr>
          <a:xfrm rot="10800000">
            <a:off x="3017538" y="47244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69" name="Rectangle 1168"/>
          <p:cNvSpPr/>
          <p:nvPr/>
        </p:nvSpPr>
        <p:spPr>
          <a:xfrm rot="10800000">
            <a:off x="5699783" y="4724400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70" name="Rectangle 1169"/>
          <p:cNvSpPr/>
          <p:nvPr/>
        </p:nvSpPr>
        <p:spPr>
          <a:xfrm rot="10800000">
            <a:off x="5280679" y="45567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71" name="Rectangle 1170"/>
          <p:cNvSpPr/>
          <p:nvPr/>
        </p:nvSpPr>
        <p:spPr>
          <a:xfrm rot="10800000">
            <a:off x="5113043" y="45567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72" name="Rectangle 1171"/>
          <p:cNvSpPr/>
          <p:nvPr/>
        </p:nvSpPr>
        <p:spPr>
          <a:xfrm rot="10800000">
            <a:off x="4777761" y="45567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73" name="Rectangle 1172"/>
          <p:cNvSpPr/>
          <p:nvPr/>
        </p:nvSpPr>
        <p:spPr>
          <a:xfrm rot="10800000">
            <a:off x="4274840" y="45567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74" name="Rectangle 1173"/>
          <p:cNvSpPr/>
          <p:nvPr/>
        </p:nvSpPr>
        <p:spPr>
          <a:xfrm rot="10800000">
            <a:off x="4442481" y="45567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75" name="Rectangle 1174"/>
          <p:cNvSpPr/>
          <p:nvPr/>
        </p:nvSpPr>
        <p:spPr>
          <a:xfrm rot="10800000">
            <a:off x="4107199" y="45567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76" name="Rectangle 1175"/>
          <p:cNvSpPr/>
          <p:nvPr/>
        </p:nvSpPr>
        <p:spPr>
          <a:xfrm rot="10800000">
            <a:off x="3939560" y="45567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77" name="Rectangle 1176"/>
          <p:cNvSpPr/>
          <p:nvPr/>
        </p:nvSpPr>
        <p:spPr>
          <a:xfrm rot="10800000">
            <a:off x="3604279" y="45567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78" name="Rectangle 1177"/>
          <p:cNvSpPr/>
          <p:nvPr/>
        </p:nvSpPr>
        <p:spPr>
          <a:xfrm rot="10800000">
            <a:off x="3771920" y="45567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79" name="Rectangle 1178"/>
          <p:cNvSpPr/>
          <p:nvPr/>
        </p:nvSpPr>
        <p:spPr>
          <a:xfrm rot="10800000">
            <a:off x="3436637" y="45567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80" name="Rectangle 1179"/>
          <p:cNvSpPr/>
          <p:nvPr/>
        </p:nvSpPr>
        <p:spPr>
          <a:xfrm rot="10800000">
            <a:off x="3268997" y="45567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81" name="Rectangle 1180"/>
          <p:cNvSpPr/>
          <p:nvPr/>
        </p:nvSpPr>
        <p:spPr>
          <a:xfrm rot="10800000">
            <a:off x="2933715" y="45567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82" name="Rectangle 1181"/>
          <p:cNvSpPr/>
          <p:nvPr/>
        </p:nvSpPr>
        <p:spPr>
          <a:xfrm rot="10800000">
            <a:off x="3101357" y="45567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83" name="Rectangle 1182"/>
          <p:cNvSpPr/>
          <p:nvPr/>
        </p:nvSpPr>
        <p:spPr>
          <a:xfrm rot="10800000">
            <a:off x="5615959" y="4556760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84" name="Rectangle 1183"/>
          <p:cNvSpPr/>
          <p:nvPr/>
        </p:nvSpPr>
        <p:spPr>
          <a:xfrm rot="10800000">
            <a:off x="3352820" y="47244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85" name="Rectangle 1184"/>
          <p:cNvSpPr/>
          <p:nvPr/>
        </p:nvSpPr>
        <p:spPr>
          <a:xfrm rot="10800000">
            <a:off x="3520460" y="47244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86" name="Rectangle 1185"/>
          <p:cNvSpPr/>
          <p:nvPr/>
        </p:nvSpPr>
        <p:spPr>
          <a:xfrm rot="10800000">
            <a:off x="3268995" y="489204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87" name="Rectangle 1186"/>
          <p:cNvSpPr/>
          <p:nvPr/>
        </p:nvSpPr>
        <p:spPr>
          <a:xfrm rot="10800000">
            <a:off x="3185178" y="505968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88" name="Rectangle 1187"/>
          <p:cNvSpPr/>
          <p:nvPr/>
        </p:nvSpPr>
        <p:spPr>
          <a:xfrm rot="10800000">
            <a:off x="3604277" y="489204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89" name="Rectangle 1188"/>
          <p:cNvSpPr/>
          <p:nvPr/>
        </p:nvSpPr>
        <p:spPr>
          <a:xfrm rot="10800000">
            <a:off x="3688103" y="505968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90" name="Rectangle 1189"/>
          <p:cNvSpPr/>
          <p:nvPr/>
        </p:nvSpPr>
        <p:spPr>
          <a:xfrm rot="10800000">
            <a:off x="3101355" y="522732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91" name="Rectangle 1190"/>
          <p:cNvSpPr/>
          <p:nvPr/>
        </p:nvSpPr>
        <p:spPr>
          <a:xfrm rot="10800000">
            <a:off x="3017538" y="53949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92" name="Rectangle 1191"/>
          <p:cNvSpPr/>
          <p:nvPr/>
        </p:nvSpPr>
        <p:spPr>
          <a:xfrm rot="10800000">
            <a:off x="3101355" y="55626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93" name="Rectangle 1192"/>
          <p:cNvSpPr/>
          <p:nvPr/>
        </p:nvSpPr>
        <p:spPr>
          <a:xfrm>
            <a:off x="5113046" y="35509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94" name="Rectangle 1193"/>
          <p:cNvSpPr/>
          <p:nvPr/>
        </p:nvSpPr>
        <p:spPr>
          <a:xfrm>
            <a:off x="5448321" y="35509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95" name="Rectangle 1194"/>
          <p:cNvSpPr/>
          <p:nvPr/>
        </p:nvSpPr>
        <p:spPr>
          <a:xfrm>
            <a:off x="5280683" y="35509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96" name="Rectangle 1195"/>
          <p:cNvSpPr/>
          <p:nvPr/>
        </p:nvSpPr>
        <p:spPr>
          <a:xfrm>
            <a:off x="5029226" y="37185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97" name="Rectangle 1196"/>
          <p:cNvSpPr/>
          <p:nvPr/>
        </p:nvSpPr>
        <p:spPr>
          <a:xfrm>
            <a:off x="5364503" y="37185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98" name="Rectangle 1197"/>
          <p:cNvSpPr/>
          <p:nvPr/>
        </p:nvSpPr>
        <p:spPr>
          <a:xfrm>
            <a:off x="4777763" y="38862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99" name="Rectangle 1198"/>
          <p:cNvSpPr/>
          <p:nvPr/>
        </p:nvSpPr>
        <p:spPr>
          <a:xfrm>
            <a:off x="4861584" y="40538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00" name="Rectangle 1199"/>
          <p:cNvSpPr/>
          <p:nvPr/>
        </p:nvSpPr>
        <p:spPr>
          <a:xfrm>
            <a:off x="3771922" y="321564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01" name="Rectangle 1200"/>
          <p:cNvSpPr/>
          <p:nvPr/>
        </p:nvSpPr>
        <p:spPr>
          <a:xfrm>
            <a:off x="3604281" y="321564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02" name="Rectangle 1201"/>
          <p:cNvSpPr/>
          <p:nvPr/>
        </p:nvSpPr>
        <p:spPr>
          <a:xfrm rot="10800000">
            <a:off x="3604277" y="55626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03" name="Rectangle 1202"/>
          <p:cNvSpPr/>
          <p:nvPr/>
        </p:nvSpPr>
        <p:spPr>
          <a:xfrm rot="10800000">
            <a:off x="3855744" y="53949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04" name="Rectangle 1203"/>
          <p:cNvSpPr/>
          <p:nvPr/>
        </p:nvSpPr>
        <p:spPr>
          <a:xfrm rot="10800000">
            <a:off x="3520460" y="573024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05" name="Rectangle 1204"/>
          <p:cNvSpPr/>
          <p:nvPr/>
        </p:nvSpPr>
        <p:spPr>
          <a:xfrm rot="10800000">
            <a:off x="3771918" y="55626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06" name="Rectangle 1205"/>
          <p:cNvSpPr/>
          <p:nvPr/>
        </p:nvSpPr>
        <p:spPr>
          <a:xfrm rot="10800000">
            <a:off x="3939559" y="55626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07" name="Rectangle 1206"/>
          <p:cNvSpPr/>
          <p:nvPr/>
        </p:nvSpPr>
        <p:spPr>
          <a:xfrm rot="10800000">
            <a:off x="3688103" y="573024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08" name="Rectangle 1207"/>
          <p:cNvSpPr/>
          <p:nvPr/>
        </p:nvSpPr>
        <p:spPr>
          <a:xfrm>
            <a:off x="4945402" y="321564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09" name="Rectangle 1208"/>
          <p:cNvSpPr/>
          <p:nvPr/>
        </p:nvSpPr>
        <p:spPr>
          <a:xfrm>
            <a:off x="4861584" y="3383281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10" name="Rectangle 1209"/>
          <p:cNvSpPr/>
          <p:nvPr/>
        </p:nvSpPr>
        <p:spPr>
          <a:xfrm>
            <a:off x="5196865" y="40538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11" name="Rectangle 1210"/>
          <p:cNvSpPr/>
          <p:nvPr/>
        </p:nvSpPr>
        <p:spPr>
          <a:xfrm>
            <a:off x="5113044" y="42214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12" name="Rectangle 1211"/>
          <p:cNvSpPr/>
          <p:nvPr/>
        </p:nvSpPr>
        <p:spPr>
          <a:xfrm rot="10800000">
            <a:off x="4861579" y="57302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13" name="Rectangle 1212"/>
          <p:cNvSpPr/>
          <p:nvPr/>
        </p:nvSpPr>
        <p:spPr>
          <a:xfrm rot="10800000">
            <a:off x="5364501" y="47244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14" name="Rectangle 1213"/>
          <p:cNvSpPr/>
          <p:nvPr/>
        </p:nvSpPr>
        <p:spPr>
          <a:xfrm rot="10800000">
            <a:off x="5280679" y="48920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15" name="Rectangle 1214"/>
          <p:cNvSpPr/>
          <p:nvPr/>
        </p:nvSpPr>
        <p:spPr>
          <a:xfrm>
            <a:off x="3101360" y="38862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16" name="Rectangle 1215"/>
          <p:cNvSpPr/>
          <p:nvPr/>
        </p:nvSpPr>
        <p:spPr>
          <a:xfrm>
            <a:off x="3185179" y="40538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18" name="Rectangle 1217"/>
          <p:cNvSpPr/>
          <p:nvPr/>
        </p:nvSpPr>
        <p:spPr>
          <a:xfrm>
            <a:off x="3017540" y="43891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19" name="Rectangle 1218"/>
          <p:cNvSpPr/>
          <p:nvPr/>
        </p:nvSpPr>
        <p:spPr>
          <a:xfrm rot="10800000">
            <a:off x="5448319" y="45567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20" name="Rectangle 1219"/>
          <p:cNvSpPr/>
          <p:nvPr/>
        </p:nvSpPr>
        <p:spPr>
          <a:xfrm rot="10800000">
            <a:off x="5532141" y="47244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21" name="Rectangle 1220"/>
          <p:cNvSpPr/>
          <p:nvPr/>
        </p:nvSpPr>
        <p:spPr>
          <a:xfrm rot="10800000">
            <a:off x="5364501" y="50596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22" name="Rectangle 1221"/>
          <p:cNvSpPr/>
          <p:nvPr/>
        </p:nvSpPr>
        <p:spPr>
          <a:xfrm rot="10800000">
            <a:off x="5532144" y="50596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23" name="Rectangle 1222"/>
          <p:cNvSpPr/>
          <p:nvPr/>
        </p:nvSpPr>
        <p:spPr>
          <a:xfrm rot="10800000">
            <a:off x="5448320" y="55626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24" name="Rectangle 1223"/>
          <p:cNvSpPr/>
          <p:nvPr/>
        </p:nvSpPr>
        <p:spPr>
          <a:xfrm rot="10800000">
            <a:off x="5532136" y="57302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25" name="Rectangle 1224"/>
          <p:cNvSpPr/>
          <p:nvPr/>
        </p:nvSpPr>
        <p:spPr>
          <a:xfrm rot="10800000">
            <a:off x="5113040" y="52273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26" name="Rectangle 1225"/>
          <p:cNvSpPr/>
          <p:nvPr/>
        </p:nvSpPr>
        <p:spPr>
          <a:xfrm rot="10800000">
            <a:off x="5029225" y="53949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27" name="Rectangle 1226"/>
          <p:cNvSpPr/>
          <p:nvPr/>
        </p:nvSpPr>
        <p:spPr>
          <a:xfrm rot="10800000">
            <a:off x="5196865" y="53949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28" name="Rectangle 1227"/>
          <p:cNvSpPr/>
          <p:nvPr/>
        </p:nvSpPr>
        <p:spPr>
          <a:xfrm rot="10800000">
            <a:off x="5113044" y="55626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29" name="Rectangle 1228"/>
          <p:cNvSpPr/>
          <p:nvPr/>
        </p:nvSpPr>
        <p:spPr>
          <a:xfrm rot="10800000">
            <a:off x="4693945" y="50596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30" name="Rectangle 1229"/>
          <p:cNvSpPr/>
          <p:nvPr/>
        </p:nvSpPr>
        <p:spPr>
          <a:xfrm rot="10800000">
            <a:off x="4777760" y="52273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31" name="Rectangle 1230"/>
          <p:cNvSpPr/>
          <p:nvPr/>
        </p:nvSpPr>
        <p:spPr>
          <a:xfrm rot="10800000">
            <a:off x="4610120" y="52273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32" name="Rectangle 1231"/>
          <p:cNvSpPr/>
          <p:nvPr/>
        </p:nvSpPr>
        <p:spPr>
          <a:xfrm rot="10800000">
            <a:off x="4693945" y="53949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33" name="Rectangle 1232"/>
          <p:cNvSpPr/>
          <p:nvPr/>
        </p:nvSpPr>
        <p:spPr>
          <a:xfrm rot="10800000">
            <a:off x="4442484" y="55626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35" name="Rectangle 1234"/>
          <p:cNvSpPr/>
          <p:nvPr/>
        </p:nvSpPr>
        <p:spPr>
          <a:xfrm rot="10800000">
            <a:off x="3352820" y="573024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36" name="Rectangle 1235"/>
          <p:cNvSpPr/>
          <p:nvPr/>
        </p:nvSpPr>
        <p:spPr>
          <a:xfrm>
            <a:off x="4107203" y="321564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37" name="Rectangle 1236"/>
          <p:cNvSpPr/>
          <p:nvPr/>
        </p:nvSpPr>
        <p:spPr>
          <a:xfrm>
            <a:off x="4777762" y="321564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38" name="Rectangle 1237"/>
          <p:cNvSpPr/>
          <p:nvPr/>
        </p:nvSpPr>
        <p:spPr>
          <a:xfrm>
            <a:off x="5113042" y="321564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39" name="Rectangle 1238"/>
          <p:cNvSpPr/>
          <p:nvPr/>
        </p:nvSpPr>
        <p:spPr>
          <a:xfrm>
            <a:off x="3771925" y="35509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40" name="Rectangle 1239"/>
          <p:cNvSpPr/>
          <p:nvPr/>
        </p:nvSpPr>
        <p:spPr>
          <a:xfrm>
            <a:off x="4107206" y="35509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41" name="Rectangle 1240"/>
          <p:cNvSpPr/>
          <p:nvPr/>
        </p:nvSpPr>
        <p:spPr>
          <a:xfrm>
            <a:off x="3269000" y="35509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42" name="Rectangle 1241"/>
          <p:cNvSpPr/>
          <p:nvPr/>
        </p:nvSpPr>
        <p:spPr>
          <a:xfrm>
            <a:off x="3436639" y="35509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43" name="Rectangle 1242"/>
          <p:cNvSpPr/>
          <p:nvPr/>
        </p:nvSpPr>
        <p:spPr>
          <a:xfrm>
            <a:off x="3352819" y="37185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44" name="Rectangle 1243"/>
          <p:cNvSpPr/>
          <p:nvPr/>
        </p:nvSpPr>
        <p:spPr>
          <a:xfrm>
            <a:off x="3688104" y="37185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45" name="Rectangle 1244"/>
          <p:cNvSpPr/>
          <p:nvPr/>
        </p:nvSpPr>
        <p:spPr>
          <a:xfrm>
            <a:off x="3855745" y="37185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46" name="Rectangle 1245"/>
          <p:cNvSpPr/>
          <p:nvPr/>
        </p:nvSpPr>
        <p:spPr>
          <a:xfrm>
            <a:off x="3771923" y="38862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47" name="Rectangle 1246"/>
          <p:cNvSpPr/>
          <p:nvPr/>
        </p:nvSpPr>
        <p:spPr>
          <a:xfrm>
            <a:off x="4107204" y="38862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48" name="Rectangle 1247"/>
          <p:cNvSpPr/>
          <p:nvPr/>
        </p:nvSpPr>
        <p:spPr>
          <a:xfrm>
            <a:off x="3520461" y="40538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49" name="Rectangle 1248"/>
          <p:cNvSpPr/>
          <p:nvPr/>
        </p:nvSpPr>
        <p:spPr>
          <a:xfrm>
            <a:off x="3436638" y="42214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50" name="Rectangle 1249"/>
          <p:cNvSpPr/>
          <p:nvPr/>
        </p:nvSpPr>
        <p:spPr>
          <a:xfrm>
            <a:off x="4023386" y="40538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51" name="Rectangle 1250"/>
          <p:cNvSpPr/>
          <p:nvPr/>
        </p:nvSpPr>
        <p:spPr>
          <a:xfrm>
            <a:off x="4107203" y="42214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52" name="Rectangle 1251"/>
          <p:cNvSpPr/>
          <p:nvPr/>
        </p:nvSpPr>
        <p:spPr>
          <a:xfrm>
            <a:off x="3520461" y="43891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53" name="Rectangle 1252"/>
          <p:cNvSpPr/>
          <p:nvPr/>
        </p:nvSpPr>
        <p:spPr>
          <a:xfrm>
            <a:off x="3855745" y="43891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54" name="Rectangle 1253"/>
          <p:cNvSpPr/>
          <p:nvPr/>
        </p:nvSpPr>
        <p:spPr>
          <a:xfrm>
            <a:off x="4358665" y="40538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55" name="Rectangle 1254"/>
          <p:cNvSpPr/>
          <p:nvPr/>
        </p:nvSpPr>
        <p:spPr>
          <a:xfrm>
            <a:off x="4274841" y="42214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56" name="Rectangle 1255"/>
          <p:cNvSpPr/>
          <p:nvPr/>
        </p:nvSpPr>
        <p:spPr>
          <a:xfrm>
            <a:off x="4191025" y="3383281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57" name="Rectangle 1256"/>
          <p:cNvSpPr/>
          <p:nvPr/>
        </p:nvSpPr>
        <p:spPr>
          <a:xfrm>
            <a:off x="4274844" y="35509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58" name="Rectangle 1257"/>
          <p:cNvSpPr/>
          <p:nvPr/>
        </p:nvSpPr>
        <p:spPr>
          <a:xfrm>
            <a:off x="4358665" y="37185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59" name="Rectangle 1258"/>
          <p:cNvSpPr/>
          <p:nvPr/>
        </p:nvSpPr>
        <p:spPr>
          <a:xfrm>
            <a:off x="4693945" y="43891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60" name="Rectangle 1259"/>
          <p:cNvSpPr/>
          <p:nvPr/>
        </p:nvSpPr>
        <p:spPr>
          <a:xfrm rot="10800000">
            <a:off x="4945401" y="45567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61" name="Rectangle 1260"/>
          <p:cNvSpPr/>
          <p:nvPr/>
        </p:nvSpPr>
        <p:spPr>
          <a:xfrm rot="10800000">
            <a:off x="4610121" y="45567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62" name="Rectangle 1261"/>
          <p:cNvSpPr/>
          <p:nvPr/>
        </p:nvSpPr>
        <p:spPr>
          <a:xfrm>
            <a:off x="3352823" y="43891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63" name="Rectangle 1262"/>
          <p:cNvSpPr/>
          <p:nvPr/>
        </p:nvSpPr>
        <p:spPr>
          <a:xfrm>
            <a:off x="4526305" y="43891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64" name="Rectangle 1263"/>
          <p:cNvSpPr/>
          <p:nvPr/>
        </p:nvSpPr>
        <p:spPr>
          <a:xfrm rot="10800000">
            <a:off x="4107199" y="48920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65" name="Rectangle 1264"/>
          <p:cNvSpPr/>
          <p:nvPr/>
        </p:nvSpPr>
        <p:spPr>
          <a:xfrm rot="10800000">
            <a:off x="4191025" y="47244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66" name="Rectangle 1265"/>
          <p:cNvSpPr/>
          <p:nvPr/>
        </p:nvSpPr>
        <p:spPr>
          <a:xfrm rot="10800000">
            <a:off x="4358665" y="57302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67" name="Rectangle 1266"/>
          <p:cNvSpPr/>
          <p:nvPr/>
        </p:nvSpPr>
        <p:spPr>
          <a:xfrm rot="10800000">
            <a:off x="4358665" y="50596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68" name="Rectangle 1267"/>
          <p:cNvSpPr/>
          <p:nvPr/>
        </p:nvSpPr>
        <p:spPr>
          <a:xfrm rot="10800000">
            <a:off x="4107199" y="52273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69" name="Rectangle 1268"/>
          <p:cNvSpPr/>
          <p:nvPr/>
        </p:nvSpPr>
        <p:spPr>
          <a:xfrm rot="10800000">
            <a:off x="4358665" y="47244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70" name="Rectangle 1269"/>
          <p:cNvSpPr/>
          <p:nvPr/>
        </p:nvSpPr>
        <p:spPr>
          <a:xfrm rot="10800000">
            <a:off x="4442479" y="48920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71" name="Rectangle 1270"/>
          <p:cNvSpPr/>
          <p:nvPr/>
        </p:nvSpPr>
        <p:spPr>
          <a:xfrm rot="10800000">
            <a:off x="4358665" y="53949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72" name="Rectangle 1271"/>
          <p:cNvSpPr/>
          <p:nvPr/>
        </p:nvSpPr>
        <p:spPr>
          <a:xfrm rot="10800000">
            <a:off x="4191025" y="53949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73" name="Rectangle 1272"/>
          <p:cNvSpPr/>
          <p:nvPr/>
        </p:nvSpPr>
        <p:spPr>
          <a:xfrm rot="10800000">
            <a:off x="4274844" y="55626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74" name="Rectangle 1273"/>
          <p:cNvSpPr/>
          <p:nvPr/>
        </p:nvSpPr>
        <p:spPr>
          <a:xfrm rot="10800000">
            <a:off x="5029225" y="47244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75" name="Rectangle 1274"/>
          <p:cNvSpPr/>
          <p:nvPr/>
        </p:nvSpPr>
        <p:spPr>
          <a:xfrm rot="10800000">
            <a:off x="4945399" y="48920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95" name="Rectangle 194"/>
          <p:cNvSpPr/>
          <p:nvPr/>
        </p:nvSpPr>
        <p:spPr>
          <a:xfrm>
            <a:off x="2766077" y="8686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45" name="Rectangle 444"/>
          <p:cNvSpPr/>
          <p:nvPr/>
        </p:nvSpPr>
        <p:spPr>
          <a:xfrm rot="10800000">
            <a:off x="2766075" y="18745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93" name="Rectangle 392"/>
          <p:cNvSpPr/>
          <p:nvPr/>
        </p:nvSpPr>
        <p:spPr>
          <a:xfrm rot="10800000">
            <a:off x="2849897" y="20421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42" name="Rectangle 341"/>
          <p:cNvSpPr/>
          <p:nvPr/>
        </p:nvSpPr>
        <p:spPr>
          <a:xfrm rot="10800000">
            <a:off x="2766072" y="22098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23" name="Rectangle 322"/>
          <p:cNvSpPr/>
          <p:nvPr/>
        </p:nvSpPr>
        <p:spPr>
          <a:xfrm rot="10800000">
            <a:off x="2849899" y="23774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06" name="Rectangle 305"/>
          <p:cNvSpPr/>
          <p:nvPr/>
        </p:nvSpPr>
        <p:spPr>
          <a:xfrm rot="10800000">
            <a:off x="2766073" y="25450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" name="Rectangle 1"/>
          <p:cNvSpPr/>
          <p:nvPr/>
        </p:nvSpPr>
        <p:spPr>
          <a:xfrm rot="10800000">
            <a:off x="2766069" y="28803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50" name="Rectangle 249"/>
          <p:cNvSpPr/>
          <p:nvPr/>
        </p:nvSpPr>
        <p:spPr>
          <a:xfrm rot="10800000">
            <a:off x="2849892" y="30480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06" name="Rectangle 905"/>
          <p:cNvSpPr/>
          <p:nvPr/>
        </p:nvSpPr>
        <p:spPr>
          <a:xfrm>
            <a:off x="2766070" y="35509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31" name="Rectangle 930"/>
          <p:cNvSpPr/>
          <p:nvPr/>
        </p:nvSpPr>
        <p:spPr>
          <a:xfrm rot="10800000">
            <a:off x="2766068" y="45567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32" name="Rectangle 931"/>
          <p:cNvSpPr/>
          <p:nvPr/>
        </p:nvSpPr>
        <p:spPr>
          <a:xfrm rot="10800000">
            <a:off x="2849890" y="47244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48" name="Rectangle 847"/>
          <p:cNvSpPr/>
          <p:nvPr/>
        </p:nvSpPr>
        <p:spPr>
          <a:xfrm rot="10800000">
            <a:off x="2766065" y="48920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34" name="Rectangle 933"/>
          <p:cNvSpPr/>
          <p:nvPr/>
        </p:nvSpPr>
        <p:spPr>
          <a:xfrm rot="10800000">
            <a:off x="2849893" y="50596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26" name="Rectangle 825"/>
          <p:cNvSpPr/>
          <p:nvPr/>
        </p:nvSpPr>
        <p:spPr>
          <a:xfrm rot="10800000">
            <a:off x="2766066" y="52273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35" name="Rectangle 934"/>
          <p:cNvSpPr/>
          <p:nvPr/>
        </p:nvSpPr>
        <p:spPr>
          <a:xfrm rot="10800000">
            <a:off x="2766068" y="55626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36" name="Rectangle 935"/>
          <p:cNvSpPr/>
          <p:nvPr/>
        </p:nvSpPr>
        <p:spPr>
          <a:xfrm rot="10800000">
            <a:off x="2849885" y="57302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92" name="Rectangle 391"/>
          <p:cNvSpPr/>
          <p:nvPr/>
        </p:nvSpPr>
        <p:spPr>
          <a:xfrm rot="10800000">
            <a:off x="502934" y="20421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80" name="Rectangle 879"/>
          <p:cNvSpPr/>
          <p:nvPr/>
        </p:nvSpPr>
        <p:spPr>
          <a:xfrm rot="10800000">
            <a:off x="502927" y="47244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68" name="Rectangle 1167"/>
          <p:cNvSpPr/>
          <p:nvPr/>
        </p:nvSpPr>
        <p:spPr>
          <a:xfrm rot="10800000">
            <a:off x="3185178" y="47244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92" name="Rectangle 591"/>
          <p:cNvSpPr/>
          <p:nvPr/>
        </p:nvSpPr>
        <p:spPr>
          <a:xfrm rot="10800000">
            <a:off x="3185181" y="20421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40" name="Rectangle 239"/>
          <p:cNvSpPr/>
          <p:nvPr/>
        </p:nvSpPr>
        <p:spPr>
          <a:xfrm rot="10800000">
            <a:off x="1676420" y="30480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45" name="Rectangle 244"/>
          <p:cNvSpPr/>
          <p:nvPr/>
        </p:nvSpPr>
        <p:spPr>
          <a:xfrm rot="10800000">
            <a:off x="1173499" y="30480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47" name="Rectangle 246"/>
          <p:cNvSpPr/>
          <p:nvPr/>
        </p:nvSpPr>
        <p:spPr>
          <a:xfrm rot="10800000">
            <a:off x="670576" y="30480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44" name="Rectangle 243"/>
          <p:cNvSpPr/>
          <p:nvPr/>
        </p:nvSpPr>
        <p:spPr>
          <a:xfrm rot="10800000">
            <a:off x="1005858" y="30480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46" name="Rectangle 245"/>
          <p:cNvSpPr/>
          <p:nvPr/>
        </p:nvSpPr>
        <p:spPr>
          <a:xfrm rot="10800000">
            <a:off x="838216" y="30480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59" name="Rectangle 658"/>
          <p:cNvSpPr/>
          <p:nvPr/>
        </p:nvSpPr>
        <p:spPr>
          <a:xfrm rot="10800000">
            <a:off x="3352824" y="30480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28" name="Rectangle 627"/>
          <p:cNvSpPr/>
          <p:nvPr/>
        </p:nvSpPr>
        <p:spPr>
          <a:xfrm rot="10800000">
            <a:off x="3520464" y="30480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31" name="Rectangle 630"/>
          <p:cNvSpPr/>
          <p:nvPr/>
        </p:nvSpPr>
        <p:spPr>
          <a:xfrm rot="10800000">
            <a:off x="3688106" y="30480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98" name="Rectangle 497"/>
          <p:cNvSpPr/>
          <p:nvPr/>
        </p:nvSpPr>
        <p:spPr>
          <a:xfrm rot="10800000">
            <a:off x="3855747" y="30480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90" name="Rectangle 689"/>
          <p:cNvSpPr/>
          <p:nvPr/>
        </p:nvSpPr>
        <p:spPr>
          <a:xfrm rot="10800000">
            <a:off x="4358668" y="30480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76" name="Rectangle 1275"/>
          <p:cNvSpPr/>
          <p:nvPr/>
        </p:nvSpPr>
        <p:spPr>
          <a:xfrm>
            <a:off x="6537956" y="204216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77" name="Rectangle 1276"/>
          <p:cNvSpPr/>
          <p:nvPr/>
        </p:nvSpPr>
        <p:spPr>
          <a:xfrm>
            <a:off x="6873237" y="204216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78" name="Rectangle 1277"/>
          <p:cNvSpPr/>
          <p:nvPr/>
        </p:nvSpPr>
        <p:spPr>
          <a:xfrm>
            <a:off x="6705596" y="204216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79" name="Rectangle 1278"/>
          <p:cNvSpPr/>
          <p:nvPr/>
        </p:nvSpPr>
        <p:spPr>
          <a:xfrm>
            <a:off x="6454136" y="1874520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80" name="Rectangle 1279"/>
          <p:cNvSpPr/>
          <p:nvPr/>
        </p:nvSpPr>
        <p:spPr>
          <a:xfrm>
            <a:off x="6621776" y="1874520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81" name="Rectangle 1280"/>
          <p:cNvSpPr/>
          <p:nvPr/>
        </p:nvSpPr>
        <p:spPr>
          <a:xfrm>
            <a:off x="6789416" y="1874520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82" name="Rectangle 1281"/>
          <p:cNvSpPr/>
          <p:nvPr/>
        </p:nvSpPr>
        <p:spPr>
          <a:xfrm>
            <a:off x="6957057" y="1874520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83" name="Rectangle 1282"/>
          <p:cNvSpPr/>
          <p:nvPr/>
        </p:nvSpPr>
        <p:spPr>
          <a:xfrm>
            <a:off x="7292340" y="1874520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84" name="Rectangle 1283"/>
          <p:cNvSpPr/>
          <p:nvPr/>
        </p:nvSpPr>
        <p:spPr>
          <a:xfrm>
            <a:off x="7459981" y="1874520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85" name="Rectangle 1284"/>
          <p:cNvSpPr/>
          <p:nvPr/>
        </p:nvSpPr>
        <p:spPr>
          <a:xfrm>
            <a:off x="7124699" y="1874520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86" name="Rectangle 1285"/>
          <p:cNvSpPr/>
          <p:nvPr/>
        </p:nvSpPr>
        <p:spPr>
          <a:xfrm>
            <a:off x="7627621" y="1874520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87" name="Rectangle 1286"/>
          <p:cNvSpPr/>
          <p:nvPr/>
        </p:nvSpPr>
        <p:spPr>
          <a:xfrm>
            <a:off x="7795260" y="1874520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88" name="Rectangle 1287"/>
          <p:cNvSpPr/>
          <p:nvPr/>
        </p:nvSpPr>
        <p:spPr>
          <a:xfrm>
            <a:off x="7962900" y="1874520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89" name="Rectangle 1288"/>
          <p:cNvSpPr/>
          <p:nvPr/>
        </p:nvSpPr>
        <p:spPr>
          <a:xfrm>
            <a:off x="8130540" y="1874520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90" name="Rectangle 1289"/>
          <p:cNvSpPr/>
          <p:nvPr/>
        </p:nvSpPr>
        <p:spPr>
          <a:xfrm>
            <a:off x="8298180" y="1874520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91" name="Rectangle 1290"/>
          <p:cNvSpPr/>
          <p:nvPr/>
        </p:nvSpPr>
        <p:spPr>
          <a:xfrm>
            <a:off x="8633460" y="1874520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92" name="Rectangle 1291"/>
          <p:cNvSpPr/>
          <p:nvPr/>
        </p:nvSpPr>
        <p:spPr>
          <a:xfrm>
            <a:off x="8968736" y="1874520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93" name="Rectangle 1292"/>
          <p:cNvSpPr/>
          <p:nvPr/>
        </p:nvSpPr>
        <p:spPr>
          <a:xfrm>
            <a:off x="8465820" y="1874520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94" name="Rectangle 1293"/>
          <p:cNvSpPr/>
          <p:nvPr/>
        </p:nvSpPr>
        <p:spPr>
          <a:xfrm>
            <a:off x="7376161" y="204216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95" name="Rectangle 1294"/>
          <p:cNvSpPr/>
          <p:nvPr/>
        </p:nvSpPr>
        <p:spPr>
          <a:xfrm>
            <a:off x="7711440" y="204216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96" name="Rectangle 1295"/>
          <p:cNvSpPr/>
          <p:nvPr/>
        </p:nvSpPr>
        <p:spPr>
          <a:xfrm>
            <a:off x="7879080" y="204216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97" name="Rectangle 1296"/>
          <p:cNvSpPr/>
          <p:nvPr/>
        </p:nvSpPr>
        <p:spPr>
          <a:xfrm>
            <a:off x="8046720" y="204216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98" name="Rectangle 1297"/>
          <p:cNvSpPr/>
          <p:nvPr/>
        </p:nvSpPr>
        <p:spPr>
          <a:xfrm>
            <a:off x="8884916" y="204216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99" name="Rectangle 1298"/>
          <p:cNvSpPr/>
          <p:nvPr/>
        </p:nvSpPr>
        <p:spPr>
          <a:xfrm>
            <a:off x="8717277" y="204216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00" name="Rectangle 1299"/>
          <p:cNvSpPr/>
          <p:nvPr/>
        </p:nvSpPr>
        <p:spPr>
          <a:xfrm>
            <a:off x="9052556" y="2042160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01" name="Rectangle 1300"/>
          <p:cNvSpPr/>
          <p:nvPr/>
        </p:nvSpPr>
        <p:spPr>
          <a:xfrm rot="10800000">
            <a:off x="8717274" y="43891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02" name="Rectangle 1301"/>
          <p:cNvSpPr/>
          <p:nvPr/>
        </p:nvSpPr>
        <p:spPr>
          <a:xfrm rot="10800000">
            <a:off x="8381997" y="43891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03" name="Rectangle 1302"/>
          <p:cNvSpPr/>
          <p:nvPr/>
        </p:nvSpPr>
        <p:spPr>
          <a:xfrm rot="10800000">
            <a:off x="8214357" y="43891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04" name="Rectangle 1303"/>
          <p:cNvSpPr/>
          <p:nvPr/>
        </p:nvSpPr>
        <p:spPr>
          <a:xfrm rot="10800000">
            <a:off x="8046717" y="43891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05" name="Rectangle 1304"/>
          <p:cNvSpPr/>
          <p:nvPr/>
        </p:nvSpPr>
        <p:spPr>
          <a:xfrm rot="10800000">
            <a:off x="7543797" y="43891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06" name="Rectangle 1305"/>
          <p:cNvSpPr/>
          <p:nvPr/>
        </p:nvSpPr>
        <p:spPr>
          <a:xfrm rot="10800000">
            <a:off x="6873233" y="438912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07" name="Rectangle 1306"/>
          <p:cNvSpPr/>
          <p:nvPr/>
        </p:nvSpPr>
        <p:spPr>
          <a:xfrm rot="10800000">
            <a:off x="6705593" y="438912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08" name="Rectangle 1307"/>
          <p:cNvSpPr/>
          <p:nvPr/>
        </p:nvSpPr>
        <p:spPr>
          <a:xfrm rot="10800000">
            <a:off x="9052555" y="4389120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09" name="Rectangle 1308"/>
          <p:cNvSpPr/>
          <p:nvPr/>
        </p:nvSpPr>
        <p:spPr>
          <a:xfrm>
            <a:off x="6621777" y="25450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10" name="Rectangle 1309"/>
          <p:cNvSpPr/>
          <p:nvPr/>
        </p:nvSpPr>
        <p:spPr>
          <a:xfrm>
            <a:off x="6957058" y="25450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11" name="Rectangle 1310"/>
          <p:cNvSpPr/>
          <p:nvPr/>
        </p:nvSpPr>
        <p:spPr>
          <a:xfrm>
            <a:off x="6537958" y="23774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12" name="Rectangle 1311"/>
          <p:cNvSpPr/>
          <p:nvPr/>
        </p:nvSpPr>
        <p:spPr>
          <a:xfrm>
            <a:off x="7627624" y="25450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13" name="Rectangle 1312"/>
          <p:cNvSpPr/>
          <p:nvPr/>
        </p:nvSpPr>
        <p:spPr>
          <a:xfrm>
            <a:off x="7459984" y="25450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14" name="Rectangle 1313"/>
          <p:cNvSpPr/>
          <p:nvPr/>
        </p:nvSpPr>
        <p:spPr>
          <a:xfrm>
            <a:off x="7040879" y="23774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15" name="Rectangle 1314"/>
          <p:cNvSpPr/>
          <p:nvPr/>
        </p:nvSpPr>
        <p:spPr>
          <a:xfrm>
            <a:off x="7376164" y="23774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16" name="Rectangle 1315"/>
          <p:cNvSpPr/>
          <p:nvPr/>
        </p:nvSpPr>
        <p:spPr>
          <a:xfrm>
            <a:off x="7962903" y="25450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17" name="Rectangle 1316"/>
          <p:cNvSpPr/>
          <p:nvPr/>
        </p:nvSpPr>
        <p:spPr>
          <a:xfrm>
            <a:off x="8298183" y="25450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18" name="Rectangle 1317"/>
          <p:cNvSpPr/>
          <p:nvPr/>
        </p:nvSpPr>
        <p:spPr>
          <a:xfrm>
            <a:off x="8130543" y="25450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19" name="Rectangle 1318"/>
          <p:cNvSpPr/>
          <p:nvPr/>
        </p:nvSpPr>
        <p:spPr>
          <a:xfrm>
            <a:off x="7879083" y="23774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20" name="Rectangle 1319"/>
          <p:cNvSpPr/>
          <p:nvPr/>
        </p:nvSpPr>
        <p:spPr>
          <a:xfrm>
            <a:off x="8214363" y="23774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21" name="Rectangle 1320"/>
          <p:cNvSpPr/>
          <p:nvPr/>
        </p:nvSpPr>
        <p:spPr>
          <a:xfrm>
            <a:off x="8046723" y="23774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22" name="Rectangle 1321"/>
          <p:cNvSpPr/>
          <p:nvPr/>
        </p:nvSpPr>
        <p:spPr>
          <a:xfrm>
            <a:off x="8633464" y="25450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23" name="Rectangle 1322"/>
          <p:cNvSpPr/>
          <p:nvPr/>
        </p:nvSpPr>
        <p:spPr>
          <a:xfrm>
            <a:off x="8968739" y="25450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24" name="Rectangle 1323"/>
          <p:cNvSpPr/>
          <p:nvPr/>
        </p:nvSpPr>
        <p:spPr>
          <a:xfrm>
            <a:off x="8382003" y="23774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25" name="Rectangle 1324"/>
          <p:cNvSpPr/>
          <p:nvPr/>
        </p:nvSpPr>
        <p:spPr>
          <a:xfrm>
            <a:off x="9052559" y="2377441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26" name="Rectangle 1325"/>
          <p:cNvSpPr/>
          <p:nvPr/>
        </p:nvSpPr>
        <p:spPr>
          <a:xfrm>
            <a:off x="9136379" y="2545081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28" name="Rectangle 1327"/>
          <p:cNvSpPr/>
          <p:nvPr/>
        </p:nvSpPr>
        <p:spPr>
          <a:xfrm>
            <a:off x="6789421" y="28803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29" name="Rectangle 1328"/>
          <p:cNvSpPr/>
          <p:nvPr/>
        </p:nvSpPr>
        <p:spPr>
          <a:xfrm>
            <a:off x="6873237" y="27127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30" name="Rectangle 1329"/>
          <p:cNvSpPr/>
          <p:nvPr/>
        </p:nvSpPr>
        <p:spPr>
          <a:xfrm>
            <a:off x="6705598" y="27127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31" name="Rectangle 1330"/>
          <p:cNvSpPr/>
          <p:nvPr/>
        </p:nvSpPr>
        <p:spPr>
          <a:xfrm>
            <a:off x="7124702" y="28803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32" name="Rectangle 1331"/>
          <p:cNvSpPr/>
          <p:nvPr/>
        </p:nvSpPr>
        <p:spPr>
          <a:xfrm>
            <a:off x="7292343" y="28803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33" name="Rectangle 1332"/>
          <p:cNvSpPr/>
          <p:nvPr/>
        </p:nvSpPr>
        <p:spPr>
          <a:xfrm>
            <a:off x="7627623" y="28803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34" name="Rectangle 1333"/>
          <p:cNvSpPr/>
          <p:nvPr/>
        </p:nvSpPr>
        <p:spPr>
          <a:xfrm>
            <a:off x="7040879" y="27127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35" name="Rectangle 1334"/>
          <p:cNvSpPr/>
          <p:nvPr/>
        </p:nvSpPr>
        <p:spPr>
          <a:xfrm>
            <a:off x="7376162" y="27127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36" name="Rectangle 1335"/>
          <p:cNvSpPr/>
          <p:nvPr/>
        </p:nvSpPr>
        <p:spPr>
          <a:xfrm>
            <a:off x="7962902" y="28803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37" name="Rectangle 1336"/>
          <p:cNvSpPr/>
          <p:nvPr/>
        </p:nvSpPr>
        <p:spPr>
          <a:xfrm>
            <a:off x="8130542" y="28803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38" name="Rectangle 1337"/>
          <p:cNvSpPr/>
          <p:nvPr/>
        </p:nvSpPr>
        <p:spPr>
          <a:xfrm>
            <a:off x="7711441" y="27127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39" name="Rectangle 1338"/>
          <p:cNvSpPr/>
          <p:nvPr/>
        </p:nvSpPr>
        <p:spPr>
          <a:xfrm>
            <a:off x="7879081" y="27127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40" name="Rectangle 1339"/>
          <p:cNvSpPr/>
          <p:nvPr/>
        </p:nvSpPr>
        <p:spPr>
          <a:xfrm>
            <a:off x="8046721" y="27127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41" name="Rectangle 1340"/>
          <p:cNvSpPr/>
          <p:nvPr/>
        </p:nvSpPr>
        <p:spPr>
          <a:xfrm>
            <a:off x="8465823" y="28803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42" name="Rectangle 1341"/>
          <p:cNvSpPr/>
          <p:nvPr/>
        </p:nvSpPr>
        <p:spPr>
          <a:xfrm>
            <a:off x="8968738" y="28803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43" name="Rectangle 1342"/>
          <p:cNvSpPr/>
          <p:nvPr/>
        </p:nvSpPr>
        <p:spPr>
          <a:xfrm>
            <a:off x="8801099" y="28803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44" name="Rectangle 1343"/>
          <p:cNvSpPr/>
          <p:nvPr/>
        </p:nvSpPr>
        <p:spPr>
          <a:xfrm>
            <a:off x="8382001" y="27127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45" name="Rectangle 1344"/>
          <p:cNvSpPr/>
          <p:nvPr/>
        </p:nvSpPr>
        <p:spPr>
          <a:xfrm>
            <a:off x="8549642" y="27127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46" name="Rectangle 1345"/>
          <p:cNvSpPr/>
          <p:nvPr/>
        </p:nvSpPr>
        <p:spPr>
          <a:xfrm>
            <a:off x="8884917" y="27127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47" name="Rectangle 1346"/>
          <p:cNvSpPr/>
          <p:nvPr/>
        </p:nvSpPr>
        <p:spPr>
          <a:xfrm>
            <a:off x="8717278" y="27127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48" name="Rectangle 1347"/>
          <p:cNvSpPr/>
          <p:nvPr/>
        </p:nvSpPr>
        <p:spPr>
          <a:xfrm>
            <a:off x="9052557" y="2712721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49" name="Rectangle 1348"/>
          <p:cNvSpPr/>
          <p:nvPr/>
        </p:nvSpPr>
        <p:spPr>
          <a:xfrm>
            <a:off x="9136378" y="2880361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50" name="Rectangle 1349"/>
          <p:cNvSpPr/>
          <p:nvPr/>
        </p:nvSpPr>
        <p:spPr>
          <a:xfrm>
            <a:off x="6454138" y="28803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51" name="Rectangle 1350"/>
          <p:cNvSpPr/>
          <p:nvPr/>
        </p:nvSpPr>
        <p:spPr>
          <a:xfrm rot="10800000">
            <a:off x="8801094" y="45567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52" name="Rectangle 1351"/>
          <p:cNvSpPr/>
          <p:nvPr/>
        </p:nvSpPr>
        <p:spPr>
          <a:xfrm rot="10800000">
            <a:off x="8465817" y="45567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53" name="Rectangle 1352"/>
          <p:cNvSpPr/>
          <p:nvPr/>
        </p:nvSpPr>
        <p:spPr>
          <a:xfrm rot="10800000">
            <a:off x="8633457" y="45567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54" name="Rectangle 1353"/>
          <p:cNvSpPr/>
          <p:nvPr/>
        </p:nvSpPr>
        <p:spPr>
          <a:xfrm rot="10800000">
            <a:off x="8130537" y="45567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55" name="Rectangle 1354"/>
          <p:cNvSpPr/>
          <p:nvPr/>
        </p:nvSpPr>
        <p:spPr>
          <a:xfrm rot="10800000">
            <a:off x="7962903" y="45567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56" name="Rectangle 1355"/>
          <p:cNvSpPr/>
          <p:nvPr/>
        </p:nvSpPr>
        <p:spPr>
          <a:xfrm rot="10800000">
            <a:off x="7627623" y="45567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57" name="Rectangle 1356"/>
          <p:cNvSpPr/>
          <p:nvPr/>
        </p:nvSpPr>
        <p:spPr>
          <a:xfrm rot="10800000">
            <a:off x="7459983" y="455676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58" name="Rectangle 1357"/>
          <p:cNvSpPr/>
          <p:nvPr/>
        </p:nvSpPr>
        <p:spPr>
          <a:xfrm rot="10800000">
            <a:off x="6454136" y="455676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59" name="Rectangle 1358"/>
          <p:cNvSpPr/>
          <p:nvPr/>
        </p:nvSpPr>
        <p:spPr>
          <a:xfrm rot="10800000">
            <a:off x="6621776" y="455676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60" name="Rectangle 1359"/>
          <p:cNvSpPr/>
          <p:nvPr/>
        </p:nvSpPr>
        <p:spPr>
          <a:xfrm rot="10800000">
            <a:off x="9136375" y="4556760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61" name="Rectangle 1360"/>
          <p:cNvSpPr/>
          <p:nvPr/>
        </p:nvSpPr>
        <p:spPr>
          <a:xfrm>
            <a:off x="6621778" y="220980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62" name="Rectangle 1361"/>
          <p:cNvSpPr/>
          <p:nvPr/>
        </p:nvSpPr>
        <p:spPr>
          <a:xfrm>
            <a:off x="6957057" y="220980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63" name="Rectangle 1362"/>
          <p:cNvSpPr/>
          <p:nvPr/>
        </p:nvSpPr>
        <p:spPr>
          <a:xfrm>
            <a:off x="6789416" y="220980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64" name="Rectangle 1363"/>
          <p:cNvSpPr/>
          <p:nvPr/>
        </p:nvSpPr>
        <p:spPr>
          <a:xfrm>
            <a:off x="7124701" y="220980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65" name="Rectangle 1364"/>
          <p:cNvSpPr/>
          <p:nvPr/>
        </p:nvSpPr>
        <p:spPr>
          <a:xfrm>
            <a:off x="7292342" y="220980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66" name="Rectangle 1365"/>
          <p:cNvSpPr/>
          <p:nvPr/>
        </p:nvSpPr>
        <p:spPr>
          <a:xfrm>
            <a:off x="7459983" y="220980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67" name="Rectangle 1366"/>
          <p:cNvSpPr/>
          <p:nvPr/>
        </p:nvSpPr>
        <p:spPr>
          <a:xfrm>
            <a:off x="7795262" y="2209801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68" name="Rectangle 1367"/>
          <p:cNvSpPr/>
          <p:nvPr/>
        </p:nvSpPr>
        <p:spPr>
          <a:xfrm>
            <a:off x="7962902" y="2209801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69" name="Rectangle 1368"/>
          <p:cNvSpPr/>
          <p:nvPr/>
        </p:nvSpPr>
        <p:spPr>
          <a:xfrm>
            <a:off x="8130542" y="2209801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70" name="Rectangle 1369"/>
          <p:cNvSpPr/>
          <p:nvPr/>
        </p:nvSpPr>
        <p:spPr>
          <a:xfrm>
            <a:off x="8465823" y="2209801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71" name="Rectangle 1370"/>
          <p:cNvSpPr/>
          <p:nvPr/>
        </p:nvSpPr>
        <p:spPr>
          <a:xfrm>
            <a:off x="8633463" y="2209801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72" name="Rectangle 1371"/>
          <p:cNvSpPr/>
          <p:nvPr/>
        </p:nvSpPr>
        <p:spPr>
          <a:xfrm>
            <a:off x="8968739" y="2209801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73" name="Rectangle 1372"/>
          <p:cNvSpPr/>
          <p:nvPr/>
        </p:nvSpPr>
        <p:spPr>
          <a:xfrm>
            <a:off x="8801100" y="2209801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74" name="Rectangle 1373"/>
          <p:cNvSpPr/>
          <p:nvPr/>
        </p:nvSpPr>
        <p:spPr>
          <a:xfrm>
            <a:off x="9136379" y="2209801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76" name="Rectangle 1375"/>
          <p:cNvSpPr/>
          <p:nvPr/>
        </p:nvSpPr>
        <p:spPr>
          <a:xfrm rot="10800000">
            <a:off x="8801099" y="42214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77" name="Rectangle 1376"/>
          <p:cNvSpPr/>
          <p:nvPr/>
        </p:nvSpPr>
        <p:spPr>
          <a:xfrm rot="10800000">
            <a:off x="8298183" y="42214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78" name="Rectangle 1377"/>
          <p:cNvSpPr/>
          <p:nvPr/>
        </p:nvSpPr>
        <p:spPr>
          <a:xfrm rot="10800000">
            <a:off x="7962903" y="42214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79" name="Rectangle 1378"/>
          <p:cNvSpPr/>
          <p:nvPr/>
        </p:nvSpPr>
        <p:spPr>
          <a:xfrm rot="10800000">
            <a:off x="7459983" y="422148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80" name="Rectangle 1379"/>
          <p:cNvSpPr/>
          <p:nvPr/>
        </p:nvSpPr>
        <p:spPr>
          <a:xfrm rot="10800000">
            <a:off x="7124701" y="422148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81" name="Rectangle 1380"/>
          <p:cNvSpPr/>
          <p:nvPr/>
        </p:nvSpPr>
        <p:spPr>
          <a:xfrm rot="10800000">
            <a:off x="6957058" y="422148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82" name="Rectangle 1381"/>
          <p:cNvSpPr/>
          <p:nvPr/>
        </p:nvSpPr>
        <p:spPr>
          <a:xfrm rot="10800000">
            <a:off x="6789418" y="422148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83" name="Rectangle 1382"/>
          <p:cNvSpPr/>
          <p:nvPr/>
        </p:nvSpPr>
        <p:spPr>
          <a:xfrm rot="10800000">
            <a:off x="6621776" y="422148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84" name="Rectangle 1383"/>
          <p:cNvSpPr/>
          <p:nvPr/>
        </p:nvSpPr>
        <p:spPr>
          <a:xfrm rot="10800000">
            <a:off x="8968739" y="42214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85" name="Rectangle 1384"/>
          <p:cNvSpPr/>
          <p:nvPr/>
        </p:nvSpPr>
        <p:spPr>
          <a:xfrm rot="10800000">
            <a:off x="9136381" y="4221480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86" name="Rectangle 1385"/>
          <p:cNvSpPr/>
          <p:nvPr/>
        </p:nvSpPr>
        <p:spPr>
          <a:xfrm rot="10800000">
            <a:off x="8717278" y="40538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87" name="Rectangle 1386"/>
          <p:cNvSpPr/>
          <p:nvPr/>
        </p:nvSpPr>
        <p:spPr>
          <a:xfrm rot="10800000">
            <a:off x="8381998" y="40538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88" name="Rectangle 1387"/>
          <p:cNvSpPr/>
          <p:nvPr/>
        </p:nvSpPr>
        <p:spPr>
          <a:xfrm rot="10800000">
            <a:off x="7711438" y="40538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89" name="Rectangle 1388"/>
          <p:cNvSpPr/>
          <p:nvPr/>
        </p:nvSpPr>
        <p:spPr>
          <a:xfrm rot="10800000">
            <a:off x="7879078" y="40538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90" name="Rectangle 1389"/>
          <p:cNvSpPr/>
          <p:nvPr/>
        </p:nvSpPr>
        <p:spPr>
          <a:xfrm rot="10800000">
            <a:off x="7376157" y="405384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91" name="Rectangle 1390"/>
          <p:cNvSpPr/>
          <p:nvPr/>
        </p:nvSpPr>
        <p:spPr>
          <a:xfrm rot="10800000">
            <a:off x="7040875" y="405384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92" name="Rectangle 1391"/>
          <p:cNvSpPr/>
          <p:nvPr/>
        </p:nvSpPr>
        <p:spPr>
          <a:xfrm rot="10800000">
            <a:off x="7208516" y="405384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93" name="Rectangle 1392"/>
          <p:cNvSpPr/>
          <p:nvPr/>
        </p:nvSpPr>
        <p:spPr>
          <a:xfrm rot="10800000">
            <a:off x="6873233" y="405384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94" name="Rectangle 1393"/>
          <p:cNvSpPr/>
          <p:nvPr/>
        </p:nvSpPr>
        <p:spPr>
          <a:xfrm rot="10800000">
            <a:off x="6705593" y="405384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95" name="Rectangle 1394"/>
          <p:cNvSpPr/>
          <p:nvPr/>
        </p:nvSpPr>
        <p:spPr>
          <a:xfrm rot="10800000">
            <a:off x="9052554" y="4053840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96" name="Rectangle 1395"/>
          <p:cNvSpPr/>
          <p:nvPr/>
        </p:nvSpPr>
        <p:spPr>
          <a:xfrm rot="10800000">
            <a:off x="8884915" y="40538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97" name="Rectangle 1396"/>
          <p:cNvSpPr/>
          <p:nvPr/>
        </p:nvSpPr>
        <p:spPr>
          <a:xfrm rot="10800000">
            <a:off x="8465823" y="38862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98" name="Rectangle 1397"/>
          <p:cNvSpPr/>
          <p:nvPr/>
        </p:nvSpPr>
        <p:spPr>
          <a:xfrm rot="10800000">
            <a:off x="8633463" y="38862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99" name="Rectangle 1398"/>
          <p:cNvSpPr/>
          <p:nvPr/>
        </p:nvSpPr>
        <p:spPr>
          <a:xfrm rot="10800000">
            <a:off x="8298183" y="38862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00" name="Rectangle 1399"/>
          <p:cNvSpPr/>
          <p:nvPr/>
        </p:nvSpPr>
        <p:spPr>
          <a:xfrm rot="10800000">
            <a:off x="7962903" y="38862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01" name="Rectangle 1400"/>
          <p:cNvSpPr/>
          <p:nvPr/>
        </p:nvSpPr>
        <p:spPr>
          <a:xfrm rot="10800000">
            <a:off x="7627623" y="388620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02" name="Rectangle 1401"/>
          <p:cNvSpPr/>
          <p:nvPr/>
        </p:nvSpPr>
        <p:spPr>
          <a:xfrm rot="10800000">
            <a:off x="7459983" y="388620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03" name="Rectangle 1402"/>
          <p:cNvSpPr/>
          <p:nvPr/>
        </p:nvSpPr>
        <p:spPr>
          <a:xfrm rot="10800000">
            <a:off x="7292342" y="388620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04" name="Rectangle 1403"/>
          <p:cNvSpPr/>
          <p:nvPr/>
        </p:nvSpPr>
        <p:spPr>
          <a:xfrm rot="10800000">
            <a:off x="6957058" y="38862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05" name="Rectangle 1404"/>
          <p:cNvSpPr/>
          <p:nvPr/>
        </p:nvSpPr>
        <p:spPr>
          <a:xfrm rot="10800000">
            <a:off x="6789418" y="38862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06" name="Rectangle 1405"/>
          <p:cNvSpPr/>
          <p:nvPr/>
        </p:nvSpPr>
        <p:spPr>
          <a:xfrm rot="10800000">
            <a:off x="6454136" y="388620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07" name="Rectangle 1406"/>
          <p:cNvSpPr/>
          <p:nvPr/>
        </p:nvSpPr>
        <p:spPr>
          <a:xfrm rot="10800000">
            <a:off x="9136381" y="3886200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08" name="Rectangle 1407"/>
          <p:cNvSpPr/>
          <p:nvPr/>
        </p:nvSpPr>
        <p:spPr>
          <a:xfrm rot="10800000">
            <a:off x="8549637" y="37185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09" name="Rectangle 1408"/>
          <p:cNvSpPr/>
          <p:nvPr/>
        </p:nvSpPr>
        <p:spPr>
          <a:xfrm rot="10800000">
            <a:off x="8214357" y="37185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10" name="Rectangle 1409"/>
          <p:cNvSpPr/>
          <p:nvPr/>
        </p:nvSpPr>
        <p:spPr>
          <a:xfrm rot="10800000">
            <a:off x="8046717" y="37185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11" name="Rectangle 1410"/>
          <p:cNvSpPr/>
          <p:nvPr/>
        </p:nvSpPr>
        <p:spPr>
          <a:xfrm rot="10800000">
            <a:off x="7711437" y="37185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12" name="Rectangle 1411"/>
          <p:cNvSpPr/>
          <p:nvPr/>
        </p:nvSpPr>
        <p:spPr>
          <a:xfrm rot="10800000">
            <a:off x="7376157" y="371856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13" name="Rectangle 1412"/>
          <p:cNvSpPr/>
          <p:nvPr/>
        </p:nvSpPr>
        <p:spPr>
          <a:xfrm rot="10800000">
            <a:off x="7208516" y="371856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14" name="Rectangle 1413"/>
          <p:cNvSpPr/>
          <p:nvPr/>
        </p:nvSpPr>
        <p:spPr>
          <a:xfrm rot="10800000">
            <a:off x="6873233" y="37185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15" name="Rectangle 1414"/>
          <p:cNvSpPr/>
          <p:nvPr/>
        </p:nvSpPr>
        <p:spPr>
          <a:xfrm rot="10800000">
            <a:off x="6537953" y="371856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16" name="Rectangle 1415"/>
          <p:cNvSpPr/>
          <p:nvPr/>
        </p:nvSpPr>
        <p:spPr>
          <a:xfrm rot="10800000">
            <a:off x="9052554" y="3718560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17" name="Rectangle 1416"/>
          <p:cNvSpPr/>
          <p:nvPr/>
        </p:nvSpPr>
        <p:spPr>
          <a:xfrm rot="10800000">
            <a:off x="8884914" y="37185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18" name="Rectangle 1417"/>
          <p:cNvSpPr/>
          <p:nvPr/>
        </p:nvSpPr>
        <p:spPr>
          <a:xfrm>
            <a:off x="6621777" y="32156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19" name="Rectangle 1418"/>
          <p:cNvSpPr/>
          <p:nvPr/>
        </p:nvSpPr>
        <p:spPr>
          <a:xfrm>
            <a:off x="6705597" y="304800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20" name="Rectangle 1419"/>
          <p:cNvSpPr/>
          <p:nvPr/>
        </p:nvSpPr>
        <p:spPr>
          <a:xfrm>
            <a:off x="7124702" y="32156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21" name="Rectangle 1420"/>
          <p:cNvSpPr/>
          <p:nvPr/>
        </p:nvSpPr>
        <p:spPr>
          <a:xfrm>
            <a:off x="7627623" y="32156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22" name="Rectangle 1421"/>
          <p:cNvSpPr/>
          <p:nvPr/>
        </p:nvSpPr>
        <p:spPr>
          <a:xfrm>
            <a:off x="7459983" y="32156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23" name="Rectangle 1422"/>
          <p:cNvSpPr/>
          <p:nvPr/>
        </p:nvSpPr>
        <p:spPr>
          <a:xfrm>
            <a:off x="7040878" y="304800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24" name="Rectangle 1423"/>
          <p:cNvSpPr/>
          <p:nvPr/>
        </p:nvSpPr>
        <p:spPr>
          <a:xfrm>
            <a:off x="7208519" y="304800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25" name="Rectangle 1424"/>
          <p:cNvSpPr/>
          <p:nvPr/>
        </p:nvSpPr>
        <p:spPr>
          <a:xfrm>
            <a:off x="7376161" y="304800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26" name="Rectangle 1425"/>
          <p:cNvSpPr/>
          <p:nvPr/>
        </p:nvSpPr>
        <p:spPr>
          <a:xfrm>
            <a:off x="7795263" y="32156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27" name="Rectangle 1426"/>
          <p:cNvSpPr/>
          <p:nvPr/>
        </p:nvSpPr>
        <p:spPr>
          <a:xfrm>
            <a:off x="8298183" y="32156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28" name="Rectangle 1427"/>
          <p:cNvSpPr/>
          <p:nvPr/>
        </p:nvSpPr>
        <p:spPr>
          <a:xfrm>
            <a:off x="7879081" y="304800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29" name="Rectangle 1428"/>
          <p:cNvSpPr/>
          <p:nvPr/>
        </p:nvSpPr>
        <p:spPr>
          <a:xfrm>
            <a:off x="8214361" y="304800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30" name="Rectangle 1429"/>
          <p:cNvSpPr/>
          <p:nvPr/>
        </p:nvSpPr>
        <p:spPr>
          <a:xfrm>
            <a:off x="8046721" y="30480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31" name="Rectangle 1430"/>
          <p:cNvSpPr/>
          <p:nvPr/>
        </p:nvSpPr>
        <p:spPr>
          <a:xfrm>
            <a:off x="8465824" y="32156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32" name="Rectangle 1431"/>
          <p:cNvSpPr/>
          <p:nvPr/>
        </p:nvSpPr>
        <p:spPr>
          <a:xfrm>
            <a:off x="8633464" y="32156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33" name="Rectangle 1432"/>
          <p:cNvSpPr/>
          <p:nvPr/>
        </p:nvSpPr>
        <p:spPr>
          <a:xfrm>
            <a:off x="8968739" y="32156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34" name="Rectangle 1433"/>
          <p:cNvSpPr/>
          <p:nvPr/>
        </p:nvSpPr>
        <p:spPr>
          <a:xfrm>
            <a:off x="8801101" y="32156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35" name="Rectangle 1434"/>
          <p:cNvSpPr/>
          <p:nvPr/>
        </p:nvSpPr>
        <p:spPr>
          <a:xfrm>
            <a:off x="8382001" y="30480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36" name="Rectangle 1435"/>
          <p:cNvSpPr/>
          <p:nvPr/>
        </p:nvSpPr>
        <p:spPr>
          <a:xfrm>
            <a:off x="8884917" y="304800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37" name="Rectangle 1436"/>
          <p:cNvSpPr/>
          <p:nvPr/>
        </p:nvSpPr>
        <p:spPr>
          <a:xfrm>
            <a:off x="8717278" y="30480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38" name="Rectangle 1437"/>
          <p:cNvSpPr/>
          <p:nvPr/>
        </p:nvSpPr>
        <p:spPr>
          <a:xfrm>
            <a:off x="9052557" y="3048001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39" name="Rectangle 1438"/>
          <p:cNvSpPr/>
          <p:nvPr/>
        </p:nvSpPr>
        <p:spPr>
          <a:xfrm>
            <a:off x="9136379" y="3215640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40" name="Rectangle 1439"/>
          <p:cNvSpPr/>
          <p:nvPr/>
        </p:nvSpPr>
        <p:spPr>
          <a:xfrm rot="10800000">
            <a:off x="8633463" y="35509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41" name="Rectangle 1440"/>
          <p:cNvSpPr/>
          <p:nvPr/>
        </p:nvSpPr>
        <p:spPr>
          <a:xfrm rot="10800000">
            <a:off x="8298183" y="35509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42" name="Rectangle 1441"/>
          <p:cNvSpPr/>
          <p:nvPr/>
        </p:nvSpPr>
        <p:spPr>
          <a:xfrm rot="10800000">
            <a:off x="8130543" y="35509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43" name="Rectangle 1442"/>
          <p:cNvSpPr/>
          <p:nvPr/>
        </p:nvSpPr>
        <p:spPr>
          <a:xfrm rot="10800000">
            <a:off x="7962903" y="35509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44" name="Rectangle 1443"/>
          <p:cNvSpPr/>
          <p:nvPr/>
        </p:nvSpPr>
        <p:spPr>
          <a:xfrm rot="10800000">
            <a:off x="7459983" y="355092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45" name="Rectangle 1444"/>
          <p:cNvSpPr/>
          <p:nvPr/>
        </p:nvSpPr>
        <p:spPr>
          <a:xfrm rot="10800000">
            <a:off x="7124701" y="355092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46" name="Rectangle 1445"/>
          <p:cNvSpPr/>
          <p:nvPr/>
        </p:nvSpPr>
        <p:spPr>
          <a:xfrm rot="10800000">
            <a:off x="7292342" y="355092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47" name="Rectangle 1446"/>
          <p:cNvSpPr/>
          <p:nvPr/>
        </p:nvSpPr>
        <p:spPr>
          <a:xfrm rot="10800000">
            <a:off x="6454136" y="355092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48" name="Rectangle 1447"/>
          <p:cNvSpPr/>
          <p:nvPr/>
        </p:nvSpPr>
        <p:spPr>
          <a:xfrm rot="10800000">
            <a:off x="9136381" y="3550920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49" name="Rectangle 1448"/>
          <p:cNvSpPr/>
          <p:nvPr/>
        </p:nvSpPr>
        <p:spPr>
          <a:xfrm rot="10800000">
            <a:off x="8717277" y="33832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50" name="Rectangle 1449"/>
          <p:cNvSpPr/>
          <p:nvPr/>
        </p:nvSpPr>
        <p:spPr>
          <a:xfrm rot="10800000">
            <a:off x="8549641" y="33832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51" name="Rectangle 1450"/>
          <p:cNvSpPr/>
          <p:nvPr/>
        </p:nvSpPr>
        <p:spPr>
          <a:xfrm rot="10800000">
            <a:off x="8214359" y="33832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52" name="Rectangle 1451"/>
          <p:cNvSpPr/>
          <p:nvPr/>
        </p:nvSpPr>
        <p:spPr>
          <a:xfrm rot="10800000">
            <a:off x="7711438" y="33832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53" name="Rectangle 1452"/>
          <p:cNvSpPr/>
          <p:nvPr/>
        </p:nvSpPr>
        <p:spPr>
          <a:xfrm rot="10800000">
            <a:off x="7879079" y="33832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54" name="Rectangle 1453"/>
          <p:cNvSpPr/>
          <p:nvPr/>
        </p:nvSpPr>
        <p:spPr>
          <a:xfrm rot="10800000">
            <a:off x="7543797" y="33832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55" name="Rectangle 1454"/>
          <p:cNvSpPr/>
          <p:nvPr/>
        </p:nvSpPr>
        <p:spPr>
          <a:xfrm rot="10800000">
            <a:off x="7376158" y="33832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56" name="Rectangle 1455"/>
          <p:cNvSpPr/>
          <p:nvPr/>
        </p:nvSpPr>
        <p:spPr>
          <a:xfrm rot="10800000">
            <a:off x="7040877" y="33832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57" name="Rectangle 1456"/>
          <p:cNvSpPr/>
          <p:nvPr/>
        </p:nvSpPr>
        <p:spPr>
          <a:xfrm rot="10800000">
            <a:off x="7208518" y="33832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58" name="Rectangle 1457"/>
          <p:cNvSpPr/>
          <p:nvPr/>
        </p:nvSpPr>
        <p:spPr>
          <a:xfrm rot="10800000">
            <a:off x="6873235" y="33832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59" name="Rectangle 1458"/>
          <p:cNvSpPr/>
          <p:nvPr/>
        </p:nvSpPr>
        <p:spPr>
          <a:xfrm rot="10800000">
            <a:off x="6705595" y="33832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60" name="Rectangle 1459"/>
          <p:cNvSpPr/>
          <p:nvPr/>
        </p:nvSpPr>
        <p:spPr>
          <a:xfrm rot="10800000">
            <a:off x="6537955" y="33832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61" name="Rectangle 1460"/>
          <p:cNvSpPr/>
          <p:nvPr/>
        </p:nvSpPr>
        <p:spPr>
          <a:xfrm rot="10800000">
            <a:off x="9052557" y="3383280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62" name="Rectangle 1461"/>
          <p:cNvSpPr/>
          <p:nvPr/>
        </p:nvSpPr>
        <p:spPr>
          <a:xfrm rot="10800000">
            <a:off x="6789418" y="355092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63" name="Rectangle 1462"/>
          <p:cNvSpPr/>
          <p:nvPr/>
        </p:nvSpPr>
        <p:spPr>
          <a:xfrm rot="10800000">
            <a:off x="6957058" y="355092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64" name="Rectangle 1463"/>
          <p:cNvSpPr/>
          <p:nvPr/>
        </p:nvSpPr>
        <p:spPr>
          <a:xfrm rot="10800000">
            <a:off x="6705593" y="37185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65" name="Rectangle 1464"/>
          <p:cNvSpPr/>
          <p:nvPr/>
        </p:nvSpPr>
        <p:spPr>
          <a:xfrm rot="10800000">
            <a:off x="6621776" y="38862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66" name="Rectangle 1465"/>
          <p:cNvSpPr/>
          <p:nvPr/>
        </p:nvSpPr>
        <p:spPr>
          <a:xfrm rot="10800000">
            <a:off x="7040875" y="37185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67" name="Rectangle 1466"/>
          <p:cNvSpPr/>
          <p:nvPr/>
        </p:nvSpPr>
        <p:spPr>
          <a:xfrm rot="10800000">
            <a:off x="7124701" y="38862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71" name="Rectangle 1470"/>
          <p:cNvSpPr/>
          <p:nvPr/>
        </p:nvSpPr>
        <p:spPr>
          <a:xfrm>
            <a:off x="8549644" y="23774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72" name="Rectangle 1471"/>
          <p:cNvSpPr/>
          <p:nvPr/>
        </p:nvSpPr>
        <p:spPr>
          <a:xfrm>
            <a:off x="8884919" y="23774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73" name="Rectangle 1472"/>
          <p:cNvSpPr/>
          <p:nvPr/>
        </p:nvSpPr>
        <p:spPr>
          <a:xfrm>
            <a:off x="8717281" y="23774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74" name="Rectangle 1473"/>
          <p:cNvSpPr/>
          <p:nvPr/>
        </p:nvSpPr>
        <p:spPr>
          <a:xfrm>
            <a:off x="8465824" y="25450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75" name="Rectangle 1474"/>
          <p:cNvSpPr/>
          <p:nvPr/>
        </p:nvSpPr>
        <p:spPr>
          <a:xfrm>
            <a:off x="8801101" y="25450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76" name="Rectangle 1475"/>
          <p:cNvSpPr/>
          <p:nvPr/>
        </p:nvSpPr>
        <p:spPr>
          <a:xfrm>
            <a:off x="8214361" y="27127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77" name="Rectangle 1476"/>
          <p:cNvSpPr/>
          <p:nvPr/>
        </p:nvSpPr>
        <p:spPr>
          <a:xfrm>
            <a:off x="8298182" y="28803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78" name="Rectangle 1477"/>
          <p:cNvSpPr/>
          <p:nvPr/>
        </p:nvSpPr>
        <p:spPr>
          <a:xfrm>
            <a:off x="7208520" y="204216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79" name="Rectangle 1478"/>
          <p:cNvSpPr/>
          <p:nvPr/>
        </p:nvSpPr>
        <p:spPr>
          <a:xfrm>
            <a:off x="7040879" y="204216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80" name="Rectangle 1479"/>
          <p:cNvSpPr/>
          <p:nvPr/>
        </p:nvSpPr>
        <p:spPr>
          <a:xfrm rot="10800000">
            <a:off x="7040875" y="438912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81" name="Rectangle 1480"/>
          <p:cNvSpPr/>
          <p:nvPr/>
        </p:nvSpPr>
        <p:spPr>
          <a:xfrm rot="10800000">
            <a:off x="7292342" y="422148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82" name="Rectangle 1481"/>
          <p:cNvSpPr/>
          <p:nvPr/>
        </p:nvSpPr>
        <p:spPr>
          <a:xfrm rot="10800000">
            <a:off x="7208516" y="438912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83" name="Rectangle 1482"/>
          <p:cNvSpPr/>
          <p:nvPr/>
        </p:nvSpPr>
        <p:spPr>
          <a:xfrm rot="10800000">
            <a:off x="7376157" y="438912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84" name="Rectangle 1483"/>
          <p:cNvSpPr/>
          <p:nvPr/>
        </p:nvSpPr>
        <p:spPr>
          <a:xfrm>
            <a:off x="8382000" y="204216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85" name="Rectangle 1484"/>
          <p:cNvSpPr/>
          <p:nvPr/>
        </p:nvSpPr>
        <p:spPr>
          <a:xfrm>
            <a:off x="8298182" y="2209801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86" name="Rectangle 1485"/>
          <p:cNvSpPr/>
          <p:nvPr/>
        </p:nvSpPr>
        <p:spPr>
          <a:xfrm>
            <a:off x="8633463" y="28803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87" name="Rectangle 1486"/>
          <p:cNvSpPr/>
          <p:nvPr/>
        </p:nvSpPr>
        <p:spPr>
          <a:xfrm>
            <a:off x="8549642" y="30480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88" name="Rectangle 1487"/>
          <p:cNvSpPr/>
          <p:nvPr/>
        </p:nvSpPr>
        <p:spPr>
          <a:xfrm rot="10800000">
            <a:off x="8298177" y="45567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89" name="Rectangle 1488"/>
          <p:cNvSpPr/>
          <p:nvPr/>
        </p:nvSpPr>
        <p:spPr>
          <a:xfrm rot="10800000">
            <a:off x="8801099" y="35509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90" name="Rectangle 1489"/>
          <p:cNvSpPr/>
          <p:nvPr/>
        </p:nvSpPr>
        <p:spPr>
          <a:xfrm rot="10800000">
            <a:off x="8717277" y="37185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91" name="Rectangle 1490"/>
          <p:cNvSpPr/>
          <p:nvPr/>
        </p:nvSpPr>
        <p:spPr>
          <a:xfrm>
            <a:off x="6537958" y="27127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92" name="Rectangle 1491"/>
          <p:cNvSpPr/>
          <p:nvPr/>
        </p:nvSpPr>
        <p:spPr>
          <a:xfrm>
            <a:off x="6621777" y="28803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93" name="Rectangle 1492"/>
          <p:cNvSpPr/>
          <p:nvPr/>
        </p:nvSpPr>
        <p:spPr>
          <a:xfrm>
            <a:off x="6537957" y="30480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95" name="Rectangle 1494"/>
          <p:cNvSpPr/>
          <p:nvPr/>
        </p:nvSpPr>
        <p:spPr>
          <a:xfrm rot="10800000">
            <a:off x="8884917" y="33832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96" name="Rectangle 1495"/>
          <p:cNvSpPr/>
          <p:nvPr/>
        </p:nvSpPr>
        <p:spPr>
          <a:xfrm rot="10800000">
            <a:off x="8968739" y="35509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97" name="Rectangle 1496"/>
          <p:cNvSpPr/>
          <p:nvPr/>
        </p:nvSpPr>
        <p:spPr>
          <a:xfrm rot="10800000">
            <a:off x="8801099" y="38862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98" name="Rectangle 1497"/>
          <p:cNvSpPr/>
          <p:nvPr/>
        </p:nvSpPr>
        <p:spPr>
          <a:xfrm rot="10800000">
            <a:off x="8968742" y="38862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99" name="Rectangle 1498"/>
          <p:cNvSpPr/>
          <p:nvPr/>
        </p:nvSpPr>
        <p:spPr>
          <a:xfrm rot="10800000">
            <a:off x="8884914" y="43891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00" name="Rectangle 1499"/>
          <p:cNvSpPr/>
          <p:nvPr/>
        </p:nvSpPr>
        <p:spPr>
          <a:xfrm rot="10800000">
            <a:off x="8968734" y="45567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01" name="Rectangle 1500"/>
          <p:cNvSpPr/>
          <p:nvPr/>
        </p:nvSpPr>
        <p:spPr>
          <a:xfrm rot="10800000">
            <a:off x="8549638" y="40538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02" name="Rectangle 1501"/>
          <p:cNvSpPr/>
          <p:nvPr/>
        </p:nvSpPr>
        <p:spPr>
          <a:xfrm rot="10800000">
            <a:off x="8465823" y="42214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03" name="Rectangle 1502"/>
          <p:cNvSpPr/>
          <p:nvPr/>
        </p:nvSpPr>
        <p:spPr>
          <a:xfrm rot="10800000">
            <a:off x="8633463" y="42214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04" name="Rectangle 1503"/>
          <p:cNvSpPr/>
          <p:nvPr/>
        </p:nvSpPr>
        <p:spPr>
          <a:xfrm rot="10800000">
            <a:off x="8549637" y="43891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05" name="Rectangle 1504"/>
          <p:cNvSpPr/>
          <p:nvPr/>
        </p:nvSpPr>
        <p:spPr>
          <a:xfrm rot="10800000">
            <a:off x="8130543" y="38862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06" name="Rectangle 1505"/>
          <p:cNvSpPr/>
          <p:nvPr/>
        </p:nvSpPr>
        <p:spPr>
          <a:xfrm rot="10800000">
            <a:off x="8214358" y="40538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07" name="Rectangle 1506"/>
          <p:cNvSpPr/>
          <p:nvPr/>
        </p:nvSpPr>
        <p:spPr>
          <a:xfrm rot="10800000">
            <a:off x="8046718" y="40538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08" name="Rectangle 1507"/>
          <p:cNvSpPr/>
          <p:nvPr/>
        </p:nvSpPr>
        <p:spPr>
          <a:xfrm rot="10800000">
            <a:off x="8130543" y="42214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09" name="Rectangle 1508"/>
          <p:cNvSpPr/>
          <p:nvPr/>
        </p:nvSpPr>
        <p:spPr>
          <a:xfrm rot="10800000">
            <a:off x="7879077" y="43891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10" name="Rectangle 1509"/>
          <p:cNvSpPr/>
          <p:nvPr/>
        </p:nvSpPr>
        <p:spPr>
          <a:xfrm>
            <a:off x="8801097" y="1874520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11" name="Rectangle 1510"/>
          <p:cNvSpPr/>
          <p:nvPr/>
        </p:nvSpPr>
        <p:spPr>
          <a:xfrm>
            <a:off x="7543801" y="204216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12" name="Rectangle 1511"/>
          <p:cNvSpPr/>
          <p:nvPr/>
        </p:nvSpPr>
        <p:spPr>
          <a:xfrm>
            <a:off x="8214360" y="204216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13" name="Rectangle 1512"/>
          <p:cNvSpPr/>
          <p:nvPr/>
        </p:nvSpPr>
        <p:spPr>
          <a:xfrm>
            <a:off x="8549640" y="204216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14" name="Rectangle 1513"/>
          <p:cNvSpPr/>
          <p:nvPr/>
        </p:nvSpPr>
        <p:spPr>
          <a:xfrm>
            <a:off x="7208523" y="23774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15" name="Rectangle 1514"/>
          <p:cNvSpPr/>
          <p:nvPr/>
        </p:nvSpPr>
        <p:spPr>
          <a:xfrm>
            <a:off x="7543804" y="23774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16" name="Rectangle 1515"/>
          <p:cNvSpPr/>
          <p:nvPr/>
        </p:nvSpPr>
        <p:spPr>
          <a:xfrm>
            <a:off x="6705598" y="23774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17" name="Rectangle 1516"/>
          <p:cNvSpPr/>
          <p:nvPr/>
        </p:nvSpPr>
        <p:spPr>
          <a:xfrm>
            <a:off x="6873237" y="23774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18" name="Rectangle 1517"/>
          <p:cNvSpPr/>
          <p:nvPr/>
        </p:nvSpPr>
        <p:spPr>
          <a:xfrm>
            <a:off x="6789417" y="25450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19" name="Rectangle 1518"/>
          <p:cNvSpPr/>
          <p:nvPr/>
        </p:nvSpPr>
        <p:spPr>
          <a:xfrm>
            <a:off x="7124702" y="25450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20" name="Rectangle 1519"/>
          <p:cNvSpPr/>
          <p:nvPr/>
        </p:nvSpPr>
        <p:spPr>
          <a:xfrm>
            <a:off x="7292343" y="25450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21" name="Rectangle 1520"/>
          <p:cNvSpPr/>
          <p:nvPr/>
        </p:nvSpPr>
        <p:spPr>
          <a:xfrm>
            <a:off x="7208521" y="27127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22" name="Rectangle 1521"/>
          <p:cNvSpPr/>
          <p:nvPr/>
        </p:nvSpPr>
        <p:spPr>
          <a:xfrm>
            <a:off x="7543802" y="27127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23" name="Rectangle 1522"/>
          <p:cNvSpPr/>
          <p:nvPr/>
        </p:nvSpPr>
        <p:spPr>
          <a:xfrm>
            <a:off x="6957059" y="28803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24" name="Rectangle 1523"/>
          <p:cNvSpPr/>
          <p:nvPr/>
        </p:nvSpPr>
        <p:spPr>
          <a:xfrm>
            <a:off x="6873236" y="30480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25" name="Rectangle 1524"/>
          <p:cNvSpPr/>
          <p:nvPr/>
        </p:nvSpPr>
        <p:spPr>
          <a:xfrm>
            <a:off x="7459984" y="28803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26" name="Rectangle 1525"/>
          <p:cNvSpPr/>
          <p:nvPr/>
        </p:nvSpPr>
        <p:spPr>
          <a:xfrm>
            <a:off x="7543801" y="30480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27" name="Rectangle 1526"/>
          <p:cNvSpPr/>
          <p:nvPr/>
        </p:nvSpPr>
        <p:spPr>
          <a:xfrm>
            <a:off x="6957059" y="32156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28" name="Rectangle 1527"/>
          <p:cNvSpPr/>
          <p:nvPr/>
        </p:nvSpPr>
        <p:spPr>
          <a:xfrm>
            <a:off x="7292343" y="32156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29" name="Rectangle 1528"/>
          <p:cNvSpPr/>
          <p:nvPr/>
        </p:nvSpPr>
        <p:spPr>
          <a:xfrm>
            <a:off x="7795263" y="28803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30" name="Rectangle 1529"/>
          <p:cNvSpPr/>
          <p:nvPr/>
        </p:nvSpPr>
        <p:spPr>
          <a:xfrm>
            <a:off x="7711439" y="30480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31" name="Rectangle 1530"/>
          <p:cNvSpPr/>
          <p:nvPr/>
        </p:nvSpPr>
        <p:spPr>
          <a:xfrm>
            <a:off x="7627623" y="2209801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32" name="Rectangle 1531"/>
          <p:cNvSpPr/>
          <p:nvPr/>
        </p:nvSpPr>
        <p:spPr>
          <a:xfrm>
            <a:off x="7711442" y="23774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33" name="Rectangle 1532"/>
          <p:cNvSpPr/>
          <p:nvPr/>
        </p:nvSpPr>
        <p:spPr>
          <a:xfrm>
            <a:off x="7795263" y="25450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34" name="Rectangle 1533"/>
          <p:cNvSpPr/>
          <p:nvPr/>
        </p:nvSpPr>
        <p:spPr>
          <a:xfrm>
            <a:off x="8130543" y="32156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35" name="Rectangle 1534"/>
          <p:cNvSpPr/>
          <p:nvPr/>
        </p:nvSpPr>
        <p:spPr>
          <a:xfrm rot="10800000">
            <a:off x="8381999" y="33832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36" name="Rectangle 1535"/>
          <p:cNvSpPr/>
          <p:nvPr/>
        </p:nvSpPr>
        <p:spPr>
          <a:xfrm rot="10800000">
            <a:off x="8046719" y="33832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37" name="Rectangle 1536"/>
          <p:cNvSpPr/>
          <p:nvPr/>
        </p:nvSpPr>
        <p:spPr>
          <a:xfrm>
            <a:off x="6789421" y="32156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38" name="Rectangle 1537"/>
          <p:cNvSpPr/>
          <p:nvPr/>
        </p:nvSpPr>
        <p:spPr>
          <a:xfrm>
            <a:off x="7962903" y="32156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39" name="Rectangle 1538"/>
          <p:cNvSpPr/>
          <p:nvPr/>
        </p:nvSpPr>
        <p:spPr>
          <a:xfrm rot="10800000">
            <a:off x="7543797" y="37185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40" name="Rectangle 1539"/>
          <p:cNvSpPr/>
          <p:nvPr/>
        </p:nvSpPr>
        <p:spPr>
          <a:xfrm rot="10800000">
            <a:off x="7627623" y="35509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41" name="Rectangle 1540"/>
          <p:cNvSpPr/>
          <p:nvPr/>
        </p:nvSpPr>
        <p:spPr>
          <a:xfrm rot="10800000">
            <a:off x="7795263" y="38862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42" name="Rectangle 1541"/>
          <p:cNvSpPr/>
          <p:nvPr/>
        </p:nvSpPr>
        <p:spPr>
          <a:xfrm rot="10800000">
            <a:off x="7543797" y="40538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43" name="Rectangle 1542"/>
          <p:cNvSpPr/>
          <p:nvPr/>
        </p:nvSpPr>
        <p:spPr>
          <a:xfrm rot="10800000">
            <a:off x="7795263" y="35509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44" name="Rectangle 1543"/>
          <p:cNvSpPr/>
          <p:nvPr/>
        </p:nvSpPr>
        <p:spPr>
          <a:xfrm rot="10800000">
            <a:off x="7879077" y="37185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45" name="Rectangle 1544"/>
          <p:cNvSpPr/>
          <p:nvPr/>
        </p:nvSpPr>
        <p:spPr>
          <a:xfrm rot="10800000">
            <a:off x="7795263" y="42214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46" name="Rectangle 1545"/>
          <p:cNvSpPr/>
          <p:nvPr/>
        </p:nvSpPr>
        <p:spPr>
          <a:xfrm rot="10800000">
            <a:off x="7627623" y="42214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47" name="Rectangle 1546"/>
          <p:cNvSpPr/>
          <p:nvPr/>
        </p:nvSpPr>
        <p:spPr>
          <a:xfrm rot="10800000">
            <a:off x="7711437" y="43891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48" name="Rectangle 1547"/>
          <p:cNvSpPr/>
          <p:nvPr/>
        </p:nvSpPr>
        <p:spPr>
          <a:xfrm rot="10800000">
            <a:off x="8465823" y="35509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49" name="Rectangle 1548"/>
          <p:cNvSpPr/>
          <p:nvPr/>
        </p:nvSpPr>
        <p:spPr>
          <a:xfrm rot="10800000">
            <a:off x="8381997" y="37185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50" name="Rectangle 1549"/>
          <p:cNvSpPr/>
          <p:nvPr/>
        </p:nvSpPr>
        <p:spPr>
          <a:xfrm rot="10800000">
            <a:off x="6621776" y="355092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51" name="Rectangle 1550"/>
          <p:cNvSpPr/>
          <p:nvPr/>
        </p:nvSpPr>
        <p:spPr>
          <a:xfrm rot="10800000">
            <a:off x="6789418" y="45567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52" name="Rectangle 1551"/>
          <p:cNvSpPr/>
          <p:nvPr/>
        </p:nvSpPr>
        <p:spPr>
          <a:xfrm rot="10800000">
            <a:off x="6957058" y="45567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53" name="Rectangle 1552"/>
          <p:cNvSpPr/>
          <p:nvPr/>
        </p:nvSpPr>
        <p:spPr>
          <a:xfrm rot="10800000">
            <a:off x="7124701" y="45567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54" name="Rectangle 1553"/>
          <p:cNvSpPr/>
          <p:nvPr/>
        </p:nvSpPr>
        <p:spPr>
          <a:xfrm rot="10800000">
            <a:off x="7292342" y="45567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55" name="Rectangle 1554"/>
          <p:cNvSpPr/>
          <p:nvPr/>
        </p:nvSpPr>
        <p:spPr>
          <a:xfrm rot="10800000">
            <a:off x="7795263" y="45567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56" name="Rectangle 1555"/>
          <p:cNvSpPr/>
          <p:nvPr/>
        </p:nvSpPr>
        <p:spPr>
          <a:xfrm>
            <a:off x="6370320" y="204216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57" name="Rectangle 1556"/>
          <p:cNvSpPr/>
          <p:nvPr/>
        </p:nvSpPr>
        <p:spPr>
          <a:xfrm rot="10800000">
            <a:off x="6370315" y="438912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58" name="Rectangle 1557"/>
          <p:cNvSpPr/>
          <p:nvPr/>
        </p:nvSpPr>
        <p:spPr>
          <a:xfrm>
            <a:off x="6370321" y="23774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59" name="Rectangle 1558"/>
          <p:cNvSpPr/>
          <p:nvPr/>
        </p:nvSpPr>
        <p:spPr>
          <a:xfrm>
            <a:off x="6370321" y="27127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60" name="Rectangle 1559"/>
          <p:cNvSpPr/>
          <p:nvPr/>
        </p:nvSpPr>
        <p:spPr>
          <a:xfrm rot="10800000">
            <a:off x="6370315" y="405384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61" name="Rectangle 1560"/>
          <p:cNvSpPr/>
          <p:nvPr/>
        </p:nvSpPr>
        <p:spPr>
          <a:xfrm rot="10800000">
            <a:off x="6370315" y="371856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62" name="Rectangle 1561"/>
          <p:cNvSpPr/>
          <p:nvPr/>
        </p:nvSpPr>
        <p:spPr>
          <a:xfrm>
            <a:off x="6370319" y="30480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63" name="Rectangle 1562"/>
          <p:cNvSpPr/>
          <p:nvPr/>
        </p:nvSpPr>
        <p:spPr>
          <a:xfrm rot="10800000">
            <a:off x="6370317" y="33832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68" name="Rectangle 1467"/>
          <p:cNvSpPr/>
          <p:nvPr/>
        </p:nvSpPr>
        <p:spPr>
          <a:xfrm rot="10800000">
            <a:off x="6537953" y="405384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94" name="Rectangle 1493"/>
          <p:cNvSpPr/>
          <p:nvPr/>
        </p:nvSpPr>
        <p:spPr>
          <a:xfrm>
            <a:off x="6454138" y="32156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75" name="Rectangle 1374"/>
          <p:cNvSpPr/>
          <p:nvPr/>
        </p:nvSpPr>
        <p:spPr>
          <a:xfrm>
            <a:off x="6454138" y="220980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27" name="Rectangle 1326"/>
          <p:cNvSpPr/>
          <p:nvPr/>
        </p:nvSpPr>
        <p:spPr>
          <a:xfrm>
            <a:off x="6454138" y="25450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69" name="Rectangle 1468"/>
          <p:cNvSpPr/>
          <p:nvPr/>
        </p:nvSpPr>
        <p:spPr>
          <a:xfrm rot="10800000">
            <a:off x="6454136" y="422148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70" name="Rectangle 1469"/>
          <p:cNvSpPr/>
          <p:nvPr/>
        </p:nvSpPr>
        <p:spPr>
          <a:xfrm rot="10800000">
            <a:off x="6537953" y="438912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64" name="TextBox 1563"/>
          <p:cNvSpPr txBox="1"/>
          <p:nvPr/>
        </p:nvSpPr>
        <p:spPr>
          <a:xfrm>
            <a:off x="2849880" y="5910715"/>
            <a:ext cx="48923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(a)</a:t>
            </a:r>
          </a:p>
        </p:txBody>
      </p:sp>
      <p:sp>
        <p:nvSpPr>
          <p:cNvPr id="1565" name="TextBox 1564"/>
          <p:cNvSpPr txBox="1"/>
          <p:nvPr/>
        </p:nvSpPr>
        <p:spPr>
          <a:xfrm>
            <a:off x="7650569" y="4724400"/>
            <a:ext cx="50206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(b)</a:t>
            </a:r>
          </a:p>
        </p:txBody>
      </p:sp>
      <p:sp>
        <p:nvSpPr>
          <p:cNvPr id="861" name="Rectangle 860"/>
          <p:cNvSpPr/>
          <p:nvPr/>
        </p:nvSpPr>
        <p:spPr>
          <a:xfrm>
            <a:off x="1927871" y="42214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60" name="Rectangle 859"/>
          <p:cNvSpPr/>
          <p:nvPr/>
        </p:nvSpPr>
        <p:spPr>
          <a:xfrm>
            <a:off x="2095512" y="42214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57" name="Rectangle 1156"/>
          <p:cNvSpPr/>
          <p:nvPr/>
        </p:nvSpPr>
        <p:spPr>
          <a:xfrm>
            <a:off x="2933717" y="42214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17" name="Rectangle 1216"/>
          <p:cNvSpPr/>
          <p:nvPr/>
        </p:nvSpPr>
        <p:spPr>
          <a:xfrm>
            <a:off x="3101359" y="42214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49" name="Rectangle 748"/>
          <p:cNvSpPr/>
          <p:nvPr/>
        </p:nvSpPr>
        <p:spPr>
          <a:xfrm>
            <a:off x="2849890" y="37185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78" name="Rectangle 377"/>
          <p:cNvSpPr/>
          <p:nvPr/>
        </p:nvSpPr>
        <p:spPr>
          <a:xfrm rot="10800000">
            <a:off x="2682257" y="20421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91" name="Rectangle 590"/>
          <p:cNvSpPr/>
          <p:nvPr/>
        </p:nvSpPr>
        <p:spPr>
          <a:xfrm rot="10800000">
            <a:off x="3017541" y="20421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00" name="Rectangle 599"/>
          <p:cNvSpPr/>
          <p:nvPr/>
        </p:nvSpPr>
        <p:spPr>
          <a:xfrm rot="10800000">
            <a:off x="3939564" y="18745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89" name="Rectangle 588"/>
          <p:cNvSpPr/>
          <p:nvPr/>
        </p:nvSpPr>
        <p:spPr>
          <a:xfrm rot="10800000">
            <a:off x="3688106" y="204216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09" name="Rectangle 608"/>
          <p:cNvSpPr/>
          <p:nvPr/>
        </p:nvSpPr>
        <p:spPr>
          <a:xfrm rot="10800000">
            <a:off x="3520464" y="20421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12" name="Rectangle 611"/>
          <p:cNvSpPr/>
          <p:nvPr/>
        </p:nvSpPr>
        <p:spPr>
          <a:xfrm rot="10800000">
            <a:off x="3604280" y="22098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55" name="Rectangle 554"/>
          <p:cNvSpPr/>
          <p:nvPr/>
        </p:nvSpPr>
        <p:spPr>
          <a:xfrm rot="10800000">
            <a:off x="3771921" y="22098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64" name="Rectangle 763"/>
          <p:cNvSpPr/>
          <p:nvPr/>
        </p:nvSpPr>
        <p:spPr>
          <a:xfrm>
            <a:off x="2011693" y="40538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11" name="Rectangle 910"/>
          <p:cNvSpPr/>
          <p:nvPr/>
        </p:nvSpPr>
        <p:spPr>
          <a:xfrm>
            <a:off x="2179333" y="40538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66" name="Rectangle 865"/>
          <p:cNvSpPr/>
          <p:nvPr/>
        </p:nvSpPr>
        <p:spPr>
          <a:xfrm>
            <a:off x="2263152" y="42214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33ADF1-6B84-4F59-AFC9-9235C015CAA8}"/>
              </a:ext>
            </a:extLst>
          </p:cNvPr>
          <p:cNvSpPr txBox="1"/>
          <p:nvPr/>
        </p:nvSpPr>
        <p:spPr>
          <a:xfrm>
            <a:off x="1203967" y="6614158"/>
            <a:ext cx="7115281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dirty="0"/>
              <a:t>Experimental Trial: Pattern 7, 2019-01-16</a:t>
            </a:r>
          </a:p>
          <a:p>
            <a:pPr algn="ctr"/>
            <a:r>
              <a:rPr lang="en-US" sz="1800" b="1" dirty="0"/>
              <a:t>Pattern 7</a:t>
            </a:r>
            <a:r>
              <a:rPr lang="en-US" sz="1800" dirty="0"/>
              <a:t> in </a:t>
            </a:r>
            <a:r>
              <a:rPr lang="en-US" sz="1800" b="1" dirty="0"/>
              <a:t>2D-CVM_def-pttrns_var-Bayes_v1pt1_lg-grid_2019-01-19.py</a:t>
            </a:r>
          </a:p>
          <a:p>
            <a:pPr algn="ctr"/>
            <a:r>
              <a:rPr lang="en-US" sz="1800" dirty="0"/>
              <a:t>As of 2019/03/19, this code is not yet publicly available.  </a:t>
            </a:r>
          </a:p>
        </p:txBody>
      </p:sp>
      <p:sp>
        <p:nvSpPr>
          <p:cNvPr id="1566" name="TextBox 1565">
            <a:extLst>
              <a:ext uri="{FF2B5EF4-FFF2-40B4-BE49-F238E27FC236}">
                <a16:creationId xmlns:a16="http://schemas.microsoft.com/office/drawing/2014/main" id="{104DC552-AD7C-44FC-854A-9F64B3BED75D}"/>
              </a:ext>
            </a:extLst>
          </p:cNvPr>
          <p:cNvSpPr txBox="1"/>
          <p:nvPr/>
        </p:nvSpPr>
        <p:spPr>
          <a:xfrm>
            <a:off x="1301105" y="0"/>
            <a:ext cx="64227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Experiment #5: Pattern 7, before Free Energy Minimization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6C6287-B6BF-4852-A8C9-2751E6DA1CB5}"/>
              </a:ext>
            </a:extLst>
          </p:cNvPr>
          <p:cNvSpPr txBox="1"/>
          <p:nvPr/>
        </p:nvSpPr>
        <p:spPr>
          <a:xfrm>
            <a:off x="5981680" y="641448"/>
            <a:ext cx="3962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i="1" dirty="0"/>
              <a:t>Note: </a:t>
            </a:r>
            <a:r>
              <a:rPr lang="en-US" sz="1800" dirty="0"/>
              <a:t>Smaller “islands” of A have been combined to form larger “land masses.”</a:t>
            </a:r>
          </a:p>
        </p:txBody>
      </p:sp>
    </p:spTree>
    <p:extLst>
      <p:ext uri="{BB962C8B-B14F-4D97-AF65-F5344CB8AC3E}">
        <p14:creationId xmlns:p14="http://schemas.microsoft.com/office/powerpoint/2010/main" val="99383548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Rectangle 1008"/>
          <p:cNvSpPr/>
          <p:nvPr/>
        </p:nvSpPr>
        <p:spPr>
          <a:xfrm>
            <a:off x="4610122" y="321564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38" name="Rectangle 1237"/>
          <p:cNvSpPr/>
          <p:nvPr/>
        </p:nvSpPr>
        <p:spPr>
          <a:xfrm>
            <a:off x="5113042" y="321564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57" name="Rectangle 956"/>
          <p:cNvSpPr/>
          <p:nvPr/>
        </p:nvSpPr>
        <p:spPr>
          <a:xfrm>
            <a:off x="1173494" y="37185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62" name="Rectangle 1061"/>
          <p:cNvSpPr/>
          <p:nvPr/>
        </p:nvSpPr>
        <p:spPr>
          <a:xfrm>
            <a:off x="5280680" y="388620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60" name="Rectangle 759"/>
          <p:cNvSpPr/>
          <p:nvPr/>
        </p:nvSpPr>
        <p:spPr>
          <a:xfrm>
            <a:off x="1508774" y="40538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78" name="Rectangle 777"/>
          <p:cNvSpPr/>
          <p:nvPr/>
        </p:nvSpPr>
        <p:spPr>
          <a:xfrm>
            <a:off x="335289" y="40538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11" name="Rectangle 1210"/>
          <p:cNvSpPr/>
          <p:nvPr/>
        </p:nvSpPr>
        <p:spPr>
          <a:xfrm>
            <a:off x="5113044" y="42214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63" name="Rectangle 1262"/>
          <p:cNvSpPr/>
          <p:nvPr/>
        </p:nvSpPr>
        <p:spPr>
          <a:xfrm>
            <a:off x="4526305" y="43891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53" name="Rectangle 1252"/>
          <p:cNvSpPr/>
          <p:nvPr/>
        </p:nvSpPr>
        <p:spPr>
          <a:xfrm>
            <a:off x="3855745" y="43891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34" name="Rectangle 1133"/>
          <p:cNvSpPr/>
          <p:nvPr/>
        </p:nvSpPr>
        <p:spPr>
          <a:xfrm rot="10800000">
            <a:off x="3101355" y="489204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32" name="Rectangle 1131"/>
          <p:cNvSpPr/>
          <p:nvPr/>
        </p:nvSpPr>
        <p:spPr>
          <a:xfrm rot="10800000">
            <a:off x="3436635" y="489204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12" name="Rectangle 1111"/>
          <p:cNvSpPr/>
          <p:nvPr/>
        </p:nvSpPr>
        <p:spPr>
          <a:xfrm rot="10800000">
            <a:off x="2933713" y="522732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23" name="Rectangle 1122"/>
          <p:cNvSpPr/>
          <p:nvPr/>
        </p:nvSpPr>
        <p:spPr>
          <a:xfrm rot="10800000">
            <a:off x="3352820" y="505968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98" name="Rectangle 897"/>
          <p:cNvSpPr/>
          <p:nvPr/>
        </p:nvSpPr>
        <p:spPr>
          <a:xfrm rot="10800000">
            <a:off x="586744" y="489204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6" name="Rectangle 75"/>
          <p:cNvSpPr/>
          <p:nvPr/>
        </p:nvSpPr>
        <p:spPr>
          <a:xfrm>
            <a:off x="419113" y="53340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7" name="Rectangle 76"/>
          <p:cNvSpPr/>
          <p:nvPr/>
        </p:nvSpPr>
        <p:spPr>
          <a:xfrm>
            <a:off x="754394" y="53340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8" name="Rectangle 77"/>
          <p:cNvSpPr/>
          <p:nvPr/>
        </p:nvSpPr>
        <p:spPr>
          <a:xfrm>
            <a:off x="586753" y="53340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5" name="Rectangle 34"/>
          <p:cNvSpPr/>
          <p:nvPr/>
        </p:nvSpPr>
        <p:spPr>
          <a:xfrm>
            <a:off x="335293" y="365760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6" name="Rectangle 35"/>
          <p:cNvSpPr/>
          <p:nvPr/>
        </p:nvSpPr>
        <p:spPr>
          <a:xfrm>
            <a:off x="502933" y="365760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7" name="Rectangle 36"/>
          <p:cNvSpPr/>
          <p:nvPr/>
        </p:nvSpPr>
        <p:spPr>
          <a:xfrm>
            <a:off x="670573" y="365760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8" name="Rectangle 37"/>
          <p:cNvSpPr/>
          <p:nvPr/>
        </p:nvSpPr>
        <p:spPr>
          <a:xfrm>
            <a:off x="838214" y="365760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9" name="Rectangle 38"/>
          <p:cNvSpPr/>
          <p:nvPr/>
        </p:nvSpPr>
        <p:spPr>
          <a:xfrm>
            <a:off x="1173497" y="365760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0" name="Rectangle 39"/>
          <p:cNvSpPr/>
          <p:nvPr/>
        </p:nvSpPr>
        <p:spPr>
          <a:xfrm>
            <a:off x="1341139" y="365760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1" name="Rectangle 40"/>
          <p:cNvSpPr/>
          <p:nvPr/>
        </p:nvSpPr>
        <p:spPr>
          <a:xfrm>
            <a:off x="1005856" y="365760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2" name="Rectangle 41"/>
          <p:cNvSpPr/>
          <p:nvPr/>
        </p:nvSpPr>
        <p:spPr>
          <a:xfrm>
            <a:off x="1508779" y="365760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4" name="Rectangle 123"/>
          <p:cNvSpPr/>
          <p:nvPr/>
        </p:nvSpPr>
        <p:spPr>
          <a:xfrm>
            <a:off x="1676417" y="365760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5" name="Rectangle 124"/>
          <p:cNvSpPr/>
          <p:nvPr/>
        </p:nvSpPr>
        <p:spPr>
          <a:xfrm>
            <a:off x="1844057" y="365760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6" name="Rectangle 125"/>
          <p:cNvSpPr/>
          <p:nvPr/>
        </p:nvSpPr>
        <p:spPr>
          <a:xfrm>
            <a:off x="2011697" y="365760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7" name="Rectangle 126"/>
          <p:cNvSpPr/>
          <p:nvPr/>
        </p:nvSpPr>
        <p:spPr>
          <a:xfrm>
            <a:off x="2179338" y="365760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8" name="Rectangle 127"/>
          <p:cNvSpPr/>
          <p:nvPr/>
        </p:nvSpPr>
        <p:spPr>
          <a:xfrm>
            <a:off x="2514618" y="365760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9" name="Rectangle 128"/>
          <p:cNvSpPr/>
          <p:nvPr/>
        </p:nvSpPr>
        <p:spPr>
          <a:xfrm>
            <a:off x="2849893" y="365760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0" name="Rectangle 129"/>
          <p:cNvSpPr/>
          <p:nvPr/>
        </p:nvSpPr>
        <p:spPr>
          <a:xfrm>
            <a:off x="2346978" y="365760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8" name="Rectangle 147"/>
          <p:cNvSpPr/>
          <p:nvPr/>
        </p:nvSpPr>
        <p:spPr>
          <a:xfrm>
            <a:off x="1257319" y="53340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3" name="Rectangle 152"/>
          <p:cNvSpPr/>
          <p:nvPr/>
        </p:nvSpPr>
        <p:spPr>
          <a:xfrm>
            <a:off x="1592597" y="53340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4" name="Rectangle 153"/>
          <p:cNvSpPr/>
          <p:nvPr/>
        </p:nvSpPr>
        <p:spPr>
          <a:xfrm>
            <a:off x="1760237" y="53340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6" name="Rectangle 155"/>
          <p:cNvSpPr/>
          <p:nvPr/>
        </p:nvSpPr>
        <p:spPr>
          <a:xfrm>
            <a:off x="1927877" y="53340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3" name="Rectangle 162"/>
          <p:cNvSpPr/>
          <p:nvPr/>
        </p:nvSpPr>
        <p:spPr>
          <a:xfrm>
            <a:off x="2766073" y="53340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4" name="Rectangle 163"/>
          <p:cNvSpPr/>
          <p:nvPr/>
        </p:nvSpPr>
        <p:spPr>
          <a:xfrm>
            <a:off x="2598434" y="53340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5" name="Rectangle 74"/>
          <p:cNvSpPr/>
          <p:nvPr/>
        </p:nvSpPr>
        <p:spPr>
          <a:xfrm>
            <a:off x="251473" y="53340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" name="Rectangle 2"/>
          <p:cNvSpPr/>
          <p:nvPr/>
        </p:nvSpPr>
        <p:spPr>
          <a:xfrm rot="10800000">
            <a:off x="2598429" y="28803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" name="Rectangle 3"/>
          <p:cNvSpPr/>
          <p:nvPr/>
        </p:nvSpPr>
        <p:spPr>
          <a:xfrm rot="10800000">
            <a:off x="2263153" y="28803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1" name="Rectangle 140"/>
          <p:cNvSpPr/>
          <p:nvPr/>
        </p:nvSpPr>
        <p:spPr>
          <a:xfrm rot="10800000">
            <a:off x="2095513" y="28803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9" name="Rectangle 148"/>
          <p:cNvSpPr/>
          <p:nvPr/>
        </p:nvSpPr>
        <p:spPr>
          <a:xfrm rot="10800000">
            <a:off x="1424953" y="28803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7" name="Rectangle 156"/>
          <p:cNvSpPr/>
          <p:nvPr/>
        </p:nvSpPr>
        <p:spPr>
          <a:xfrm rot="10800000">
            <a:off x="754390" y="288036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8" name="Rectangle 157"/>
          <p:cNvSpPr/>
          <p:nvPr/>
        </p:nvSpPr>
        <p:spPr>
          <a:xfrm rot="10800000">
            <a:off x="586750" y="288036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7" name="Rectangle 166"/>
          <p:cNvSpPr/>
          <p:nvPr/>
        </p:nvSpPr>
        <p:spPr>
          <a:xfrm>
            <a:off x="502935" y="10363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8" name="Rectangle 167"/>
          <p:cNvSpPr/>
          <p:nvPr/>
        </p:nvSpPr>
        <p:spPr>
          <a:xfrm>
            <a:off x="838216" y="10363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6" name="Rectangle 175"/>
          <p:cNvSpPr/>
          <p:nvPr/>
        </p:nvSpPr>
        <p:spPr>
          <a:xfrm>
            <a:off x="1341141" y="10363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7" name="Rectangle 176"/>
          <p:cNvSpPr/>
          <p:nvPr/>
        </p:nvSpPr>
        <p:spPr>
          <a:xfrm>
            <a:off x="922037" y="8686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0" name="Rectangle 179"/>
          <p:cNvSpPr/>
          <p:nvPr/>
        </p:nvSpPr>
        <p:spPr>
          <a:xfrm>
            <a:off x="1257321" y="8686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2" name="Rectangle 181"/>
          <p:cNvSpPr/>
          <p:nvPr/>
        </p:nvSpPr>
        <p:spPr>
          <a:xfrm>
            <a:off x="1844060" y="10363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3" name="Rectangle 182"/>
          <p:cNvSpPr/>
          <p:nvPr/>
        </p:nvSpPr>
        <p:spPr>
          <a:xfrm>
            <a:off x="2179340" y="10363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4" name="Rectangle 183"/>
          <p:cNvSpPr/>
          <p:nvPr/>
        </p:nvSpPr>
        <p:spPr>
          <a:xfrm>
            <a:off x="2011700" y="10363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6" name="Rectangle 185"/>
          <p:cNvSpPr/>
          <p:nvPr/>
        </p:nvSpPr>
        <p:spPr>
          <a:xfrm>
            <a:off x="1760240" y="8686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7" name="Rectangle 186"/>
          <p:cNvSpPr/>
          <p:nvPr/>
        </p:nvSpPr>
        <p:spPr>
          <a:xfrm>
            <a:off x="2095520" y="8686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8" name="Rectangle 187"/>
          <p:cNvSpPr/>
          <p:nvPr/>
        </p:nvSpPr>
        <p:spPr>
          <a:xfrm>
            <a:off x="1927880" y="8686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90" name="Rectangle 189"/>
          <p:cNvSpPr/>
          <p:nvPr/>
        </p:nvSpPr>
        <p:spPr>
          <a:xfrm>
            <a:off x="2514621" y="10363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91" name="Rectangle 190"/>
          <p:cNvSpPr/>
          <p:nvPr/>
        </p:nvSpPr>
        <p:spPr>
          <a:xfrm>
            <a:off x="2849897" y="10363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93" name="Rectangle 192"/>
          <p:cNvSpPr/>
          <p:nvPr/>
        </p:nvSpPr>
        <p:spPr>
          <a:xfrm>
            <a:off x="2263160" y="8686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97" name="Rectangle 196"/>
          <p:cNvSpPr/>
          <p:nvPr/>
        </p:nvSpPr>
        <p:spPr>
          <a:xfrm>
            <a:off x="251474" y="8686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00" name="Rectangle 199"/>
          <p:cNvSpPr/>
          <p:nvPr/>
        </p:nvSpPr>
        <p:spPr>
          <a:xfrm>
            <a:off x="335296" y="10363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03" name="Rectangle 202"/>
          <p:cNvSpPr/>
          <p:nvPr/>
        </p:nvSpPr>
        <p:spPr>
          <a:xfrm>
            <a:off x="670578" y="13716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05" name="Rectangle 204"/>
          <p:cNvSpPr/>
          <p:nvPr/>
        </p:nvSpPr>
        <p:spPr>
          <a:xfrm>
            <a:off x="754395" y="12039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06" name="Rectangle 205"/>
          <p:cNvSpPr/>
          <p:nvPr/>
        </p:nvSpPr>
        <p:spPr>
          <a:xfrm>
            <a:off x="586756" y="12039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07" name="Rectangle 206"/>
          <p:cNvSpPr/>
          <p:nvPr/>
        </p:nvSpPr>
        <p:spPr>
          <a:xfrm>
            <a:off x="1005859" y="13716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11" name="Rectangle 210"/>
          <p:cNvSpPr/>
          <p:nvPr/>
        </p:nvSpPr>
        <p:spPr>
          <a:xfrm>
            <a:off x="922037" y="12039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14" name="Rectangle 213"/>
          <p:cNvSpPr/>
          <p:nvPr/>
        </p:nvSpPr>
        <p:spPr>
          <a:xfrm>
            <a:off x="1257319" y="12039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16" name="Rectangle 215"/>
          <p:cNvSpPr/>
          <p:nvPr/>
        </p:nvSpPr>
        <p:spPr>
          <a:xfrm>
            <a:off x="1844059" y="137160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18" name="Rectangle 217"/>
          <p:cNvSpPr/>
          <p:nvPr/>
        </p:nvSpPr>
        <p:spPr>
          <a:xfrm>
            <a:off x="2011699" y="137160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20" name="Rectangle 219"/>
          <p:cNvSpPr/>
          <p:nvPr/>
        </p:nvSpPr>
        <p:spPr>
          <a:xfrm>
            <a:off x="1760238" y="12039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22" name="Rectangle 221"/>
          <p:cNvSpPr/>
          <p:nvPr/>
        </p:nvSpPr>
        <p:spPr>
          <a:xfrm>
            <a:off x="1927878" y="12039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26" name="Rectangle 225"/>
          <p:cNvSpPr/>
          <p:nvPr/>
        </p:nvSpPr>
        <p:spPr>
          <a:xfrm>
            <a:off x="2682257" y="13716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27" name="Rectangle 226"/>
          <p:cNvSpPr/>
          <p:nvPr/>
        </p:nvSpPr>
        <p:spPr>
          <a:xfrm>
            <a:off x="2263158" y="12039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28" name="Rectangle 227"/>
          <p:cNvSpPr/>
          <p:nvPr/>
        </p:nvSpPr>
        <p:spPr>
          <a:xfrm>
            <a:off x="2430799" y="12039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29" name="Rectangle 228"/>
          <p:cNvSpPr/>
          <p:nvPr/>
        </p:nvSpPr>
        <p:spPr>
          <a:xfrm>
            <a:off x="2766075" y="12039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30" name="Rectangle 229"/>
          <p:cNvSpPr/>
          <p:nvPr/>
        </p:nvSpPr>
        <p:spPr>
          <a:xfrm>
            <a:off x="2598436" y="12039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34" name="Rectangle 233"/>
          <p:cNvSpPr/>
          <p:nvPr/>
        </p:nvSpPr>
        <p:spPr>
          <a:xfrm>
            <a:off x="335296" y="13716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35" name="Rectangle 234"/>
          <p:cNvSpPr/>
          <p:nvPr/>
        </p:nvSpPr>
        <p:spPr>
          <a:xfrm rot="10800000">
            <a:off x="2682252" y="30480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36" name="Rectangle 235"/>
          <p:cNvSpPr/>
          <p:nvPr/>
        </p:nvSpPr>
        <p:spPr>
          <a:xfrm rot="10800000">
            <a:off x="2346975" y="30480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37" name="Rectangle 236"/>
          <p:cNvSpPr/>
          <p:nvPr/>
        </p:nvSpPr>
        <p:spPr>
          <a:xfrm rot="10800000">
            <a:off x="2514615" y="30480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39" name="Rectangle 238"/>
          <p:cNvSpPr/>
          <p:nvPr/>
        </p:nvSpPr>
        <p:spPr>
          <a:xfrm rot="10800000">
            <a:off x="2011695" y="30480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41" name="Rectangle 240"/>
          <p:cNvSpPr/>
          <p:nvPr/>
        </p:nvSpPr>
        <p:spPr>
          <a:xfrm rot="10800000">
            <a:off x="1844060" y="30480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42" name="Rectangle 241"/>
          <p:cNvSpPr/>
          <p:nvPr/>
        </p:nvSpPr>
        <p:spPr>
          <a:xfrm rot="10800000">
            <a:off x="1508780" y="304800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43" name="Rectangle 242"/>
          <p:cNvSpPr/>
          <p:nvPr/>
        </p:nvSpPr>
        <p:spPr>
          <a:xfrm rot="10800000">
            <a:off x="1341140" y="304800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48" name="Rectangle 247"/>
          <p:cNvSpPr/>
          <p:nvPr/>
        </p:nvSpPr>
        <p:spPr>
          <a:xfrm rot="10800000">
            <a:off x="335294" y="304800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49" name="Rectangle 248"/>
          <p:cNvSpPr/>
          <p:nvPr/>
        </p:nvSpPr>
        <p:spPr>
          <a:xfrm rot="10800000">
            <a:off x="502934" y="304800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55" name="Rectangle 254"/>
          <p:cNvSpPr/>
          <p:nvPr/>
        </p:nvSpPr>
        <p:spPr>
          <a:xfrm>
            <a:off x="502935" y="70104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56" name="Rectangle 255"/>
          <p:cNvSpPr/>
          <p:nvPr/>
        </p:nvSpPr>
        <p:spPr>
          <a:xfrm>
            <a:off x="838214" y="70104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57" name="Rectangle 256"/>
          <p:cNvSpPr/>
          <p:nvPr/>
        </p:nvSpPr>
        <p:spPr>
          <a:xfrm>
            <a:off x="670573" y="70104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58" name="Rectangle 257"/>
          <p:cNvSpPr/>
          <p:nvPr/>
        </p:nvSpPr>
        <p:spPr>
          <a:xfrm>
            <a:off x="1005859" y="70104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59" name="Rectangle 258"/>
          <p:cNvSpPr/>
          <p:nvPr/>
        </p:nvSpPr>
        <p:spPr>
          <a:xfrm>
            <a:off x="1173500" y="70104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61" name="Rectangle 260"/>
          <p:cNvSpPr/>
          <p:nvPr/>
        </p:nvSpPr>
        <p:spPr>
          <a:xfrm>
            <a:off x="1341141" y="70104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62" name="Rectangle 261"/>
          <p:cNvSpPr/>
          <p:nvPr/>
        </p:nvSpPr>
        <p:spPr>
          <a:xfrm>
            <a:off x="1676420" y="701041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63" name="Rectangle 262"/>
          <p:cNvSpPr/>
          <p:nvPr/>
        </p:nvSpPr>
        <p:spPr>
          <a:xfrm>
            <a:off x="1844060" y="701041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65" name="Rectangle 264"/>
          <p:cNvSpPr/>
          <p:nvPr/>
        </p:nvSpPr>
        <p:spPr>
          <a:xfrm>
            <a:off x="2011700" y="701041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66" name="Rectangle 265"/>
          <p:cNvSpPr/>
          <p:nvPr/>
        </p:nvSpPr>
        <p:spPr>
          <a:xfrm>
            <a:off x="2346981" y="701041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67" name="Rectangle 266"/>
          <p:cNvSpPr/>
          <p:nvPr/>
        </p:nvSpPr>
        <p:spPr>
          <a:xfrm>
            <a:off x="2514621" y="701041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71" name="Rectangle 270"/>
          <p:cNvSpPr/>
          <p:nvPr/>
        </p:nvSpPr>
        <p:spPr>
          <a:xfrm>
            <a:off x="335295" y="70104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72" name="Rectangle 271"/>
          <p:cNvSpPr/>
          <p:nvPr/>
        </p:nvSpPr>
        <p:spPr>
          <a:xfrm rot="10800000">
            <a:off x="2682257" y="27127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78" name="Rectangle 277"/>
          <p:cNvSpPr/>
          <p:nvPr/>
        </p:nvSpPr>
        <p:spPr>
          <a:xfrm rot="10800000">
            <a:off x="1844060" y="27127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80" name="Rectangle 279"/>
          <p:cNvSpPr/>
          <p:nvPr/>
        </p:nvSpPr>
        <p:spPr>
          <a:xfrm rot="10800000">
            <a:off x="1341140" y="271272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81" name="Rectangle 280"/>
          <p:cNvSpPr/>
          <p:nvPr/>
        </p:nvSpPr>
        <p:spPr>
          <a:xfrm rot="10800000">
            <a:off x="1005858" y="271272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83" name="Rectangle 282"/>
          <p:cNvSpPr/>
          <p:nvPr/>
        </p:nvSpPr>
        <p:spPr>
          <a:xfrm rot="10800000">
            <a:off x="838216" y="271272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84" name="Rectangle 283"/>
          <p:cNvSpPr/>
          <p:nvPr/>
        </p:nvSpPr>
        <p:spPr>
          <a:xfrm rot="10800000">
            <a:off x="670576" y="271272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87" name="Rectangle 286"/>
          <p:cNvSpPr/>
          <p:nvPr/>
        </p:nvSpPr>
        <p:spPr>
          <a:xfrm rot="10800000">
            <a:off x="2849897" y="27127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90" name="Rectangle 289"/>
          <p:cNvSpPr/>
          <p:nvPr/>
        </p:nvSpPr>
        <p:spPr>
          <a:xfrm rot="10800000">
            <a:off x="2598436" y="25450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91" name="Rectangle 290"/>
          <p:cNvSpPr/>
          <p:nvPr/>
        </p:nvSpPr>
        <p:spPr>
          <a:xfrm rot="10800000">
            <a:off x="2263156" y="25450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95" name="Rectangle 294"/>
          <p:cNvSpPr/>
          <p:nvPr/>
        </p:nvSpPr>
        <p:spPr>
          <a:xfrm rot="10800000">
            <a:off x="1592596" y="25450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98" name="Rectangle 297"/>
          <p:cNvSpPr/>
          <p:nvPr/>
        </p:nvSpPr>
        <p:spPr>
          <a:xfrm rot="10800000">
            <a:off x="1257315" y="254508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99" name="Rectangle 298"/>
          <p:cNvSpPr/>
          <p:nvPr/>
        </p:nvSpPr>
        <p:spPr>
          <a:xfrm rot="10800000">
            <a:off x="922033" y="254508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00" name="Rectangle 299"/>
          <p:cNvSpPr/>
          <p:nvPr/>
        </p:nvSpPr>
        <p:spPr>
          <a:xfrm rot="10800000">
            <a:off x="1089674" y="254508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01" name="Rectangle 300"/>
          <p:cNvSpPr/>
          <p:nvPr/>
        </p:nvSpPr>
        <p:spPr>
          <a:xfrm rot="10800000">
            <a:off x="754390" y="254508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02" name="Rectangle 301"/>
          <p:cNvSpPr/>
          <p:nvPr/>
        </p:nvSpPr>
        <p:spPr>
          <a:xfrm rot="10800000">
            <a:off x="586750" y="254508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03" name="Rectangle 302"/>
          <p:cNvSpPr/>
          <p:nvPr/>
        </p:nvSpPr>
        <p:spPr>
          <a:xfrm rot="10800000">
            <a:off x="251468" y="254508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10" name="Rectangle 309"/>
          <p:cNvSpPr/>
          <p:nvPr/>
        </p:nvSpPr>
        <p:spPr>
          <a:xfrm rot="10800000">
            <a:off x="2514620" y="23774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11" name="Rectangle 310"/>
          <p:cNvSpPr/>
          <p:nvPr/>
        </p:nvSpPr>
        <p:spPr>
          <a:xfrm rot="10800000">
            <a:off x="2179340" y="23774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14" name="Rectangle 313"/>
          <p:cNvSpPr/>
          <p:nvPr/>
        </p:nvSpPr>
        <p:spPr>
          <a:xfrm rot="10800000">
            <a:off x="1844060" y="23774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15" name="Rectangle 314"/>
          <p:cNvSpPr/>
          <p:nvPr/>
        </p:nvSpPr>
        <p:spPr>
          <a:xfrm rot="10800000">
            <a:off x="1508780" y="23774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16" name="Rectangle 315"/>
          <p:cNvSpPr/>
          <p:nvPr/>
        </p:nvSpPr>
        <p:spPr>
          <a:xfrm rot="10800000">
            <a:off x="1341140" y="237744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18" name="Rectangle 317"/>
          <p:cNvSpPr/>
          <p:nvPr/>
        </p:nvSpPr>
        <p:spPr>
          <a:xfrm rot="10800000">
            <a:off x="1173499" y="237744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19" name="Rectangle 318"/>
          <p:cNvSpPr/>
          <p:nvPr/>
        </p:nvSpPr>
        <p:spPr>
          <a:xfrm rot="10800000">
            <a:off x="838216" y="237744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20" name="Rectangle 319"/>
          <p:cNvSpPr/>
          <p:nvPr/>
        </p:nvSpPr>
        <p:spPr>
          <a:xfrm rot="10800000">
            <a:off x="670576" y="237744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21" name="Rectangle 320"/>
          <p:cNvSpPr/>
          <p:nvPr/>
        </p:nvSpPr>
        <p:spPr>
          <a:xfrm rot="10800000">
            <a:off x="335294" y="237744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29" name="Rectangle 328"/>
          <p:cNvSpPr/>
          <p:nvPr/>
        </p:nvSpPr>
        <p:spPr>
          <a:xfrm rot="10800000">
            <a:off x="2095515" y="22098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30" name="Rectangle 329"/>
          <p:cNvSpPr/>
          <p:nvPr/>
        </p:nvSpPr>
        <p:spPr>
          <a:xfrm rot="10800000">
            <a:off x="1927875" y="22098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31" name="Rectangle 330"/>
          <p:cNvSpPr/>
          <p:nvPr/>
        </p:nvSpPr>
        <p:spPr>
          <a:xfrm rot="10800000">
            <a:off x="1592595" y="22098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34" name="Rectangle 333"/>
          <p:cNvSpPr/>
          <p:nvPr/>
        </p:nvSpPr>
        <p:spPr>
          <a:xfrm rot="10800000">
            <a:off x="1257315" y="220980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36" name="Rectangle 335"/>
          <p:cNvSpPr/>
          <p:nvPr/>
        </p:nvSpPr>
        <p:spPr>
          <a:xfrm rot="10800000">
            <a:off x="1089674" y="220980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39" name="Rectangle 338"/>
          <p:cNvSpPr/>
          <p:nvPr/>
        </p:nvSpPr>
        <p:spPr>
          <a:xfrm rot="10800000">
            <a:off x="251468" y="220980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40" name="Rectangle 339"/>
          <p:cNvSpPr/>
          <p:nvPr/>
        </p:nvSpPr>
        <p:spPr>
          <a:xfrm rot="10800000">
            <a:off x="419110" y="220980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44" name="Rectangle 343"/>
          <p:cNvSpPr/>
          <p:nvPr/>
        </p:nvSpPr>
        <p:spPr>
          <a:xfrm>
            <a:off x="502935" y="17068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49" name="Rectangle 348"/>
          <p:cNvSpPr/>
          <p:nvPr/>
        </p:nvSpPr>
        <p:spPr>
          <a:xfrm>
            <a:off x="586755" y="15392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50" name="Rectangle 349"/>
          <p:cNvSpPr/>
          <p:nvPr/>
        </p:nvSpPr>
        <p:spPr>
          <a:xfrm>
            <a:off x="1005859" y="17068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52" name="Rectangle 351"/>
          <p:cNvSpPr/>
          <p:nvPr/>
        </p:nvSpPr>
        <p:spPr>
          <a:xfrm>
            <a:off x="1508780" y="17068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53" name="Rectangle 352"/>
          <p:cNvSpPr/>
          <p:nvPr/>
        </p:nvSpPr>
        <p:spPr>
          <a:xfrm>
            <a:off x="1341140" y="17068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54" name="Rectangle 353"/>
          <p:cNvSpPr/>
          <p:nvPr/>
        </p:nvSpPr>
        <p:spPr>
          <a:xfrm>
            <a:off x="922036" y="15392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55" name="Rectangle 354"/>
          <p:cNvSpPr/>
          <p:nvPr/>
        </p:nvSpPr>
        <p:spPr>
          <a:xfrm>
            <a:off x="1089677" y="15392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57" name="Rectangle 356"/>
          <p:cNvSpPr/>
          <p:nvPr/>
        </p:nvSpPr>
        <p:spPr>
          <a:xfrm>
            <a:off x="1257318" y="15392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63" name="Rectangle 362"/>
          <p:cNvSpPr/>
          <p:nvPr/>
        </p:nvSpPr>
        <p:spPr>
          <a:xfrm>
            <a:off x="1760238" y="15392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65" name="Rectangle 364"/>
          <p:cNvSpPr/>
          <p:nvPr/>
        </p:nvSpPr>
        <p:spPr>
          <a:xfrm>
            <a:off x="1927878" y="15392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66" name="Rectangle 365"/>
          <p:cNvSpPr/>
          <p:nvPr/>
        </p:nvSpPr>
        <p:spPr>
          <a:xfrm>
            <a:off x="2346981" y="17068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67" name="Rectangle 366"/>
          <p:cNvSpPr/>
          <p:nvPr/>
        </p:nvSpPr>
        <p:spPr>
          <a:xfrm>
            <a:off x="2514621" y="17068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68" name="Rectangle 367"/>
          <p:cNvSpPr/>
          <p:nvPr/>
        </p:nvSpPr>
        <p:spPr>
          <a:xfrm>
            <a:off x="2849897" y="17068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70" name="Rectangle 369"/>
          <p:cNvSpPr/>
          <p:nvPr/>
        </p:nvSpPr>
        <p:spPr>
          <a:xfrm>
            <a:off x="2263158" y="15392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73" name="Rectangle 372"/>
          <p:cNvSpPr/>
          <p:nvPr/>
        </p:nvSpPr>
        <p:spPr>
          <a:xfrm>
            <a:off x="2598436" y="15392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80" name="Rectangle 379"/>
          <p:cNvSpPr/>
          <p:nvPr/>
        </p:nvSpPr>
        <p:spPr>
          <a:xfrm rot="10800000">
            <a:off x="2514620" y="20421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81" name="Rectangle 380"/>
          <p:cNvSpPr/>
          <p:nvPr/>
        </p:nvSpPr>
        <p:spPr>
          <a:xfrm rot="10800000">
            <a:off x="2179340" y="20421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82" name="Rectangle 381"/>
          <p:cNvSpPr/>
          <p:nvPr/>
        </p:nvSpPr>
        <p:spPr>
          <a:xfrm rot="10800000">
            <a:off x="2011700" y="20421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87" name="Rectangle 386"/>
          <p:cNvSpPr/>
          <p:nvPr/>
        </p:nvSpPr>
        <p:spPr>
          <a:xfrm rot="10800000">
            <a:off x="1005858" y="204216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88" name="Rectangle 387"/>
          <p:cNvSpPr/>
          <p:nvPr/>
        </p:nvSpPr>
        <p:spPr>
          <a:xfrm rot="10800000">
            <a:off x="1173499" y="204216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91" name="Rectangle 390"/>
          <p:cNvSpPr/>
          <p:nvPr/>
        </p:nvSpPr>
        <p:spPr>
          <a:xfrm rot="10800000">
            <a:off x="335294" y="204216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30" name="Rectangle 429"/>
          <p:cNvSpPr/>
          <p:nvPr/>
        </p:nvSpPr>
        <p:spPr>
          <a:xfrm rot="10800000">
            <a:off x="2598435" y="18745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32" name="Rectangle 431"/>
          <p:cNvSpPr/>
          <p:nvPr/>
        </p:nvSpPr>
        <p:spPr>
          <a:xfrm rot="10800000">
            <a:off x="2430798" y="18745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33" name="Rectangle 432"/>
          <p:cNvSpPr/>
          <p:nvPr/>
        </p:nvSpPr>
        <p:spPr>
          <a:xfrm rot="10800000">
            <a:off x="2095517" y="18745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35" name="Rectangle 434"/>
          <p:cNvSpPr/>
          <p:nvPr/>
        </p:nvSpPr>
        <p:spPr>
          <a:xfrm rot="10800000">
            <a:off x="1592596" y="18745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36" name="Rectangle 435"/>
          <p:cNvSpPr/>
          <p:nvPr/>
        </p:nvSpPr>
        <p:spPr>
          <a:xfrm rot="10800000">
            <a:off x="1760237" y="18745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37" name="Rectangle 436"/>
          <p:cNvSpPr/>
          <p:nvPr/>
        </p:nvSpPr>
        <p:spPr>
          <a:xfrm rot="10800000">
            <a:off x="1424955" y="18745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38" name="Rectangle 437"/>
          <p:cNvSpPr/>
          <p:nvPr/>
        </p:nvSpPr>
        <p:spPr>
          <a:xfrm rot="10800000">
            <a:off x="1257316" y="18745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39" name="Rectangle 438"/>
          <p:cNvSpPr/>
          <p:nvPr/>
        </p:nvSpPr>
        <p:spPr>
          <a:xfrm rot="10800000">
            <a:off x="922035" y="18745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40" name="Rectangle 439"/>
          <p:cNvSpPr/>
          <p:nvPr/>
        </p:nvSpPr>
        <p:spPr>
          <a:xfrm rot="10800000">
            <a:off x="1089676" y="18745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41" name="Rectangle 440"/>
          <p:cNvSpPr/>
          <p:nvPr/>
        </p:nvSpPr>
        <p:spPr>
          <a:xfrm rot="10800000">
            <a:off x="754393" y="18745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43" name="Rectangle 442"/>
          <p:cNvSpPr/>
          <p:nvPr/>
        </p:nvSpPr>
        <p:spPr>
          <a:xfrm rot="10800000">
            <a:off x="251470" y="18745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44" name="Rectangle 443"/>
          <p:cNvSpPr/>
          <p:nvPr/>
        </p:nvSpPr>
        <p:spPr>
          <a:xfrm rot="10800000">
            <a:off x="419113" y="18745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89" name="Rectangle 388"/>
          <p:cNvSpPr/>
          <p:nvPr/>
        </p:nvSpPr>
        <p:spPr>
          <a:xfrm rot="10800000">
            <a:off x="838216" y="204216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38" name="Rectangle 337"/>
          <p:cNvSpPr/>
          <p:nvPr/>
        </p:nvSpPr>
        <p:spPr>
          <a:xfrm rot="10800000">
            <a:off x="586750" y="22098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22" name="Rectangle 321"/>
          <p:cNvSpPr/>
          <p:nvPr/>
        </p:nvSpPr>
        <p:spPr>
          <a:xfrm rot="10800000">
            <a:off x="502934" y="237744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35" name="Rectangle 334"/>
          <p:cNvSpPr/>
          <p:nvPr/>
        </p:nvSpPr>
        <p:spPr>
          <a:xfrm rot="10800000">
            <a:off x="922033" y="220980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17" name="Rectangle 316"/>
          <p:cNvSpPr/>
          <p:nvPr/>
        </p:nvSpPr>
        <p:spPr>
          <a:xfrm rot="10800000">
            <a:off x="1005858" y="237744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85" name="Rectangle 284"/>
          <p:cNvSpPr/>
          <p:nvPr/>
        </p:nvSpPr>
        <p:spPr>
          <a:xfrm rot="10800000">
            <a:off x="335294" y="271272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0" name="Rectangle 159"/>
          <p:cNvSpPr/>
          <p:nvPr/>
        </p:nvSpPr>
        <p:spPr>
          <a:xfrm rot="10800000">
            <a:off x="419110" y="28803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96" name="Rectangle 195"/>
          <p:cNvSpPr/>
          <p:nvPr/>
        </p:nvSpPr>
        <p:spPr>
          <a:xfrm>
            <a:off x="2598438" y="8686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9" name="Rectangle 188"/>
          <p:cNvSpPr/>
          <p:nvPr/>
        </p:nvSpPr>
        <p:spPr>
          <a:xfrm>
            <a:off x="2346981" y="10363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21" name="Rectangle 220"/>
          <p:cNvSpPr/>
          <p:nvPr/>
        </p:nvSpPr>
        <p:spPr>
          <a:xfrm>
            <a:off x="2095518" y="12039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17" name="Rectangle 216"/>
          <p:cNvSpPr/>
          <p:nvPr/>
        </p:nvSpPr>
        <p:spPr>
          <a:xfrm>
            <a:off x="2179339" y="13716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6" name="Rectangle 145"/>
          <p:cNvSpPr/>
          <p:nvPr/>
        </p:nvSpPr>
        <p:spPr>
          <a:xfrm>
            <a:off x="1089677" y="53340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5" name="Rectangle 144"/>
          <p:cNvSpPr/>
          <p:nvPr/>
        </p:nvSpPr>
        <p:spPr>
          <a:xfrm>
            <a:off x="922036" y="53340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1" name="Rectangle 150"/>
          <p:cNvSpPr/>
          <p:nvPr/>
        </p:nvSpPr>
        <p:spPr>
          <a:xfrm rot="10800000">
            <a:off x="922033" y="28803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82" name="Rectangle 281"/>
          <p:cNvSpPr/>
          <p:nvPr/>
        </p:nvSpPr>
        <p:spPr>
          <a:xfrm rot="10800000">
            <a:off x="1173499" y="271272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2" name="Rectangle 151"/>
          <p:cNvSpPr/>
          <p:nvPr/>
        </p:nvSpPr>
        <p:spPr>
          <a:xfrm rot="10800000">
            <a:off x="1089674" y="28803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0" name="Rectangle 149"/>
          <p:cNvSpPr/>
          <p:nvPr/>
        </p:nvSpPr>
        <p:spPr>
          <a:xfrm rot="10800000">
            <a:off x="1257315" y="28803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1" name="Rectangle 160"/>
          <p:cNvSpPr/>
          <p:nvPr/>
        </p:nvSpPr>
        <p:spPr>
          <a:xfrm>
            <a:off x="2263158" y="53340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64" name="Rectangle 263"/>
          <p:cNvSpPr/>
          <p:nvPr/>
        </p:nvSpPr>
        <p:spPr>
          <a:xfrm>
            <a:off x="2179340" y="701041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24" name="Rectangle 223"/>
          <p:cNvSpPr/>
          <p:nvPr/>
        </p:nvSpPr>
        <p:spPr>
          <a:xfrm>
            <a:off x="2514620" y="13716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71" name="Rectangle 370"/>
          <p:cNvSpPr/>
          <p:nvPr/>
        </p:nvSpPr>
        <p:spPr>
          <a:xfrm>
            <a:off x="2430799" y="15392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38" name="Rectangle 237"/>
          <p:cNvSpPr/>
          <p:nvPr/>
        </p:nvSpPr>
        <p:spPr>
          <a:xfrm rot="10800000">
            <a:off x="2179335" y="30480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04" name="Rectangle 203"/>
          <p:cNvSpPr/>
          <p:nvPr/>
        </p:nvSpPr>
        <p:spPr>
          <a:xfrm>
            <a:off x="419116" y="12039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47" name="Rectangle 346"/>
          <p:cNvSpPr/>
          <p:nvPr/>
        </p:nvSpPr>
        <p:spPr>
          <a:xfrm>
            <a:off x="419115" y="15392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77" name="Rectangle 376"/>
          <p:cNvSpPr/>
          <p:nvPr/>
        </p:nvSpPr>
        <p:spPr>
          <a:xfrm>
            <a:off x="335296" y="17068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08" name="Rectangle 307"/>
          <p:cNvSpPr/>
          <p:nvPr/>
        </p:nvSpPr>
        <p:spPr>
          <a:xfrm rot="10800000">
            <a:off x="2682257" y="23774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92" name="Rectangle 291"/>
          <p:cNvSpPr/>
          <p:nvPr/>
        </p:nvSpPr>
        <p:spPr>
          <a:xfrm rot="10800000">
            <a:off x="2430796" y="25450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73" name="Rectangle 272"/>
          <p:cNvSpPr/>
          <p:nvPr/>
        </p:nvSpPr>
        <p:spPr>
          <a:xfrm rot="10800000">
            <a:off x="2346980" y="27127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74" name="Rectangle 273"/>
          <p:cNvSpPr/>
          <p:nvPr/>
        </p:nvSpPr>
        <p:spPr>
          <a:xfrm rot="10800000">
            <a:off x="2514620" y="27127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" name="Rectangle 4"/>
          <p:cNvSpPr/>
          <p:nvPr/>
        </p:nvSpPr>
        <p:spPr>
          <a:xfrm rot="10800000">
            <a:off x="2430793" y="28803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12" name="Rectangle 311"/>
          <p:cNvSpPr/>
          <p:nvPr/>
        </p:nvSpPr>
        <p:spPr>
          <a:xfrm rot="10800000">
            <a:off x="2011700" y="23774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93" name="Rectangle 292"/>
          <p:cNvSpPr/>
          <p:nvPr/>
        </p:nvSpPr>
        <p:spPr>
          <a:xfrm rot="10800000">
            <a:off x="2095516" y="25450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94" name="Rectangle 293"/>
          <p:cNvSpPr/>
          <p:nvPr/>
        </p:nvSpPr>
        <p:spPr>
          <a:xfrm rot="10800000">
            <a:off x="1927876" y="25450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76" name="Rectangle 275"/>
          <p:cNvSpPr/>
          <p:nvPr/>
        </p:nvSpPr>
        <p:spPr>
          <a:xfrm rot="10800000">
            <a:off x="2011700" y="27127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49" name="Rectangle 448"/>
          <p:cNvSpPr/>
          <p:nvPr/>
        </p:nvSpPr>
        <p:spPr>
          <a:xfrm>
            <a:off x="2682254" y="365760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7" name="Rectangle 146"/>
          <p:cNvSpPr/>
          <p:nvPr/>
        </p:nvSpPr>
        <p:spPr>
          <a:xfrm>
            <a:off x="1424959" y="53340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5" name="Rectangle 154"/>
          <p:cNvSpPr/>
          <p:nvPr/>
        </p:nvSpPr>
        <p:spPr>
          <a:xfrm>
            <a:off x="2095518" y="53340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2" name="Rectangle 161"/>
          <p:cNvSpPr/>
          <p:nvPr/>
        </p:nvSpPr>
        <p:spPr>
          <a:xfrm>
            <a:off x="2430798" y="53340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8" name="Rectangle 177"/>
          <p:cNvSpPr/>
          <p:nvPr/>
        </p:nvSpPr>
        <p:spPr>
          <a:xfrm>
            <a:off x="1089680" y="8686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9" name="Rectangle 178"/>
          <p:cNvSpPr/>
          <p:nvPr/>
        </p:nvSpPr>
        <p:spPr>
          <a:xfrm>
            <a:off x="1424961" y="8686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2" name="Rectangle 171"/>
          <p:cNvSpPr/>
          <p:nvPr/>
        </p:nvSpPr>
        <p:spPr>
          <a:xfrm>
            <a:off x="586756" y="8686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1" name="Rectangle 170"/>
          <p:cNvSpPr/>
          <p:nvPr/>
        </p:nvSpPr>
        <p:spPr>
          <a:xfrm>
            <a:off x="754395" y="8686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9" name="Rectangle 168"/>
          <p:cNvSpPr/>
          <p:nvPr/>
        </p:nvSpPr>
        <p:spPr>
          <a:xfrm>
            <a:off x="670575" y="10363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3" name="Rectangle 172"/>
          <p:cNvSpPr/>
          <p:nvPr/>
        </p:nvSpPr>
        <p:spPr>
          <a:xfrm>
            <a:off x="1005859" y="10363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4" name="Rectangle 173"/>
          <p:cNvSpPr/>
          <p:nvPr/>
        </p:nvSpPr>
        <p:spPr>
          <a:xfrm>
            <a:off x="1173500" y="10363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12" name="Rectangle 211"/>
          <p:cNvSpPr/>
          <p:nvPr/>
        </p:nvSpPr>
        <p:spPr>
          <a:xfrm>
            <a:off x="1089678" y="12039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13" name="Rectangle 212"/>
          <p:cNvSpPr/>
          <p:nvPr/>
        </p:nvSpPr>
        <p:spPr>
          <a:xfrm>
            <a:off x="1424959" y="12039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10" name="Rectangle 209"/>
          <p:cNvSpPr/>
          <p:nvPr/>
        </p:nvSpPr>
        <p:spPr>
          <a:xfrm>
            <a:off x="1341141" y="13716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45" name="Rectangle 344"/>
          <p:cNvSpPr/>
          <p:nvPr/>
        </p:nvSpPr>
        <p:spPr>
          <a:xfrm>
            <a:off x="838217" y="17068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51" name="Rectangle 350"/>
          <p:cNvSpPr/>
          <p:nvPr/>
        </p:nvSpPr>
        <p:spPr>
          <a:xfrm>
            <a:off x="1173500" y="17068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62" name="Rectangle 361"/>
          <p:cNvSpPr/>
          <p:nvPr/>
        </p:nvSpPr>
        <p:spPr>
          <a:xfrm>
            <a:off x="1592597" y="15392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60" name="Rectangle 259"/>
          <p:cNvSpPr/>
          <p:nvPr/>
        </p:nvSpPr>
        <p:spPr>
          <a:xfrm>
            <a:off x="1508781" y="701041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5" name="Rectangle 184"/>
          <p:cNvSpPr/>
          <p:nvPr/>
        </p:nvSpPr>
        <p:spPr>
          <a:xfrm>
            <a:off x="1592599" y="8686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1" name="Rectangle 180"/>
          <p:cNvSpPr/>
          <p:nvPr/>
        </p:nvSpPr>
        <p:spPr>
          <a:xfrm>
            <a:off x="1676420" y="10363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61" name="Rectangle 360"/>
          <p:cNvSpPr/>
          <p:nvPr/>
        </p:nvSpPr>
        <p:spPr>
          <a:xfrm>
            <a:off x="2011700" y="17068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31" name="Rectangle 430"/>
          <p:cNvSpPr/>
          <p:nvPr/>
        </p:nvSpPr>
        <p:spPr>
          <a:xfrm rot="10800000">
            <a:off x="2263157" y="18745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34" name="Rectangle 433"/>
          <p:cNvSpPr/>
          <p:nvPr/>
        </p:nvSpPr>
        <p:spPr>
          <a:xfrm rot="10800000">
            <a:off x="1927877" y="18745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46" name="Rectangle 345"/>
          <p:cNvSpPr/>
          <p:nvPr/>
        </p:nvSpPr>
        <p:spPr>
          <a:xfrm>
            <a:off x="670578" y="17068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59" name="Rectangle 358"/>
          <p:cNvSpPr/>
          <p:nvPr/>
        </p:nvSpPr>
        <p:spPr>
          <a:xfrm>
            <a:off x="1844060" y="17068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33" name="Rectangle 332"/>
          <p:cNvSpPr/>
          <p:nvPr/>
        </p:nvSpPr>
        <p:spPr>
          <a:xfrm rot="10800000">
            <a:off x="1424955" y="22098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85" name="Rectangle 384"/>
          <p:cNvSpPr/>
          <p:nvPr/>
        </p:nvSpPr>
        <p:spPr>
          <a:xfrm rot="10800000">
            <a:off x="1508780" y="20421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13" name="Rectangle 312"/>
          <p:cNvSpPr/>
          <p:nvPr/>
        </p:nvSpPr>
        <p:spPr>
          <a:xfrm rot="10800000">
            <a:off x="1676420" y="23774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97" name="Rectangle 296"/>
          <p:cNvSpPr/>
          <p:nvPr/>
        </p:nvSpPr>
        <p:spPr>
          <a:xfrm rot="10800000">
            <a:off x="1424955" y="25450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83" name="Rectangle 382"/>
          <p:cNvSpPr/>
          <p:nvPr/>
        </p:nvSpPr>
        <p:spPr>
          <a:xfrm rot="10800000">
            <a:off x="1676420" y="20421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32" name="Rectangle 331"/>
          <p:cNvSpPr/>
          <p:nvPr/>
        </p:nvSpPr>
        <p:spPr>
          <a:xfrm rot="10800000">
            <a:off x="1760235" y="22098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77" name="Rectangle 276"/>
          <p:cNvSpPr/>
          <p:nvPr/>
        </p:nvSpPr>
        <p:spPr>
          <a:xfrm rot="10800000">
            <a:off x="1676420" y="27127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3" name="Rectangle 142"/>
          <p:cNvSpPr/>
          <p:nvPr/>
        </p:nvSpPr>
        <p:spPr>
          <a:xfrm rot="10800000">
            <a:off x="1592593" y="28803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79" name="Rectangle 378"/>
          <p:cNvSpPr/>
          <p:nvPr/>
        </p:nvSpPr>
        <p:spPr>
          <a:xfrm rot="10800000">
            <a:off x="2346980" y="20421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27" name="Rectangle 326"/>
          <p:cNvSpPr/>
          <p:nvPr/>
        </p:nvSpPr>
        <p:spPr>
          <a:xfrm rot="10800000">
            <a:off x="2263155" y="22098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25" name="Rectangle 324"/>
          <p:cNvSpPr/>
          <p:nvPr/>
        </p:nvSpPr>
        <p:spPr>
          <a:xfrm>
            <a:off x="3101361" y="53340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43" name="Rectangle 342"/>
          <p:cNvSpPr/>
          <p:nvPr/>
        </p:nvSpPr>
        <p:spPr>
          <a:xfrm>
            <a:off x="3436642" y="53340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95" name="Rectangle 394"/>
          <p:cNvSpPr/>
          <p:nvPr/>
        </p:nvSpPr>
        <p:spPr>
          <a:xfrm>
            <a:off x="3269001" y="53340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96" name="Rectangle 395"/>
          <p:cNvSpPr/>
          <p:nvPr/>
        </p:nvSpPr>
        <p:spPr>
          <a:xfrm>
            <a:off x="3017541" y="365760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97" name="Rectangle 396"/>
          <p:cNvSpPr/>
          <p:nvPr/>
        </p:nvSpPr>
        <p:spPr>
          <a:xfrm>
            <a:off x="3185181" y="365760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98" name="Rectangle 397"/>
          <p:cNvSpPr/>
          <p:nvPr/>
        </p:nvSpPr>
        <p:spPr>
          <a:xfrm>
            <a:off x="3352821" y="365760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99" name="Rectangle 398"/>
          <p:cNvSpPr/>
          <p:nvPr/>
        </p:nvSpPr>
        <p:spPr>
          <a:xfrm>
            <a:off x="3520462" y="365760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00" name="Rectangle 399"/>
          <p:cNvSpPr/>
          <p:nvPr/>
        </p:nvSpPr>
        <p:spPr>
          <a:xfrm>
            <a:off x="3855745" y="365760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01" name="Rectangle 400"/>
          <p:cNvSpPr/>
          <p:nvPr/>
        </p:nvSpPr>
        <p:spPr>
          <a:xfrm>
            <a:off x="4023386" y="365760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02" name="Rectangle 401"/>
          <p:cNvSpPr/>
          <p:nvPr/>
        </p:nvSpPr>
        <p:spPr>
          <a:xfrm>
            <a:off x="3688104" y="365760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03" name="Rectangle 402"/>
          <p:cNvSpPr/>
          <p:nvPr/>
        </p:nvSpPr>
        <p:spPr>
          <a:xfrm>
            <a:off x="4191026" y="365760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04" name="Rectangle 403"/>
          <p:cNvSpPr/>
          <p:nvPr/>
        </p:nvSpPr>
        <p:spPr>
          <a:xfrm>
            <a:off x="4358665" y="365760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05" name="Rectangle 404"/>
          <p:cNvSpPr/>
          <p:nvPr/>
        </p:nvSpPr>
        <p:spPr>
          <a:xfrm>
            <a:off x="4526305" y="365760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06" name="Rectangle 405"/>
          <p:cNvSpPr/>
          <p:nvPr/>
        </p:nvSpPr>
        <p:spPr>
          <a:xfrm>
            <a:off x="4693945" y="365760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07" name="Rectangle 406"/>
          <p:cNvSpPr/>
          <p:nvPr/>
        </p:nvSpPr>
        <p:spPr>
          <a:xfrm>
            <a:off x="4861585" y="365760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08" name="Rectangle 407"/>
          <p:cNvSpPr/>
          <p:nvPr/>
        </p:nvSpPr>
        <p:spPr>
          <a:xfrm>
            <a:off x="5196865" y="365760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09" name="Rectangle 408"/>
          <p:cNvSpPr/>
          <p:nvPr/>
        </p:nvSpPr>
        <p:spPr>
          <a:xfrm>
            <a:off x="5532141" y="365760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10" name="Rectangle 409"/>
          <p:cNvSpPr/>
          <p:nvPr/>
        </p:nvSpPr>
        <p:spPr>
          <a:xfrm>
            <a:off x="5029225" y="365760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11" name="Rectangle 410"/>
          <p:cNvSpPr/>
          <p:nvPr/>
        </p:nvSpPr>
        <p:spPr>
          <a:xfrm>
            <a:off x="3939566" y="53340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12" name="Rectangle 411"/>
          <p:cNvSpPr/>
          <p:nvPr/>
        </p:nvSpPr>
        <p:spPr>
          <a:xfrm>
            <a:off x="4274845" y="53340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13" name="Rectangle 412"/>
          <p:cNvSpPr/>
          <p:nvPr/>
        </p:nvSpPr>
        <p:spPr>
          <a:xfrm>
            <a:off x="4442485" y="53340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14" name="Rectangle 413"/>
          <p:cNvSpPr/>
          <p:nvPr/>
        </p:nvSpPr>
        <p:spPr>
          <a:xfrm>
            <a:off x="4610125" y="53340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15" name="Rectangle 414"/>
          <p:cNvSpPr/>
          <p:nvPr/>
        </p:nvSpPr>
        <p:spPr>
          <a:xfrm>
            <a:off x="5448321" y="53340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16" name="Rectangle 415"/>
          <p:cNvSpPr/>
          <p:nvPr/>
        </p:nvSpPr>
        <p:spPr>
          <a:xfrm>
            <a:off x="5280682" y="53340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17" name="Rectangle 416"/>
          <p:cNvSpPr/>
          <p:nvPr/>
        </p:nvSpPr>
        <p:spPr>
          <a:xfrm>
            <a:off x="2933721" y="53340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18" name="Rectangle 417"/>
          <p:cNvSpPr/>
          <p:nvPr/>
        </p:nvSpPr>
        <p:spPr>
          <a:xfrm>
            <a:off x="5615961" y="533400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19" name="Rectangle 418"/>
          <p:cNvSpPr/>
          <p:nvPr/>
        </p:nvSpPr>
        <p:spPr>
          <a:xfrm rot="10800000">
            <a:off x="5280679" y="28803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20" name="Rectangle 419"/>
          <p:cNvSpPr/>
          <p:nvPr/>
        </p:nvSpPr>
        <p:spPr>
          <a:xfrm rot="10800000">
            <a:off x="4945403" y="28803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21" name="Rectangle 420"/>
          <p:cNvSpPr/>
          <p:nvPr/>
        </p:nvSpPr>
        <p:spPr>
          <a:xfrm rot="10800000">
            <a:off x="4777763" y="28803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22" name="Rectangle 421"/>
          <p:cNvSpPr/>
          <p:nvPr/>
        </p:nvSpPr>
        <p:spPr>
          <a:xfrm rot="10800000">
            <a:off x="4610123" y="28803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23" name="Rectangle 422"/>
          <p:cNvSpPr/>
          <p:nvPr/>
        </p:nvSpPr>
        <p:spPr>
          <a:xfrm rot="10800000">
            <a:off x="4107203" y="28803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26" name="Rectangle 425"/>
          <p:cNvSpPr/>
          <p:nvPr/>
        </p:nvSpPr>
        <p:spPr>
          <a:xfrm rot="10800000">
            <a:off x="2933716" y="288036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27" name="Rectangle 426"/>
          <p:cNvSpPr/>
          <p:nvPr/>
        </p:nvSpPr>
        <p:spPr>
          <a:xfrm rot="10800000">
            <a:off x="5615960" y="2880360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28" name="Rectangle 427"/>
          <p:cNvSpPr/>
          <p:nvPr/>
        </p:nvSpPr>
        <p:spPr>
          <a:xfrm>
            <a:off x="3185183" y="10363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50" name="Rectangle 449"/>
          <p:cNvSpPr/>
          <p:nvPr/>
        </p:nvSpPr>
        <p:spPr>
          <a:xfrm>
            <a:off x="4191029" y="10363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51" name="Rectangle 450"/>
          <p:cNvSpPr/>
          <p:nvPr/>
        </p:nvSpPr>
        <p:spPr>
          <a:xfrm>
            <a:off x="4023389" y="10363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53" name="Rectangle 452"/>
          <p:cNvSpPr/>
          <p:nvPr/>
        </p:nvSpPr>
        <p:spPr>
          <a:xfrm>
            <a:off x="3939569" y="8686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54" name="Rectangle 453"/>
          <p:cNvSpPr/>
          <p:nvPr/>
        </p:nvSpPr>
        <p:spPr>
          <a:xfrm>
            <a:off x="4526308" y="10363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55" name="Rectangle 454"/>
          <p:cNvSpPr/>
          <p:nvPr/>
        </p:nvSpPr>
        <p:spPr>
          <a:xfrm>
            <a:off x="4861588" y="10363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56" name="Rectangle 455"/>
          <p:cNvSpPr/>
          <p:nvPr/>
        </p:nvSpPr>
        <p:spPr>
          <a:xfrm>
            <a:off x="4693948" y="10363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57" name="Rectangle 456"/>
          <p:cNvSpPr/>
          <p:nvPr/>
        </p:nvSpPr>
        <p:spPr>
          <a:xfrm>
            <a:off x="4442488" y="8686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59" name="Rectangle 458"/>
          <p:cNvSpPr/>
          <p:nvPr/>
        </p:nvSpPr>
        <p:spPr>
          <a:xfrm>
            <a:off x="4610128" y="8686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60" name="Rectangle 459"/>
          <p:cNvSpPr/>
          <p:nvPr/>
        </p:nvSpPr>
        <p:spPr>
          <a:xfrm>
            <a:off x="5196869" y="10363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61" name="Rectangle 460"/>
          <p:cNvSpPr/>
          <p:nvPr/>
        </p:nvSpPr>
        <p:spPr>
          <a:xfrm>
            <a:off x="5532145" y="10363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62" name="Rectangle 461"/>
          <p:cNvSpPr/>
          <p:nvPr/>
        </p:nvSpPr>
        <p:spPr>
          <a:xfrm>
            <a:off x="4945408" y="8686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64" name="Rectangle 463"/>
          <p:cNvSpPr/>
          <p:nvPr/>
        </p:nvSpPr>
        <p:spPr>
          <a:xfrm>
            <a:off x="5615965" y="868681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65" name="Rectangle 464"/>
          <p:cNvSpPr/>
          <p:nvPr/>
        </p:nvSpPr>
        <p:spPr>
          <a:xfrm>
            <a:off x="5699785" y="1036321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66" name="Rectangle 465"/>
          <p:cNvSpPr/>
          <p:nvPr/>
        </p:nvSpPr>
        <p:spPr>
          <a:xfrm>
            <a:off x="3017544" y="10363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68" name="Rectangle 467"/>
          <p:cNvSpPr/>
          <p:nvPr/>
        </p:nvSpPr>
        <p:spPr>
          <a:xfrm>
            <a:off x="3436643" y="12039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70" name="Rectangle 469"/>
          <p:cNvSpPr/>
          <p:nvPr/>
        </p:nvSpPr>
        <p:spPr>
          <a:xfrm>
            <a:off x="3688107" y="13716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71" name="Rectangle 470"/>
          <p:cNvSpPr/>
          <p:nvPr/>
        </p:nvSpPr>
        <p:spPr>
          <a:xfrm>
            <a:off x="3855748" y="13716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73" name="Rectangle 472"/>
          <p:cNvSpPr/>
          <p:nvPr/>
        </p:nvSpPr>
        <p:spPr>
          <a:xfrm>
            <a:off x="3604285" y="12039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74" name="Rectangle 473"/>
          <p:cNvSpPr/>
          <p:nvPr/>
        </p:nvSpPr>
        <p:spPr>
          <a:xfrm>
            <a:off x="3939567" y="12039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75" name="Rectangle 474"/>
          <p:cNvSpPr/>
          <p:nvPr/>
        </p:nvSpPr>
        <p:spPr>
          <a:xfrm>
            <a:off x="4526307" y="137160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76" name="Rectangle 475"/>
          <p:cNvSpPr/>
          <p:nvPr/>
        </p:nvSpPr>
        <p:spPr>
          <a:xfrm>
            <a:off x="4693947" y="137160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77" name="Rectangle 476"/>
          <p:cNvSpPr/>
          <p:nvPr/>
        </p:nvSpPr>
        <p:spPr>
          <a:xfrm>
            <a:off x="4274846" y="12039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78" name="Rectangle 477"/>
          <p:cNvSpPr/>
          <p:nvPr/>
        </p:nvSpPr>
        <p:spPr>
          <a:xfrm>
            <a:off x="4442486" y="12039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79" name="Rectangle 478"/>
          <p:cNvSpPr/>
          <p:nvPr/>
        </p:nvSpPr>
        <p:spPr>
          <a:xfrm>
            <a:off x="4610126" y="12039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80" name="Rectangle 479"/>
          <p:cNvSpPr/>
          <p:nvPr/>
        </p:nvSpPr>
        <p:spPr>
          <a:xfrm>
            <a:off x="5029228" y="13716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81" name="Rectangle 480"/>
          <p:cNvSpPr/>
          <p:nvPr/>
        </p:nvSpPr>
        <p:spPr>
          <a:xfrm>
            <a:off x="5532144" y="137160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82" name="Rectangle 481"/>
          <p:cNvSpPr/>
          <p:nvPr/>
        </p:nvSpPr>
        <p:spPr>
          <a:xfrm>
            <a:off x="5364505" y="137160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83" name="Rectangle 482"/>
          <p:cNvSpPr/>
          <p:nvPr/>
        </p:nvSpPr>
        <p:spPr>
          <a:xfrm>
            <a:off x="4945406" y="12039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84" name="Rectangle 483"/>
          <p:cNvSpPr/>
          <p:nvPr/>
        </p:nvSpPr>
        <p:spPr>
          <a:xfrm>
            <a:off x="5113047" y="12039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85" name="Rectangle 484"/>
          <p:cNvSpPr/>
          <p:nvPr/>
        </p:nvSpPr>
        <p:spPr>
          <a:xfrm>
            <a:off x="5448323" y="12039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86" name="Rectangle 485"/>
          <p:cNvSpPr/>
          <p:nvPr/>
        </p:nvSpPr>
        <p:spPr>
          <a:xfrm>
            <a:off x="5280684" y="12039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87" name="Rectangle 486"/>
          <p:cNvSpPr/>
          <p:nvPr/>
        </p:nvSpPr>
        <p:spPr>
          <a:xfrm>
            <a:off x="2933721" y="12039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88" name="Rectangle 487"/>
          <p:cNvSpPr/>
          <p:nvPr/>
        </p:nvSpPr>
        <p:spPr>
          <a:xfrm>
            <a:off x="5615963" y="1203961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89" name="Rectangle 488"/>
          <p:cNvSpPr/>
          <p:nvPr/>
        </p:nvSpPr>
        <p:spPr>
          <a:xfrm>
            <a:off x="5699784" y="1371601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91" name="Rectangle 490"/>
          <p:cNvSpPr/>
          <p:nvPr/>
        </p:nvSpPr>
        <p:spPr>
          <a:xfrm rot="10800000">
            <a:off x="5364499" y="30480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92" name="Rectangle 491"/>
          <p:cNvSpPr/>
          <p:nvPr/>
        </p:nvSpPr>
        <p:spPr>
          <a:xfrm rot="10800000">
            <a:off x="5029223" y="30480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93" name="Rectangle 492"/>
          <p:cNvSpPr/>
          <p:nvPr/>
        </p:nvSpPr>
        <p:spPr>
          <a:xfrm rot="10800000">
            <a:off x="5196863" y="30480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94" name="Rectangle 493"/>
          <p:cNvSpPr/>
          <p:nvPr/>
        </p:nvSpPr>
        <p:spPr>
          <a:xfrm rot="10800000">
            <a:off x="4693943" y="30480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95" name="Rectangle 494"/>
          <p:cNvSpPr/>
          <p:nvPr/>
        </p:nvSpPr>
        <p:spPr>
          <a:xfrm rot="10800000">
            <a:off x="4526308" y="30480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97" name="Rectangle 496"/>
          <p:cNvSpPr/>
          <p:nvPr/>
        </p:nvSpPr>
        <p:spPr>
          <a:xfrm rot="10800000">
            <a:off x="4023388" y="304800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99" name="Rectangle 498"/>
          <p:cNvSpPr/>
          <p:nvPr/>
        </p:nvSpPr>
        <p:spPr>
          <a:xfrm rot="10800000">
            <a:off x="3017541" y="304800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00" name="Rectangle 499"/>
          <p:cNvSpPr/>
          <p:nvPr/>
        </p:nvSpPr>
        <p:spPr>
          <a:xfrm rot="10800000">
            <a:off x="3185181" y="304800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01" name="Rectangle 500"/>
          <p:cNvSpPr/>
          <p:nvPr/>
        </p:nvSpPr>
        <p:spPr>
          <a:xfrm rot="10800000">
            <a:off x="5699780" y="3048000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02" name="Rectangle 501"/>
          <p:cNvSpPr/>
          <p:nvPr/>
        </p:nvSpPr>
        <p:spPr>
          <a:xfrm>
            <a:off x="3185183" y="70104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03" name="Rectangle 502"/>
          <p:cNvSpPr/>
          <p:nvPr/>
        </p:nvSpPr>
        <p:spPr>
          <a:xfrm>
            <a:off x="3520462" y="70104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04" name="Rectangle 503"/>
          <p:cNvSpPr/>
          <p:nvPr/>
        </p:nvSpPr>
        <p:spPr>
          <a:xfrm>
            <a:off x="3352821" y="70104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05" name="Rectangle 504"/>
          <p:cNvSpPr/>
          <p:nvPr/>
        </p:nvSpPr>
        <p:spPr>
          <a:xfrm>
            <a:off x="3688106" y="70104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06" name="Rectangle 505"/>
          <p:cNvSpPr/>
          <p:nvPr/>
        </p:nvSpPr>
        <p:spPr>
          <a:xfrm>
            <a:off x="3855747" y="70104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07" name="Rectangle 506"/>
          <p:cNvSpPr/>
          <p:nvPr/>
        </p:nvSpPr>
        <p:spPr>
          <a:xfrm>
            <a:off x="4023389" y="70104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08" name="Rectangle 507"/>
          <p:cNvSpPr/>
          <p:nvPr/>
        </p:nvSpPr>
        <p:spPr>
          <a:xfrm>
            <a:off x="4358667" y="701041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09" name="Rectangle 508"/>
          <p:cNvSpPr/>
          <p:nvPr/>
        </p:nvSpPr>
        <p:spPr>
          <a:xfrm>
            <a:off x="4526307" y="701041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11" name="Rectangle 510"/>
          <p:cNvSpPr/>
          <p:nvPr/>
        </p:nvSpPr>
        <p:spPr>
          <a:xfrm>
            <a:off x="5029229" y="701041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12" name="Rectangle 511"/>
          <p:cNvSpPr/>
          <p:nvPr/>
        </p:nvSpPr>
        <p:spPr>
          <a:xfrm>
            <a:off x="5196869" y="701041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13" name="Rectangle 512"/>
          <p:cNvSpPr/>
          <p:nvPr/>
        </p:nvSpPr>
        <p:spPr>
          <a:xfrm>
            <a:off x="5532144" y="701041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14" name="Rectangle 513"/>
          <p:cNvSpPr/>
          <p:nvPr/>
        </p:nvSpPr>
        <p:spPr>
          <a:xfrm>
            <a:off x="5364505" y="701041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15" name="Rectangle 514"/>
          <p:cNvSpPr/>
          <p:nvPr/>
        </p:nvSpPr>
        <p:spPr>
          <a:xfrm>
            <a:off x="5699784" y="701041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16" name="Rectangle 515"/>
          <p:cNvSpPr/>
          <p:nvPr/>
        </p:nvSpPr>
        <p:spPr>
          <a:xfrm>
            <a:off x="3017543" y="70104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17" name="Rectangle 516"/>
          <p:cNvSpPr/>
          <p:nvPr/>
        </p:nvSpPr>
        <p:spPr>
          <a:xfrm rot="10800000">
            <a:off x="5364505" y="27127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18" name="Rectangle 517"/>
          <p:cNvSpPr/>
          <p:nvPr/>
        </p:nvSpPr>
        <p:spPr>
          <a:xfrm rot="10800000">
            <a:off x="4861588" y="27127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19" name="Rectangle 518"/>
          <p:cNvSpPr/>
          <p:nvPr/>
        </p:nvSpPr>
        <p:spPr>
          <a:xfrm rot="10800000">
            <a:off x="4526308" y="27127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21" name="Rectangle 520"/>
          <p:cNvSpPr/>
          <p:nvPr/>
        </p:nvSpPr>
        <p:spPr>
          <a:xfrm rot="10800000">
            <a:off x="3688106" y="271272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22" name="Rectangle 521"/>
          <p:cNvSpPr/>
          <p:nvPr/>
        </p:nvSpPr>
        <p:spPr>
          <a:xfrm rot="10800000">
            <a:off x="3520464" y="271272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24" name="Rectangle 523"/>
          <p:cNvSpPr/>
          <p:nvPr/>
        </p:nvSpPr>
        <p:spPr>
          <a:xfrm rot="10800000">
            <a:off x="3185181" y="271272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25" name="Rectangle 524"/>
          <p:cNvSpPr/>
          <p:nvPr/>
        </p:nvSpPr>
        <p:spPr>
          <a:xfrm rot="10800000">
            <a:off x="5532145" y="27127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26" name="Rectangle 525"/>
          <p:cNvSpPr/>
          <p:nvPr/>
        </p:nvSpPr>
        <p:spPr>
          <a:xfrm rot="10800000">
            <a:off x="5699786" y="2712720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27" name="Rectangle 526"/>
          <p:cNvSpPr/>
          <p:nvPr/>
        </p:nvSpPr>
        <p:spPr>
          <a:xfrm rot="10800000">
            <a:off x="5280684" y="25450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28" name="Rectangle 527"/>
          <p:cNvSpPr/>
          <p:nvPr/>
        </p:nvSpPr>
        <p:spPr>
          <a:xfrm rot="10800000">
            <a:off x="4945404" y="25450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29" name="Rectangle 528"/>
          <p:cNvSpPr/>
          <p:nvPr/>
        </p:nvSpPr>
        <p:spPr>
          <a:xfrm rot="10800000">
            <a:off x="4274844" y="25450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30" name="Rectangle 529"/>
          <p:cNvSpPr/>
          <p:nvPr/>
        </p:nvSpPr>
        <p:spPr>
          <a:xfrm rot="10800000">
            <a:off x="4442484" y="25450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31" name="Rectangle 530"/>
          <p:cNvSpPr/>
          <p:nvPr/>
        </p:nvSpPr>
        <p:spPr>
          <a:xfrm rot="10800000">
            <a:off x="3939563" y="254508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32" name="Rectangle 531"/>
          <p:cNvSpPr/>
          <p:nvPr/>
        </p:nvSpPr>
        <p:spPr>
          <a:xfrm rot="10800000">
            <a:off x="3604280" y="254508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33" name="Rectangle 532"/>
          <p:cNvSpPr/>
          <p:nvPr/>
        </p:nvSpPr>
        <p:spPr>
          <a:xfrm rot="10800000">
            <a:off x="3771921" y="254508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34" name="Rectangle 533"/>
          <p:cNvSpPr/>
          <p:nvPr/>
        </p:nvSpPr>
        <p:spPr>
          <a:xfrm rot="10800000">
            <a:off x="3436638" y="254508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35" name="Rectangle 534"/>
          <p:cNvSpPr/>
          <p:nvPr/>
        </p:nvSpPr>
        <p:spPr>
          <a:xfrm rot="10800000">
            <a:off x="3268998" y="254508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36" name="Rectangle 535"/>
          <p:cNvSpPr/>
          <p:nvPr/>
        </p:nvSpPr>
        <p:spPr>
          <a:xfrm rot="10800000">
            <a:off x="2933716" y="254508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37" name="Rectangle 536"/>
          <p:cNvSpPr/>
          <p:nvPr/>
        </p:nvSpPr>
        <p:spPr>
          <a:xfrm rot="10800000">
            <a:off x="5615959" y="2545080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38" name="Rectangle 537"/>
          <p:cNvSpPr/>
          <p:nvPr/>
        </p:nvSpPr>
        <p:spPr>
          <a:xfrm rot="10800000">
            <a:off x="5448320" y="25450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39" name="Rectangle 538"/>
          <p:cNvSpPr/>
          <p:nvPr/>
        </p:nvSpPr>
        <p:spPr>
          <a:xfrm rot="10800000">
            <a:off x="5029228" y="23774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40" name="Rectangle 539"/>
          <p:cNvSpPr/>
          <p:nvPr/>
        </p:nvSpPr>
        <p:spPr>
          <a:xfrm rot="10800000">
            <a:off x="5196868" y="23774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42" name="Rectangle 541"/>
          <p:cNvSpPr/>
          <p:nvPr/>
        </p:nvSpPr>
        <p:spPr>
          <a:xfrm rot="10800000">
            <a:off x="4526308" y="23774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43" name="Rectangle 542"/>
          <p:cNvSpPr/>
          <p:nvPr/>
        </p:nvSpPr>
        <p:spPr>
          <a:xfrm rot="10800000">
            <a:off x="4191028" y="23774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44" name="Rectangle 543"/>
          <p:cNvSpPr/>
          <p:nvPr/>
        </p:nvSpPr>
        <p:spPr>
          <a:xfrm rot="10800000">
            <a:off x="4023388" y="237744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45" name="Rectangle 544"/>
          <p:cNvSpPr/>
          <p:nvPr/>
        </p:nvSpPr>
        <p:spPr>
          <a:xfrm rot="10800000">
            <a:off x="3855747" y="237744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46" name="Rectangle 545"/>
          <p:cNvSpPr/>
          <p:nvPr/>
        </p:nvSpPr>
        <p:spPr>
          <a:xfrm rot="10800000">
            <a:off x="3520464" y="237744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47" name="Rectangle 546"/>
          <p:cNvSpPr/>
          <p:nvPr/>
        </p:nvSpPr>
        <p:spPr>
          <a:xfrm rot="10800000">
            <a:off x="3352824" y="237744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48" name="Rectangle 547"/>
          <p:cNvSpPr/>
          <p:nvPr/>
        </p:nvSpPr>
        <p:spPr>
          <a:xfrm rot="10800000">
            <a:off x="3017541" y="237744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49" name="Rectangle 548"/>
          <p:cNvSpPr/>
          <p:nvPr/>
        </p:nvSpPr>
        <p:spPr>
          <a:xfrm rot="10800000">
            <a:off x="5699786" y="2377440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50" name="Rectangle 549"/>
          <p:cNvSpPr/>
          <p:nvPr/>
        </p:nvSpPr>
        <p:spPr>
          <a:xfrm rot="10800000">
            <a:off x="5113043" y="22098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52" name="Rectangle 551"/>
          <p:cNvSpPr/>
          <p:nvPr/>
        </p:nvSpPr>
        <p:spPr>
          <a:xfrm rot="10800000">
            <a:off x="4610123" y="22098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53" name="Rectangle 552"/>
          <p:cNvSpPr/>
          <p:nvPr/>
        </p:nvSpPr>
        <p:spPr>
          <a:xfrm rot="10800000">
            <a:off x="4274843" y="22098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54" name="Rectangle 553"/>
          <p:cNvSpPr/>
          <p:nvPr/>
        </p:nvSpPr>
        <p:spPr>
          <a:xfrm rot="10800000">
            <a:off x="3939563" y="220980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56" name="Rectangle 555"/>
          <p:cNvSpPr/>
          <p:nvPr/>
        </p:nvSpPr>
        <p:spPr>
          <a:xfrm rot="10800000">
            <a:off x="3436638" y="22098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58" name="Rectangle 557"/>
          <p:cNvSpPr/>
          <p:nvPr/>
        </p:nvSpPr>
        <p:spPr>
          <a:xfrm rot="10800000">
            <a:off x="3101358" y="22098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59" name="Rectangle 558"/>
          <p:cNvSpPr/>
          <p:nvPr/>
        </p:nvSpPr>
        <p:spPr>
          <a:xfrm rot="10800000">
            <a:off x="5615959" y="2209800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60" name="Rectangle 559"/>
          <p:cNvSpPr/>
          <p:nvPr/>
        </p:nvSpPr>
        <p:spPr>
          <a:xfrm rot="10800000">
            <a:off x="5448319" y="22098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61" name="Rectangle 560"/>
          <p:cNvSpPr/>
          <p:nvPr/>
        </p:nvSpPr>
        <p:spPr>
          <a:xfrm>
            <a:off x="3185183" y="17068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63" name="Rectangle 562"/>
          <p:cNvSpPr/>
          <p:nvPr/>
        </p:nvSpPr>
        <p:spPr>
          <a:xfrm>
            <a:off x="3688107" y="17068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64" name="Rectangle 563"/>
          <p:cNvSpPr/>
          <p:nvPr/>
        </p:nvSpPr>
        <p:spPr>
          <a:xfrm>
            <a:off x="4191028" y="17068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65" name="Rectangle 564"/>
          <p:cNvSpPr/>
          <p:nvPr/>
        </p:nvSpPr>
        <p:spPr>
          <a:xfrm>
            <a:off x="4023388" y="17068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66" name="Rectangle 565"/>
          <p:cNvSpPr/>
          <p:nvPr/>
        </p:nvSpPr>
        <p:spPr>
          <a:xfrm>
            <a:off x="3604284" y="15392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67" name="Rectangle 566"/>
          <p:cNvSpPr/>
          <p:nvPr/>
        </p:nvSpPr>
        <p:spPr>
          <a:xfrm>
            <a:off x="3771925" y="15392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68" name="Rectangle 567"/>
          <p:cNvSpPr/>
          <p:nvPr/>
        </p:nvSpPr>
        <p:spPr>
          <a:xfrm>
            <a:off x="3939566" y="15392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69" name="Rectangle 568"/>
          <p:cNvSpPr/>
          <p:nvPr/>
        </p:nvSpPr>
        <p:spPr>
          <a:xfrm>
            <a:off x="4358668" y="17068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70" name="Rectangle 569"/>
          <p:cNvSpPr/>
          <p:nvPr/>
        </p:nvSpPr>
        <p:spPr>
          <a:xfrm>
            <a:off x="4861588" y="17068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71" name="Rectangle 570"/>
          <p:cNvSpPr/>
          <p:nvPr/>
        </p:nvSpPr>
        <p:spPr>
          <a:xfrm>
            <a:off x="4442486" y="15392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72" name="Rectangle 571"/>
          <p:cNvSpPr/>
          <p:nvPr/>
        </p:nvSpPr>
        <p:spPr>
          <a:xfrm>
            <a:off x="4777766" y="15392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73" name="Rectangle 572"/>
          <p:cNvSpPr/>
          <p:nvPr/>
        </p:nvSpPr>
        <p:spPr>
          <a:xfrm>
            <a:off x="4610126" y="15392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74" name="Rectangle 573"/>
          <p:cNvSpPr/>
          <p:nvPr/>
        </p:nvSpPr>
        <p:spPr>
          <a:xfrm>
            <a:off x="5029229" y="17068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75" name="Rectangle 574"/>
          <p:cNvSpPr/>
          <p:nvPr/>
        </p:nvSpPr>
        <p:spPr>
          <a:xfrm>
            <a:off x="5196869" y="17068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76" name="Rectangle 575"/>
          <p:cNvSpPr/>
          <p:nvPr/>
        </p:nvSpPr>
        <p:spPr>
          <a:xfrm>
            <a:off x="5532145" y="17068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77" name="Rectangle 576"/>
          <p:cNvSpPr/>
          <p:nvPr/>
        </p:nvSpPr>
        <p:spPr>
          <a:xfrm>
            <a:off x="5364506" y="17068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78" name="Rectangle 577"/>
          <p:cNvSpPr/>
          <p:nvPr/>
        </p:nvSpPr>
        <p:spPr>
          <a:xfrm>
            <a:off x="4945406" y="15392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79" name="Rectangle 578"/>
          <p:cNvSpPr/>
          <p:nvPr/>
        </p:nvSpPr>
        <p:spPr>
          <a:xfrm>
            <a:off x="5448323" y="15392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80" name="Rectangle 579"/>
          <p:cNvSpPr/>
          <p:nvPr/>
        </p:nvSpPr>
        <p:spPr>
          <a:xfrm>
            <a:off x="5280684" y="15392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81" name="Rectangle 580"/>
          <p:cNvSpPr/>
          <p:nvPr/>
        </p:nvSpPr>
        <p:spPr>
          <a:xfrm>
            <a:off x="2933720" y="15392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82" name="Rectangle 581"/>
          <p:cNvSpPr/>
          <p:nvPr/>
        </p:nvSpPr>
        <p:spPr>
          <a:xfrm>
            <a:off x="5615963" y="1539241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83" name="Rectangle 582"/>
          <p:cNvSpPr/>
          <p:nvPr/>
        </p:nvSpPr>
        <p:spPr>
          <a:xfrm>
            <a:off x="5699785" y="1706880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84" name="Rectangle 583"/>
          <p:cNvSpPr/>
          <p:nvPr/>
        </p:nvSpPr>
        <p:spPr>
          <a:xfrm rot="10800000">
            <a:off x="5196868" y="20421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86" name="Rectangle 585"/>
          <p:cNvSpPr/>
          <p:nvPr/>
        </p:nvSpPr>
        <p:spPr>
          <a:xfrm rot="10800000">
            <a:off x="4693948" y="20421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88" name="Rectangle 587"/>
          <p:cNvSpPr/>
          <p:nvPr/>
        </p:nvSpPr>
        <p:spPr>
          <a:xfrm rot="10800000">
            <a:off x="4023388" y="204216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90" name="Rectangle 589"/>
          <p:cNvSpPr/>
          <p:nvPr/>
        </p:nvSpPr>
        <p:spPr>
          <a:xfrm rot="10800000">
            <a:off x="3855747" y="204216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93" name="Rectangle 592"/>
          <p:cNvSpPr/>
          <p:nvPr/>
        </p:nvSpPr>
        <p:spPr>
          <a:xfrm rot="10800000">
            <a:off x="5699786" y="2042160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94" name="Rectangle 593"/>
          <p:cNvSpPr/>
          <p:nvPr/>
        </p:nvSpPr>
        <p:spPr>
          <a:xfrm rot="10800000">
            <a:off x="5280683" y="18745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95" name="Rectangle 594"/>
          <p:cNvSpPr/>
          <p:nvPr/>
        </p:nvSpPr>
        <p:spPr>
          <a:xfrm rot="10800000">
            <a:off x="5113046" y="18745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96" name="Rectangle 595"/>
          <p:cNvSpPr/>
          <p:nvPr/>
        </p:nvSpPr>
        <p:spPr>
          <a:xfrm rot="10800000">
            <a:off x="4777765" y="18745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98" name="Rectangle 597"/>
          <p:cNvSpPr/>
          <p:nvPr/>
        </p:nvSpPr>
        <p:spPr>
          <a:xfrm rot="10800000">
            <a:off x="4442485" y="18745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01" name="Rectangle 600"/>
          <p:cNvSpPr/>
          <p:nvPr/>
        </p:nvSpPr>
        <p:spPr>
          <a:xfrm rot="10800000">
            <a:off x="3604283" y="18745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02" name="Rectangle 601"/>
          <p:cNvSpPr/>
          <p:nvPr/>
        </p:nvSpPr>
        <p:spPr>
          <a:xfrm rot="10800000">
            <a:off x="3771924" y="18745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03" name="Rectangle 602"/>
          <p:cNvSpPr/>
          <p:nvPr/>
        </p:nvSpPr>
        <p:spPr>
          <a:xfrm rot="10800000">
            <a:off x="3436640" y="18745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04" name="Rectangle 603"/>
          <p:cNvSpPr/>
          <p:nvPr/>
        </p:nvSpPr>
        <p:spPr>
          <a:xfrm rot="10800000">
            <a:off x="3269000" y="18745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05" name="Rectangle 604"/>
          <p:cNvSpPr/>
          <p:nvPr/>
        </p:nvSpPr>
        <p:spPr>
          <a:xfrm rot="10800000">
            <a:off x="2933718" y="18745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06" name="Rectangle 605"/>
          <p:cNvSpPr/>
          <p:nvPr/>
        </p:nvSpPr>
        <p:spPr>
          <a:xfrm rot="10800000">
            <a:off x="3101360" y="18745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07" name="Rectangle 606"/>
          <p:cNvSpPr/>
          <p:nvPr/>
        </p:nvSpPr>
        <p:spPr>
          <a:xfrm rot="10800000">
            <a:off x="5615963" y="1874520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08" name="Rectangle 607"/>
          <p:cNvSpPr/>
          <p:nvPr/>
        </p:nvSpPr>
        <p:spPr>
          <a:xfrm rot="10800000">
            <a:off x="3352824" y="20421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10" name="Rectangle 609"/>
          <p:cNvSpPr/>
          <p:nvPr/>
        </p:nvSpPr>
        <p:spPr>
          <a:xfrm rot="10800000">
            <a:off x="3268998" y="22098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11" name="Rectangle 610"/>
          <p:cNvSpPr/>
          <p:nvPr/>
        </p:nvSpPr>
        <p:spPr>
          <a:xfrm rot="10800000">
            <a:off x="3185181" y="237744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13" name="Rectangle 612"/>
          <p:cNvSpPr/>
          <p:nvPr/>
        </p:nvSpPr>
        <p:spPr>
          <a:xfrm rot="10800000">
            <a:off x="3688106" y="237744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14" name="Rectangle 613"/>
          <p:cNvSpPr/>
          <p:nvPr/>
        </p:nvSpPr>
        <p:spPr>
          <a:xfrm rot="10800000">
            <a:off x="3101358" y="254508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15" name="Rectangle 614"/>
          <p:cNvSpPr/>
          <p:nvPr/>
        </p:nvSpPr>
        <p:spPr>
          <a:xfrm rot="10800000">
            <a:off x="3017541" y="271272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16" name="Rectangle 615"/>
          <p:cNvSpPr/>
          <p:nvPr/>
        </p:nvSpPr>
        <p:spPr>
          <a:xfrm rot="10800000">
            <a:off x="3101358" y="28803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17" name="Rectangle 616"/>
          <p:cNvSpPr/>
          <p:nvPr/>
        </p:nvSpPr>
        <p:spPr>
          <a:xfrm>
            <a:off x="5113049" y="8686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18" name="Rectangle 617"/>
          <p:cNvSpPr/>
          <p:nvPr/>
        </p:nvSpPr>
        <p:spPr>
          <a:xfrm>
            <a:off x="5448325" y="8686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19" name="Rectangle 618"/>
          <p:cNvSpPr/>
          <p:nvPr/>
        </p:nvSpPr>
        <p:spPr>
          <a:xfrm>
            <a:off x="5280686" y="8686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20" name="Rectangle 619"/>
          <p:cNvSpPr/>
          <p:nvPr/>
        </p:nvSpPr>
        <p:spPr>
          <a:xfrm>
            <a:off x="5029229" y="10363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21" name="Rectangle 620"/>
          <p:cNvSpPr/>
          <p:nvPr/>
        </p:nvSpPr>
        <p:spPr>
          <a:xfrm>
            <a:off x="5364506" y="10363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22" name="Rectangle 621"/>
          <p:cNvSpPr/>
          <p:nvPr/>
        </p:nvSpPr>
        <p:spPr>
          <a:xfrm>
            <a:off x="4777766" y="12039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23" name="Rectangle 622"/>
          <p:cNvSpPr/>
          <p:nvPr/>
        </p:nvSpPr>
        <p:spPr>
          <a:xfrm>
            <a:off x="4861587" y="13716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24" name="Rectangle 623"/>
          <p:cNvSpPr/>
          <p:nvPr/>
        </p:nvSpPr>
        <p:spPr>
          <a:xfrm>
            <a:off x="3771925" y="53340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25" name="Rectangle 624"/>
          <p:cNvSpPr/>
          <p:nvPr/>
        </p:nvSpPr>
        <p:spPr>
          <a:xfrm>
            <a:off x="3604284" y="53340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26" name="Rectangle 625"/>
          <p:cNvSpPr/>
          <p:nvPr/>
        </p:nvSpPr>
        <p:spPr>
          <a:xfrm rot="10800000">
            <a:off x="3604280" y="28803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27" name="Rectangle 626"/>
          <p:cNvSpPr/>
          <p:nvPr/>
        </p:nvSpPr>
        <p:spPr>
          <a:xfrm rot="10800000">
            <a:off x="3855747" y="271272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30" name="Rectangle 629"/>
          <p:cNvSpPr/>
          <p:nvPr/>
        </p:nvSpPr>
        <p:spPr>
          <a:xfrm rot="10800000">
            <a:off x="3939563" y="28803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32" name="Rectangle 631"/>
          <p:cNvSpPr/>
          <p:nvPr/>
        </p:nvSpPr>
        <p:spPr>
          <a:xfrm>
            <a:off x="4945405" y="53340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33" name="Rectangle 632"/>
          <p:cNvSpPr/>
          <p:nvPr/>
        </p:nvSpPr>
        <p:spPr>
          <a:xfrm>
            <a:off x="4861587" y="701041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34" name="Rectangle 633"/>
          <p:cNvSpPr/>
          <p:nvPr/>
        </p:nvSpPr>
        <p:spPr>
          <a:xfrm>
            <a:off x="5196868" y="13716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35" name="Rectangle 634"/>
          <p:cNvSpPr/>
          <p:nvPr/>
        </p:nvSpPr>
        <p:spPr>
          <a:xfrm>
            <a:off x="5113047" y="15392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36" name="Rectangle 635"/>
          <p:cNvSpPr/>
          <p:nvPr/>
        </p:nvSpPr>
        <p:spPr>
          <a:xfrm rot="10800000">
            <a:off x="4861583" y="30480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37" name="Rectangle 636"/>
          <p:cNvSpPr/>
          <p:nvPr/>
        </p:nvSpPr>
        <p:spPr>
          <a:xfrm rot="10800000">
            <a:off x="5364505" y="20421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40" name="Rectangle 639"/>
          <p:cNvSpPr/>
          <p:nvPr/>
        </p:nvSpPr>
        <p:spPr>
          <a:xfrm>
            <a:off x="3185183" y="13716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41" name="Rectangle 640"/>
          <p:cNvSpPr/>
          <p:nvPr/>
        </p:nvSpPr>
        <p:spPr>
          <a:xfrm>
            <a:off x="3101363" y="15392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42" name="Rectangle 641"/>
          <p:cNvSpPr/>
          <p:nvPr/>
        </p:nvSpPr>
        <p:spPr>
          <a:xfrm>
            <a:off x="3017544" y="17068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43" name="Rectangle 642"/>
          <p:cNvSpPr/>
          <p:nvPr/>
        </p:nvSpPr>
        <p:spPr>
          <a:xfrm rot="10800000">
            <a:off x="5448323" y="18745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44" name="Rectangle 643"/>
          <p:cNvSpPr/>
          <p:nvPr/>
        </p:nvSpPr>
        <p:spPr>
          <a:xfrm rot="10800000">
            <a:off x="5532145" y="20421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45" name="Rectangle 644"/>
          <p:cNvSpPr/>
          <p:nvPr/>
        </p:nvSpPr>
        <p:spPr>
          <a:xfrm rot="10800000">
            <a:off x="5364505" y="23774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46" name="Rectangle 645"/>
          <p:cNvSpPr/>
          <p:nvPr/>
        </p:nvSpPr>
        <p:spPr>
          <a:xfrm rot="10800000">
            <a:off x="5532147" y="23774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47" name="Rectangle 646"/>
          <p:cNvSpPr/>
          <p:nvPr/>
        </p:nvSpPr>
        <p:spPr>
          <a:xfrm rot="10800000">
            <a:off x="5448319" y="28803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48" name="Rectangle 647"/>
          <p:cNvSpPr/>
          <p:nvPr/>
        </p:nvSpPr>
        <p:spPr>
          <a:xfrm rot="10800000">
            <a:off x="5532139" y="30480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49" name="Rectangle 648"/>
          <p:cNvSpPr/>
          <p:nvPr/>
        </p:nvSpPr>
        <p:spPr>
          <a:xfrm rot="10800000">
            <a:off x="5113044" y="25450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50" name="Rectangle 649"/>
          <p:cNvSpPr/>
          <p:nvPr/>
        </p:nvSpPr>
        <p:spPr>
          <a:xfrm rot="10800000">
            <a:off x="5029228" y="27127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51" name="Rectangle 650"/>
          <p:cNvSpPr/>
          <p:nvPr/>
        </p:nvSpPr>
        <p:spPr>
          <a:xfrm rot="10800000">
            <a:off x="5196868" y="27127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52" name="Rectangle 651"/>
          <p:cNvSpPr/>
          <p:nvPr/>
        </p:nvSpPr>
        <p:spPr>
          <a:xfrm rot="10800000">
            <a:off x="5113043" y="28803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53" name="Rectangle 652"/>
          <p:cNvSpPr/>
          <p:nvPr/>
        </p:nvSpPr>
        <p:spPr>
          <a:xfrm rot="10800000">
            <a:off x="4693948" y="23774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54" name="Rectangle 653"/>
          <p:cNvSpPr/>
          <p:nvPr/>
        </p:nvSpPr>
        <p:spPr>
          <a:xfrm rot="10800000">
            <a:off x="4777764" y="25450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55" name="Rectangle 654"/>
          <p:cNvSpPr/>
          <p:nvPr/>
        </p:nvSpPr>
        <p:spPr>
          <a:xfrm rot="10800000">
            <a:off x="4610124" y="25450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56" name="Rectangle 655"/>
          <p:cNvSpPr/>
          <p:nvPr/>
        </p:nvSpPr>
        <p:spPr>
          <a:xfrm rot="10800000">
            <a:off x="4693948" y="27127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57" name="Rectangle 656"/>
          <p:cNvSpPr/>
          <p:nvPr/>
        </p:nvSpPr>
        <p:spPr>
          <a:xfrm rot="10800000">
            <a:off x="4442483" y="28803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58" name="Rectangle 657"/>
          <p:cNvSpPr/>
          <p:nvPr/>
        </p:nvSpPr>
        <p:spPr>
          <a:xfrm>
            <a:off x="5364502" y="365760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60" name="Rectangle 659"/>
          <p:cNvSpPr/>
          <p:nvPr/>
        </p:nvSpPr>
        <p:spPr>
          <a:xfrm>
            <a:off x="4107206" y="53340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61" name="Rectangle 660"/>
          <p:cNvSpPr/>
          <p:nvPr/>
        </p:nvSpPr>
        <p:spPr>
          <a:xfrm>
            <a:off x="4777765" y="53340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62" name="Rectangle 661"/>
          <p:cNvSpPr/>
          <p:nvPr/>
        </p:nvSpPr>
        <p:spPr>
          <a:xfrm>
            <a:off x="5113045" y="53340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64" name="Rectangle 663"/>
          <p:cNvSpPr/>
          <p:nvPr/>
        </p:nvSpPr>
        <p:spPr>
          <a:xfrm>
            <a:off x="4107209" y="8686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65" name="Rectangle 664"/>
          <p:cNvSpPr/>
          <p:nvPr/>
        </p:nvSpPr>
        <p:spPr>
          <a:xfrm>
            <a:off x="3269004" y="8686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66" name="Rectangle 665"/>
          <p:cNvSpPr/>
          <p:nvPr/>
        </p:nvSpPr>
        <p:spPr>
          <a:xfrm>
            <a:off x="3436643" y="8686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67" name="Rectangle 666"/>
          <p:cNvSpPr/>
          <p:nvPr/>
        </p:nvSpPr>
        <p:spPr>
          <a:xfrm>
            <a:off x="3352823" y="10363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68" name="Rectangle 667"/>
          <p:cNvSpPr/>
          <p:nvPr/>
        </p:nvSpPr>
        <p:spPr>
          <a:xfrm>
            <a:off x="3688107" y="10363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69" name="Rectangle 668"/>
          <p:cNvSpPr/>
          <p:nvPr/>
        </p:nvSpPr>
        <p:spPr>
          <a:xfrm>
            <a:off x="3855748" y="10363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70" name="Rectangle 669"/>
          <p:cNvSpPr/>
          <p:nvPr/>
        </p:nvSpPr>
        <p:spPr>
          <a:xfrm>
            <a:off x="3771926" y="12039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71" name="Rectangle 670"/>
          <p:cNvSpPr/>
          <p:nvPr/>
        </p:nvSpPr>
        <p:spPr>
          <a:xfrm>
            <a:off x="4107207" y="12039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72" name="Rectangle 671"/>
          <p:cNvSpPr/>
          <p:nvPr/>
        </p:nvSpPr>
        <p:spPr>
          <a:xfrm>
            <a:off x="3520465" y="13716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75" name="Rectangle 674"/>
          <p:cNvSpPr/>
          <p:nvPr/>
        </p:nvSpPr>
        <p:spPr>
          <a:xfrm>
            <a:off x="4107206" y="15392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77" name="Rectangle 676"/>
          <p:cNvSpPr/>
          <p:nvPr/>
        </p:nvSpPr>
        <p:spPr>
          <a:xfrm>
            <a:off x="3855748" y="17068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78" name="Rectangle 677"/>
          <p:cNvSpPr/>
          <p:nvPr/>
        </p:nvSpPr>
        <p:spPr>
          <a:xfrm>
            <a:off x="4358668" y="13716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79" name="Rectangle 678"/>
          <p:cNvSpPr/>
          <p:nvPr/>
        </p:nvSpPr>
        <p:spPr>
          <a:xfrm>
            <a:off x="4274845" y="15392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80" name="Rectangle 679"/>
          <p:cNvSpPr/>
          <p:nvPr/>
        </p:nvSpPr>
        <p:spPr>
          <a:xfrm>
            <a:off x="4191029" y="701041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81" name="Rectangle 680"/>
          <p:cNvSpPr/>
          <p:nvPr/>
        </p:nvSpPr>
        <p:spPr>
          <a:xfrm>
            <a:off x="4274847" y="8686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82" name="Rectangle 681"/>
          <p:cNvSpPr/>
          <p:nvPr/>
        </p:nvSpPr>
        <p:spPr>
          <a:xfrm>
            <a:off x="4358668" y="10363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83" name="Rectangle 682"/>
          <p:cNvSpPr/>
          <p:nvPr/>
        </p:nvSpPr>
        <p:spPr>
          <a:xfrm>
            <a:off x="4693948" y="17068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84" name="Rectangle 683"/>
          <p:cNvSpPr/>
          <p:nvPr/>
        </p:nvSpPr>
        <p:spPr>
          <a:xfrm rot="10800000">
            <a:off x="4945405" y="18745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85" name="Rectangle 684"/>
          <p:cNvSpPr/>
          <p:nvPr/>
        </p:nvSpPr>
        <p:spPr>
          <a:xfrm rot="10800000">
            <a:off x="4610125" y="18745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86" name="Rectangle 685"/>
          <p:cNvSpPr/>
          <p:nvPr/>
        </p:nvSpPr>
        <p:spPr>
          <a:xfrm>
            <a:off x="3352826" y="17068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87" name="Rectangle 686"/>
          <p:cNvSpPr/>
          <p:nvPr/>
        </p:nvSpPr>
        <p:spPr>
          <a:xfrm>
            <a:off x="4526308" y="17068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88" name="Rectangle 687"/>
          <p:cNvSpPr/>
          <p:nvPr/>
        </p:nvSpPr>
        <p:spPr>
          <a:xfrm rot="10800000">
            <a:off x="4107203" y="22098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91" name="Rectangle 690"/>
          <p:cNvSpPr/>
          <p:nvPr/>
        </p:nvSpPr>
        <p:spPr>
          <a:xfrm rot="10800000">
            <a:off x="4358668" y="23774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92" name="Rectangle 691"/>
          <p:cNvSpPr/>
          <p:nvPr/>
        </p:nvSpPr>
        <p:spPr>
          <a:xfrm rot="10800000">
            <a:off x="4107203" y="25450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93" name="Rectangle 692"/>
          <p:cNvSpPr/>
          <p:nvPr/>
        </p:nvSpPr>
        <p:spPr>
          <a:xfrm rot="10800000">
            <a:off x="4358668" y="20421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94" name="Rectangle 693"/>
          <p:cNvSpPr/>
          <p:nvPr/>
        </p:nvSpPr>
        <p:spPr>
          <a:xfrm rot="10800000">
            <a:off x="4442483" y="22098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95" name="Rectangle 694"/>
          <p:cNvSpPr/>
          <p:nvPr/>
        </p:nvSpPr>
        <p:spPr>
          <a:xfrm rot="10800000">
            <a:off x="4358668" y="27127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96" name="Rectangle 695"/>
          <p:cNvSpPr/>
          <p:nvPr/>
        </p:nvSpPr>
        <p:spPr>
          <a:xfrm rot="10800000">
            <a:off x="4191028" y="27127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97" name="Rectangle 696"/>
          <p:cNvSpPr/>
          <p:nvPr/>
        </p:nvSpPr>
        <p:spPr>
          <a:xfrm rot="10800000">
            <a:off x="4274843" y="28803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00" name="Rectangle 699"/>
          <p:cNvSpPr/>
          <p:nvPr/>
        </p:nvSpPr>
        <p:spPr>
          <a:xfrm>
            <a:off x="419107" y="321564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02" name="Rectangle 701"/>
          <p:cNvSpPr/>
          <p:nvPr/>
        </p:nvSpPr>
        <p:spPr>
          <a:xfrm>
            <a:off x="586747" y="321564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18" name="Rectangle 717"/>
          <p:cNvSpPr/>
          <p:nvPr/>
        </p:nvSpPr>
        <p:spPr>
          <a:xfrm>
            <a:off x="1257312" y="321564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19" name="Rectangle 718"/>
          <p:cNvSpPr/>
          <p:nvPr/>
        </p:nvSpPr>
        <p:spPr>
          <a:xfrm>
            <a:off x="1592591" y="321564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20" name="Rectangle 719"/>
          <p:cNvSpPr/>
          <p:nvPr/>
        </p:nvSpPr>
        <p:spPr>
          <a:xfrm>
            <a:off x="1760231" y="321564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21" name="Rectangle 720"/>
          <p:cNvSpPr/>
          <p:nvPr/>
        </p:nvSpPr>
        <p:spPr>
          <a:xfrm>
            <a:off x="1927871" y="321564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22" name="Rectangle 721"/>
          <p:cNvSpPr/>
          <p:nvPr/>
        </p:nvSpPr>
        <p:spPr>
          <a:xfrm>
            <a:off x="2766067" y="321564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23" name="Rectangle 722"/>
          <p:cNvSpPr/>
          <p:nvPr/>
        </p:nvSpPr>
        <p:spPr>
          <a:xfrm>
            <a:off x="2598428" y="321564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24" name="Rectangle 723"/>
          <p:cNvSpPr/>
          <p:nvPr/>
        </p:nvSpPr>
        <p:spPr>
          <a:xfrm>
            <a:off x="251467" y="321564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26" name="Rectangle 725"/>
          <p:cNvSpPr/>
          <p:nvPr/>
        </p:nvSpPr>
        <p:spPr>
          <a:xfrm rot="10800000">
            <a:off x="2598428" y="55626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27" name="Rectangle 726"/>
          <p:cNvSpPr/>
          <p:nvPr/>
        </p:nvSpPr>
        <p:spPr>
          <a:xfrm rot="10800000">
            <a:off x="2263152" y="55626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28" name="Rectangle 727"/>
          <p:cNvSpPr/>
          <p:nvPr/>
        </p:nvSpPr>
        <p:spPr>
          <a:xfrm rot="10800000">
            <a:off x="2095512" y="55626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29" name="Rectangle 728"/>
          <p:cNvSpPr/>
          <p:nvPr/>
        </p:nvSpPr>
        <p:spPr>
          <a:xfrm rot="10800000">
            <a:off x="1927871" y="55626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30" name="Rectangle 729"/>
          <p:cNvSpPr/>
          <p:nvPr/>
        </p:nvSpPr>
        <p:spPr>
          <a:xfrm rot="10800000">
            <a:off x="1424951" y="556260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31" name="Rectangle 730"/>
          <p:cNvSpPr/>
          <p:nvPr/>
        </p:nvSpPr>
        <p:spPr>
          <a:xfrm rot="10800000">
            <a:off x="754384" y="556260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32" name="Rectangle 731"/>
          <p:cNvSpPr/>
          <p:nvPr/>
        </p:nvSpPr>
        <p:spPr>
          <a:xfrm rot="10800000">
            <a:off x="586744" y="556260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33" name="Rectangle 732"/>
          <p:cNvSpPr/>
          <p:nvPr/>
        </p:nvSpPr>
        <p:spPr>
          <a:xfrm rot="10800000">
            <a:off x="251462" y="556260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35" name="Rectangle 734"/>
          <p:cNvSpPr/>
          <p:nvPr/>
        </p:nvSpPr>
        <p:spPr>
          <a:xfrm>
            <a:off x="502928" y="37185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36" name="Rectangle 735"/>
          <p:cNvSpPr/>
          <p:nvPr/>
        </p:nvSpPr>
        <p:spPr>
          <a:xfrm>
            <a:off x="838209" y="37185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37" name="Rectangle 736"/>
          <p:cNvSpPr/>
          <p:nvPr/>
        </p:nvSpPr>
        <p:spPr>
          <a:xfrm>
            <a:off x="419109" y="35509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38" name="Rectangle 737"/>
          <p:cNvSpPr/>
          <p:nvPr/>
        </p:nvSpPr>
        <p:spPr>
          <a:xfrm>
            <a:off x="1508775" y="37185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40" name="Rectangle 739"/>
          <p:cNvSpPr/>
          <p:nvPr/>
        </p:nvSpPr>
        <p:spPr>
          <a:xfrm>
            <a:off x="922030" y="35509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41" name="Rectangle 740"/>
          <p:cNvSpPr/>
          <p:nvPr/>
        </p:nvSpPr>
        <p:spPr>
          <a:xfrm>
            <a:off x="1257315" y="35509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42" name="Rectangle 741"/>
          <p:cNvSpPr/>
          <p:nvPr/>
        </p:nvSpPr>
        <p:spPr>
          <a:xfrm>
            <a:off x="1844054" y="37185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43" name="Rectangle 742"/>
          <p:cNvSpPr/>
          <p:nvPr/>
        </p:nvSpPr>
        <p:spPr>
          <a:xfrm>
            <a:off x="2179334" y="37185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44" name="Rectangle 743"/>
          <p:cNvSpPr/>
          <p:nvPr/>
        </p:nvSpPr>
        <p:spPr>
          <a:xfrm>
            <a:off x="2011694" y="37185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45" name="Rectangle 744"/>
          <p:cNvSpPr/>
          <p:nvPr/>
        </p:nvSpPr>
        <p:spPr>
          <a:xfrm>
            <a:off x="1760234" y="35509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46" name="Rectangle 745"/>
          <p:cNvSpPr/>
          <p:nvPr/>
        </p:nvSpPr>
        <p:spPr>
          <a:xfrm>
            <a:off x="2095514" y="35509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47" name="Rectangle 746"/>
          <p:cNvSpPr/>
          <p:nvPr/>
        </p:nvSpPr>
        <p:spPr>
          <a:xfrm>
            <a:off x="1927874" y="35509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48" name="Rectangle 747"/>
          <p:cNvSpPr/>
          <p:nvPr/>
        </p:nvSpPr>
        <p:spPr>
          <a:xfrm>
            <a:off x="2514615" y="37185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50" name="Rectangle 749"/>
          <p:cNvSpPr/>
          <p:nvPr/>
        </p:nvSpPr>
        <p:spPr>
          <a:xfrm>
            <a:off x="2263154" y="35509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51" name="Rectangle 750"/>
          <p:cNvSpPr/>
          <p:nvPr/>
        </p:nvSpPr>
        <p:spPr>
          <a:xfrm>
            <a:off x="251467" y="35509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54" name="Rectangle 753"/>
          <p:cNvSpPr/>
          <p:nvPr/>
        </p:nvSpPr>
        <p:spPr>
          <a:xfrm>
            <a:off x="335289" y="37185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55" name="Rectangle 754"/>
          <p:cNvSpPr/>
          <p:nvPr/>
        </p:nvSpPr>
        <p:spPr>
          <a:xfrm>
            <a:off x="670572" y="40538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56" name="Rectangle 755"/>
          <p:cNvSpPr/>
          <p:nvPr/>
        </p:nvSpPr>
        <p:spPr>
          <a:xfrm>
            <a:off x="754388" y="38862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57" name="Rectangle 756"/>
          <p:cNvSpPr/>
          <p:nvPr/>
        </p:nvSpPr>
        <p:spPr>
          <a:xfrm>
            <a:off x="586749" y="38862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59" name="Rectangle 758"/>
          <p:cNvSpPr/>
          <p:nvPr/>
        </p:nvSpPr>
        <p:spPr>
          <a:xfrm>
            <a:off x="1173494" y="40538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61" name="Rectangle 760"/>
          <p:cNvSpPr/>
          <p:nvPr/>
        </p:nvSpPr>
        <p:spPr>
          <a:xfrm>
            <a:off x="922030" y="38862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63" name="Rectangle 762"/>
          <p:cNvSpPr/>
          <p:nvPr/>
        </p:nvSpPr>
        <p:spPr>
          <a:xfrm>
            <a:off x="1844053" y="40538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65" name="Rectangle 764"/>
          <p:cNvSpPr/>
          <p:nvPr/>
        </p:nvSpPr>
        <p:spPr>
          <a:xfrm>
            <a:off x="1592591" y="388620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66" name="Rectangle 765"/>
          <p:cNvSpPr/>
          <p:nvPr/>
        </p:nvSpPr>
        <p:spPr>
          <a:xfrm>
            <a:off x="1760231" y="388620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67" name="Rectangle 766"/>
          <p:cNvSpPr/>
          <p:nvPr/>
        </p:nvSpPr>
        <p:spPr>
          <a:xfrm>
            <a:off x="1927871" y="388620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68" name="Rectangle 767"/>
          <p:cNvSpPr/>
          <p:nvPr/>
        </p:nvSpPr>
        <p:spPr>
          <a:xfrm>
            <a:off x="2346974" y="40538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69" name="Rectangle 768"/>
          <p:cNvSpPr/>
          <p:nvPr/>
        </p:nvSpPr>
        <p:spPr>
          <a:xfrm>
            <a:off x="2849889" y="40538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70" name="Rectangle 769"/>
          <p:cNvSpPr/>
          <p:nvPr/>
        </p:nvSpPr>
        <p:spPr>
          <a:xfrm>
            <a:off x="2682250" y="40538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71" name="Rectangle 770"/>
          <p:cNvSpPr/>
          <p:nvPr/>
        </p:nvSpPr>
        <p:spPr>
          <a:xfrm>
            <a:off x="2263152" y="38862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72" name="Rectangle 771"/>
          <p:cNvSpPr/>
          <p:nvPr/>
        </p:nvSpPr>
        <p:spPr>
          <a:xfrm>
            <a:off x="2430793" y="38862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73" name="Rectangle 772"/>
          <p:cNvSpPr/>
          <p:nvPr/>
        </p:nvSpPr>
        <p:spPr>
          <a:xfrm>
            <a:off x="2766068" y="38862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74" name="Rectangle 773"/>
          <p:cNvSpPr/>
          <p:nvPr/>
        </p:nvSpPr>
        <p:spPr>
          <a:xfrm>
            <a:off x="2598429" y="38862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75" name="Rectangle 774"/>
          <p:cNvSpPr/>
          <p:nvPr/>
        </p:nvSpPr>
        <p:spPr>
          <a:xfrm>
            <a:off x="251467" y="38862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79" name="Rectangle 778"/>
          <p:cNvSpPr/>
          <p:nvPr/>
        </p:nvSpPr>
        <p:spPr>
          <a:xfrm rot="10800000">
            <a:off x="2682245" y="57302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80" name="Rectangle 779"/>
          <p:cNvSpPr/>
          <p:nvPr/>
        </p:nvSpPr>
        <p:spPr>
          <a:xfrm rot="10800000">
            <a:off x="2346968" y="57302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81" name="Rectangle 780"/>
          <p:cNvSpPr/>
          <p:nvPr/>
        </p:nvSpPr>
        <p:spPr>
          <a:xfrm rot="10800000">
            <a:off x="2514608" y="57302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82" name="Rectangle 781"/>
          <p:cNvSpPr/>
          <p:nvPr/>
        </p:nvSpPr>
        <p:spPr>
          <a:xfrm rot="10800000">
            <a:off x="2011688" y="57302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83" name="Rectangle 782"/>
          <p:cNvSpPr/>
          <p:nvPr/>
        </p:nvSpPr>
        <p:spPr>
          <a:xfrm rot="10800000">
            <a:off x="1844054" y="57302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84" name="Rectangle 783"/>
          <p:cNvSpPr/>
          <p:nvPr/>
        </p:nvSpPr>
        <p:spPr>
          <a:xfrm rot="10800000">
            <a:off x="1508774" y="57302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85" name="Rectangle 784"/>
          <p:cNvSpPr/>
          <p:nvPr/>
        </p:nvSpPr>
        <p:spPr>
          <a:xfrm rot="10800000">
            <a:off x="1341134" y="573024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86" name="Rectangle 785"/>
          <p:cNvSpPr/>
          <p:nvPr/>
        </p:nvSpPr>
        <p:spPr>
          <a:xfrm rot="10800000">
            <a:off x="1173493" y="573024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87" name="Rectangle 786"/>
          <p:cNvSpPr/>
          <p:nvPr/>
        </p:nvSpPr>
        <p:spPr>
          <a:xfrm rot="10800000">
            <a:off x="335287" y="573024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88" name="Rectangle 787"/>
          <p:cNvSpPr/>
          <p:nvPr/>
        </p:nvSpPr>
        <p:spPr>
          <a:xfrm rot="10800000">
            <a:off x="502927" y="573024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90" name="Rectangle 789"/>
          <p:cNvSpPr/>
          <p:nvPr/>
        </p:nvSpPr>
        <p:spPr>
          <a:xfrm>
            <a:off x="502929" y="338328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91" name="Rectangle 790"/>
          <p:cNvSpPr/>
          <p:nvPr/>
        </p:nvSpPr>
        <p:spPr>
          <a:xfrm>
            <a:off x="838208" y="338328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92" name="Rectangle 791"/>
          <p:cNvSpPr/>
          <p:nvPr/>
        </p:nvSpPr>
        <p:spPr>
          <a:xfrm>
            <a:off x="670567" y="338328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93" name="Rectangle 792"/>
          <p:cNvSpPr/>
          <p:nvPr/>
        </p:nvSpPr>
        <p:spPr>
          <a:xfrm>
            <a:off x="1005852" y="338328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94" name="Rectangle 793"/>
          <p:cNvSpPr/>
          <p:nvPr/>
        </p:nvSpPr>
        <p:spPr>
          <a:xfrm>
            <a:off x="1173493" y="338328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95" name="Rectangle 794"/>
          <p:cNvSpPr/>
          <p:nvPr/>
        </p:nvSpPr>
        <p:spPr>
          <a:xfrm>
            <a:off x="1341134" y="338328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97" name="Rectangle 796"/>
          <p:cNvSpPr/>
          <p:nvPr/>
        </p:nvSpPr>
        <p:spPr>
          <a:xfrm>
            <a:off x="1844053" y="3383281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98" name="Rectangle 797"/>
          <p:cNvSpPr/>
          <p:nvPr/>
        </p:nvSpPr>
        <p:spPr>
          <a:xfrm>
            <a:off x="2011693" y="3383281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99" name="Rectangle 798"/>
          <p:cNvSpPr/>
          <p:nvPr/>
        </p:nvSpPr>
        <p:spPr>
          <a:xfrm>
            <a:off x="2346974" y="3383281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01" name="Rectangle 800"/>
          <p:cNvSpPr/>
          <p:nvPr/>
        </p:nvSpPr>
        <p:spPr>
          <a:xfrm>
            <a:off x="2849890" y="3383281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02" name="Rectangle 801"/>
          <p:cNvSpPr/>
          <p:nvPr/>
        </p:nvSpPr>
        <p:spPr>
          <a:xfrm>
            <a:off x="2682251" y="3383281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04" name="Rectangle 803"/>
          <p:cNvSpPr/>
          <p:nvPr/>
        </p:nvSpPr>
        <p:spPr>
          <a:xfrm>
            <a:off x="335289" y="338328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06" name="Rectangle 805"/>
          <p:cNvSpPr/>
          <p:nvPr/>
        </p:nvSpPr>
        <p:spPr>
          <a:xfrm rot="10800000">
            <a:off x="2179334" y="53949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07" name="Rectangle 806"/>
          <p:cNvSpPr/>
          <p:nvPr/>
        </p:nvSpPr>
        <p:spPr>
          <a:xfrm rot="10800000">
            <a:off x="1844054" y="53949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08" name="Rectangle 807"/>
          <p:cNvSpPr/>
          <p:nvPr/>
        </p:nvSpPr>
        <p:spPr>
          <a:xfrm rot="10800000">
            <a:off x="1341134" y="539496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09" name="Rectangle 808"/>
          <p:cNvSpPr/>
          <p:nvPr/>
        </p:nvSpPr>
        <p:spPr>
          <a:xfrm rot="10800000">
            <a:off x="1005851" y="539496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10" name="Rectangle 809"/>
          <p:cNvSpPr/>
          <p:nvPr/>
        </p:nvSpPr>
        <p:spPr>
          <a:xfrm rot="10800000">
            <a:off x="838209" y="539496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11" name="Rectangle 810"/>
          <p:cNvSpPr/>
          <p:nvPr/>
        </p:nvSpPr>
        <p:spPr>
          <a:xfrm rot="10800000">
            <a:off x="670569" y="53949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12" name="Rectangle 811"/>
          <p:cNvSpPr/>
          <p:nvPr/>
        </p:nvSpPr>
        <p:spPr>
          <a:xfrm rot="10800000">
            <a:off x="502927" y="53949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16" name="Rectangle 815"/>
          <p:cNvSpPr/>
          <p:nvPr/>
        </p:nvSpPr>
        <p:spPr>
          <a:xfrm rot="10800000">
            <a:off x="2263149" y="52273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17" name="Rectangle 816"/>
          <p:cNvSpPr/>
          <p:nvPr/>
        </p:nvSpPr>
        <p:spPr>
          <a:xfrm rot="10800000">
            <a:off x="1592589" y="52273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18" name="Rectangle 817"/>
          <p:cNvSpPr/>
          <p:nvPr/>
        </p:nvSpPr>
        <p:spPr>
          <a:xfrm rot="10800000">
            <a:off x="1760229" y="52273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20" name="Rectangle 819"/>
          <p:cNvSpPr/>
          <p:nvPr/>
        </p:nvSpPr>
        <p:spPr>
          <a:xfrm rot="10800000">
            <a:off x="922026" y="522732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21" name="Rectangle 820"/>
          <p:cNvSpPr/>
          <p:nvPr/>
        </p:nvSpPr>
        <p:spPr>
          <a:xfrm rot="10800000">
            <a:off x="1089667" y="522732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24" name="Rectangle 823"/>
          <p:cNvSpPr/>
          <p:nvPr/>
        </p:nvSpPr>
        <p:spPr>
          <a:xfrm rot="10800000">
            <a:off x="251462" y="522732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27" name="Rectangle 826"/>
          <p:cNvSpPr/>
          <p:nvPr/>
        </p:nvSpPr>
        <p:spPr>
          <a:xfrm rot="10800000">
            <a:off x="2346974" y="50596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28" name="Rectangle 827"/>
          <p:cNvSpPr/>
          <p:nvPr/>
        </p:nvSpPr>
        <p:spPr>
          <a:xfrm rot="10800000">
            <a:off x="2514614" y="50596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29" name="Rectangle 828"/>
          <p:cNvSpPr/>
          <p:nvPr/>
        </p:nvSpPr>
        <p:spPr>
          <a:xfrm rot="10800000">
            <a:off x="2179334" y="50596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30" name="Rectangle 829"/>
          <p:cNvSpPr/>
          <p:nvPr/>
        </p:nvSpPr>
        <p:spPr>
          <a:xfrm rot="10800000">
            <a:off x="1844054" y="50596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31" name="Rectangle 830"/>
          <p:cNvSpPr/>
          <p:nvPr/>
        </p:nvSpPr>
        <p:spPr>
          <a:xfrm rot="10800000">
            <a:off x="1508774" y="50596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32" name="Rectangle 831"/>
          <p:cNvSpPr/>
          <p:nvPr/>
        </p:nvSpPr>
        <p:spPr>
          <a:xfrm rot="10800000">
            <a:off x="1341134" y="505968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33" name="Rectangle 832"/>
          <p:cNvSpPr/>
          <p:nvPr/>
        </p:nvSpPr>
        <p:spPr>
          <a:xfrm rot="10800000">
            <a:off x="1173493" y="505968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35" name="Rectangle 834"/>
          <p:cNvSpPr/>
          <p:nvPr/>
        </p:nvSpPr>
        <p:spPr>
          <a:xfrm rot="10800000">
            <a:off x="670569" y="505968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36" name="Rectangle 835"/>
          <p:cNvSpPr/>
          <p:nvPr/>
        </p:nvSpPr>
        <p:spPr>
          <a:xfrm rot="10800000">
            <a:off x="335287" y="505968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38" name="Rectangle 837"/>
          <p:cNvSpPr/>
          <p:nvPr/>
        </p:nvSpPr>
        <p:spPr>
          <a:xfrm rot="10800000">
            <a:off x="2430788" y="48920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39" name="Rectangle 838"/>
          <p:cNvSpPr/>
          <p:nvPr/>
        </p:nvSpPr>
        <p:spPr>
          <a:xfrm rot="10800000">
            <a:off x="2095508" y="48920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40" name="Rectangle 839"/>
          <p:cNvSpPr/>
          <p:nvPr/>
        </p:nvSpPr>
        <p:spPr>
          <a:xfrm rot="10800000">
            <a:off x="1927868" y="48920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41" name="Rectangle 840"/>
          <p:cNvSpPr/>
          <p:nvPr/>
        </p:nvSpPr>
        <p:spPr>
          <a:xfrm rot="10800000">
            <a:off x="1592588" y="48920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42" name="Rectangle 841"/>
          <p:cNvSpPr/>
          <p:nvPr/>
        </p:nvSpPr>
        <p:spPr>
          <a:xfrm rot="10800000">
            <a:off x="1257308" y="489204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43" name="Rectangle 842"/>
          <p:cNvSpPr/>
          <p:nvPr/>
        </p:nvSpPr>
        <p:spPr>
          <a:xfrm rot="10800000">
            <a:off x="1089667" y="489204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44" name="Rectangle 843"/>
          <p:cNvSpPr/>
          <p:nvPr/>
        </p:nvSpPr>
        <p:spPr>
          <a:xfrm rot="10800000">
            <a:off x="754384" y="489204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45" name="Rectangle 844"/>
          <p:cNvSpPr/>
          <p:nvPr/>
        </p:nvSpPr>
        <p:spPr>
          <a:xfrm rot="10800000">
            <a:off x="251462" y="489204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46" name="Rectangle 845"/>
          <p:cNvSpPr/>
          <p:nvPr/>
        </p:nvSpPr>
        <p:spPr>
          <a:xfrm rot="10800000">
            <a:off x="419104" y="489204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49" name="Rectangle 848"/>
          <p:cNvSpPr/>
          <p:nvPr/>
        </p:nvSpPr>
        <p:spPr>
          <a:xfrm>
            <a:off x="502928" y="43891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50" name="Rectangle 849"/>
          <p:cNvSpPr/>
          <p:nvPr/>
        </p:nvSpPr>
        <p:spPr>
          <a:xfrm>
            <a:off x="586748" y="42214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51" name="Rectangle 850"/>
          <p:cNvSpPr/>
          <p:nvPr/>
        </p:nvSpPr>
        <p:spPr>
          <a:xfrm>
            <a:off x="1005853" y="43891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52" name="Rectangle 851"/>
          <p:cNvSpPr/>
          <p:nvPr/>
        </p:nvSpPr>
        <p:spPr>
          <a:xfrm>
            <a:off x="1508774" y="43891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53" name="Rectangle 852"/>
          <p:cNvSpPr/>
          <p:nvPr/>
        </p:nvSpPr>
        <p:spPr>
          <a:xfrm>
            <a:off x="1341134" y="43891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54" name="Rectangle 853"/>
          <p:cNvSpPr/>
          <p:nvPr/>
        </p:nvSpPr>
        <p:spPr>
          <a:xfrm>
            <a:off x="922029" y="42214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55" name="Rectangle 854"/>
          <p:cNvSpPr/>
          <p:nvPr/>
        </p:nvSpPr>
        <p:spPr>
          <a:xfrm>
            <a:off x="1089670" y="42214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56" name="Rectangle 855"/>
          <p:cNvSpPr/>
          <p:nvPr/>
        </p:nvSpPr>
        <p:spPr>
          <a:xfrm>
            <a:off x="1257311" y="42214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57" name="Rectangle 856"/>
          <p:cNvSpPr/>
          <p:nvPr/>
        </p:nvSpPr>
        <p:spPr>
          <a:xfrm>
            <a:off x="1676414" y="43891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58" name="Rectangle 857"/>
          <p:cNvSpPr/>
          <p:nvPr/>
        </p:nvSpPr>
        <p:spPr>
          <a:xfrm>
            <a:off x="2179334" y="43891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59" name="Rectangle 858"/>
          <p:cNvSpPr/>
          <p:nvPr/>
        </p:nvSpPr>
        <p:spPr>
          <a:xfrm>
            <a:off x="1760231" y="42214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62" name="Rectangle 861"/>
          <p:cNvSpPr/>
          <p:nvPr/>
        </p:nvSpPr>
        <p:spPr>
          <a:xfrm>
            <a:off x="2346975" y="43891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63" name="Rectangle 862"/>
          <p:cNvSpPr/>
          <p:nvPr/>
        </p:nvSpPr>
        <p:spPr>
          <a:xfrm>
            <a:off x="2514615" y="43891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64" name="Rectangle 863"/>
          <p:cNvSpPr/>
          <p:nvPr/>
        </p:nvSpPr>
        <p:spPr>
          <a:xfrm>
            <a:off x="2849890" y="43891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65" name="Rectangle 864"/>
          <p:cNvSpPr/>
          <p:nvPr/>
        </p:nvSpPr>
        <p:spPr>
          <a:xfrm>
            <a:off x="2682252" y="43891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67" name="Rectangle 866"/>
          <p:cNvSpPr/>
          <p:nvPr/>
        </p:nvSpPr>
        <p:spPr>
          <a:xfrm>
            <a:off x="2766068" y="42214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68" name="Rectangle 867"/>
          <p:cNvSpPr/>
          <p:nvPr/>
        </p:nvSpPr>
        <p:spPr>
          <a:xfrm>
            <a:off x="2598429" y="42214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69" name="Rectangle 868"/>
          <p:cNvSpPr/>
          <p:nvPr/>
        </p:nvSpPr>
        <p:spPr>
          <a:xfrm>
            <a:off x="251466" y="42214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72" name="Rectangle 871"/>
          <p:cNvSpPr/>
          <p:nvPr/>
        </p:nvSpPr>
        <p:spPr>
          <a:xfrm rot="10800000">
            <a:off x="2514614" y="47244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73" name="Rectangle 872"/>
          <p:cNvSpPr/>
          <p:nvPr/>
        </p:nvSpPr>
        <p:spPr>
          <a:xfrm rot="10800000">
            <a:off x="2179334" y="47244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74" name="Rectangle 873"/>
          <p:cNvSpPr/>
          <p:nvPr/>
        </p:nvSpPr>
        <p:spPr>
          <a:xfrm rot="10800000">
            <a:off x="2011694" y="47244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75" name="Rectangle 874"/>
          <p:cNvSpPr/>
          <p:nvPr/>
        </p:nvSpPr>
        <p:spPr>
          <a:xfrm rot="10800000">
            <a:off x="1844054" y="47244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76" name="Rectangle 875"/>
          <p:cNvSpPr/>
          <p:nvPr/>
        </p:nvSpPr>
        <p:spPr>
          <a:xfrm rot="10800000">
            <a:off x="1341134" y="472440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78" name="Rectangle 877"/>
          <p:cNvSpPr/>
          <p:nvPr/>
        </p:nvSpPr>
        <p:spPr>
          <a:xfrm rot="10800000">
            <a:off x="1173493" y="47244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79" name="Rectangle 878"/>
          <p:cNvSpPr/>
          <p:nvPr/>
        </p:nvSpPr>
        <p:spPr>
          <a:xfrm rot="10800000">
            <a:off x="335287" y="472440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82" name="Rectangle 881"/>
          <p:cNvSpPr/>
          <p:nvPr/>
        </p:nvSpPr>
        <p:spPr>
          <a:xfrm rot="10800000">
            <a:off x="2598428" y="45567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83" name="Rectangle 882"/>
          <p:cNvSpPr/>
          <p:nvPr/>
        </p:nvSpPr>
        <p:spPr>
          <a:xfrm rot="10800000">
            <a:off x="2430792" y="45567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84" name="Rectangle 883"/>
          <p:cNvSpPr/>
          <p:nvPr/>
        </p:nvSpPr>
        <p:spPr>
          <a:xfrm rot="10800000">
            <a:off x="2095510" y="45567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85" name="Rectangle 884"/>
          <p:cNvSpPr/>
          <p:nvPr/>
        </p:nvSpPr>
        <p:spPr>
          <a:xfrm rot="10800000">
            <a:off x="1592589" y="45567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86" name="Rectangle 885"/>
          <p:cNvSpPr/>
          <p:nvPr/>
        </p:nvSpPr>
        <p:spPr>
          <a:xfrm rot="10800000">
            <a:off x="1760230" y="45567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87" name="Rectangle 886"/>
          <p:cNvSpPr/>
          <p:nvPr/>
        </p:nvSpPr>
        <p:spPr>
          <a:xfrm rot="10800000">
            <a:off x="1424948" y="45567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88" name="Rectangle 887"/>
          <p:cNvSpPr/>
          <p:nvPr/>
        </p:nvSpPr>
        <p:spPr>
          <a:xfrm rot="10800000">
            <a:off x="1257309" y="45567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89" name="Rectangle 888"/>
          <p:cNvSpPr/>
          <p:nvPr/>
        </p:nvSpPr>
        <p:spPr>
          <a:xfrm rot="10800000">
            <a:off x="922028" y="45567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90" name="Rectangle 889"/>
          <p:cNvSpPr/>
          <p:nvPr/>
        </p:nvSpPr>
        <p:spPr>
          <a:xfrm rot="10800000">
            <a:off x="1089669" y="45567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91" name="Rectangle 890"/>
          <p:cNvSpPr/>
          <p:nvPr/>
        </p:nvSpPr>
        <p:spPr>
          <a:xfrm rot="10800000">
            <a:off x="754386" y="45567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92" name="Rectangle 891"/>
          <p:cNvSpPr/>
          <p:nvPr/>
        </p:nvSpPr>
        <p:spPr>
          <a:xfrm rot="10800000">
            <a:off x="586746" y="45567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93" name="Rectangle 892"/>
          <p:cNvSpPr/>
          <p:nvPr/>
        </p:nvSpPr>
        <p:spPr>
          <a:xfrm rot="10800000">
            <a:off x="251464" y="45567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94" name="Rectangle 893"/>
          <p:cNvSpPr/>
          <p:nvPr/>
        </p:nvSpPr>
        <p:spPr>
          <a:xfrm rot="10800000">
            <a:off x="419106" y="45567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96" name="Rectangle 895"/>
          <p:cNvSpPr/>
          <p:nvPr/>
        </p:nvSpPr>
        <p:spPr>
          <a:xfrm rot="10800000">
            <a:off x="670569" y="47244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97" name="Rectangle 896"/>
          <p:cNvSpPr/>
          <p:nvPr/>
        </p:nvSpPr>
        <p:spPr>
          <a:xfrm rot="10800000">
            <a:off x="838209" y="47244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00" name="Rectangle 899"/>
          <p:cNvSpPr/>
          <p:nvPr/>
        </p:nvSpPr>
        <p:spPr>
          <a:xfrm rot="10800000">
            <a:off x="922026" y="489204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01" name="Rectangle 900"/>
          <p:cNvSpPr/>
          <p:nvPr/>
        </p:nvSpPr>
        <p:spPr>
          <a:xfrm rot="10800000">
            <a:off x="1005851" y="505968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02" name="Rectangle 901"/>
          <p:cNvSpPr/>
          <p:nvPr/>
        </p:nvSpPr>
        <p:spPr>
          <a:xfrm rot="10800000">
            <a:off x="419104" y="522732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03" name="Rectangle 902"/>
          <p:cNvSpPr/>
          <p:nvPr/>
        </p:nvSpPr>
        <p:spPr>
          <a:xfrm rot="10800000">
            <a:off x="335287" y="53949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04" name="Rectangle 903"/>
          <p:cNvSpPr/>
          <p:nvPr/>
        </p:nvSpPr>
        <p:spPr>
          <a:xfrm rot="10800000">
            <a:off x="419104" y="55626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05" name="Rectangle 904"/>
          <p:cNvSpPr/>
          <p:nvPr/>
        </p:nvSpPr>
        <p:spPr>
          <a:xfrm>
            <a:off x="2430795" y="35509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07" name="Rectangle 906"/>
          <p:cNvSpPr/>
          <p:nvPr/>
        </p:nvSpPr>
        <p:spPr>
          <a:xfrm>
            <a:off x="2598432" y="35509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08" name="Rectangle 907"/>
          <p:cNvSpPr/>
          <p:nvPr/>
        </p:nvSpPr>
        <p:spPr>
          <a:xfrm>
            <a:off x="2346975" y="37185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09" name="Rectangle 908"/>
          <p:cNvSpPr/>
          <p:nvPr/>
        </p:nvSpPr>
        <p:spPr>
          <a:xfrm>
            <a:off x="2682252" y="37185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10" name="Rectangle 909"/>
          <p:cNvSpPr/>
          <p:nvPr/>
        </p:nvSpPr>
        <p:spPr>
          <a:xfrm>
            <a:off x="2095512" y="38862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12" name="Rectangle 911"/>
          <p:cNvSpPr/>
          <p:nvPr/>
        </p:nvSpPr>
        <p:spPr>
          <a:xfrm>
            <a:off x="1089671" y="321564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13" name="Rectangle 912"/>
          <p:cNvSpPr/>
          <p:nvPr/>
        </p:nvSpPr>
        <p:spPr>
          <a:xfrm>
            <a:off x="922030" y="321564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14" name="Rectangle 913"/>
          <p:cNvSpPr/>
          <p:nvPr/>
        </p:nvSpPr>
        <p:spPr>
          <a:xfrm rot="10800000">
            <a:off x="922026" y="55626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15" name="Rectangle 914"/>
          <p:cNvSpPr/>
          <p:nvPr/>
        </p:nvSpPr>
        <p:spPr>
          <a:xfrm rot="10800000">
            <a:off x="1173493" y="53949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16" name="Rectangle 915"/>
          <p:cNvSpPr/>
          <p:nvPr/>
        </p:nvSpPr>
        <p:spPr>
          <a:xfrm rot="10800000">
            <a:off x="838209" y="573024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17" name="Rectangle 916"/>
          <p:cNvSpPr/>
          <p:nvPr/>
        </p:nvSpPr>
        <p:spPr>
          <a:xfrm rot="10800000">
            <a:off x="1089667" y="55626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18" name="Rectangle 917"/>
          <p:cNvSpPr/>
          <p:nvPr/>
        </p:nvSpPr>
        <p:spPr>
          <a:xfrm rot="10800000">
            <a:off x="1257308" y="55626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19" name="Rectangle 918"/>
          <p:cNvSpPr/>
          <p:nvPr/>
        </p:nvSpPr>
        <p:spPr>
          <a:xfrm rot="10800000">
            <a:off x="1005851" y="573024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20" name="Rectangle 919"/>
          <p:cNvSpPr/>
          <p:nvPr/>
        </p:nvSpPr>
        <p:spPr>
          <a:xfrm>
            <a:off x="2263151" y="321564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21" name="Rectangle 920"/>
          <p:cNvSpPr/>
          <p:nvPr/>
        </p:nvSpPr>
        <p:spPr>
          <a:xfrm>
            <a:off x="2179333" y="3383281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22" name="Rectangle 921"/>
          <p:cNvSpPr/>
          <p:nvPr/>
        </p:nvSpPr>
        <p:spPr>
          <a:xfrm>
            <a:off x="2514614" y="40538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23" name="Rectangle 922"/>
          <p:cNvSpPr/>
          <p:nvPr/>
        </p:nvSpPr>
        <p:spPr>
          <a:xfrm>
            <a:off x="2430793" y="42214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24" name="Rectangle 923"/>
          <p:cNvSpPr/>
          <p:nvPr/>
        </p:nvSpPr>
        <p:spPr>
          <a:xfrm rot="10800000">
            <a:off x="2179328" y="57302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25" name="Rectangle 924"/>
          <p:cNvSpPr/>
          <p:nvPr/>
        </p:nvSpPr>
        <p:spPr>
          <a:xfrm rot="10800000">
            <a:off x="2682250" y="47244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26" name="Rectangle 925"/>
          <p:cNvSpPr/>
          <p:nvPr/>
        </p:nvSpPr>
        <p:spPr>
          <a:xfrm rot="10800000">
            <a:off x="2598428" y="48920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27" name="Rectangle 926"/>
          <p:cNvSpPr/>
          <p:nvPr/>
        </p:nvSpPr>
        <p:spPr>
          <a:xfrm>
            <a:off x="419109" y="38862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28" name="Rectangle 927"/>
          <p:cNvSpPr/>
          <p:nvPr/>
        </p:nvSpPr>
        <p:spPr>
          <a:xfrm>
            <a:off x="502928" y="40538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29" name="Rectangle 928"/>
          <p:cNvSpPr/>
          <p:nvPr/>
        </p:nvSpPr>
        <p:spPr>
          <a:xfrm>
            <a:off x="419108" y="42214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30" name="Rectangle 929"/>
          <p:cNvSpPr/>
          <p:nvPr/>
        </p:nvSpPr>
        <p:spPr>
          <a:xfrm>
            <a:off x="335289" y="43891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37" name="Rectangle 936"/>
          <p:cNvSpPr/>
          <p:nvPr/>
        </p:nvSpPr>
        <p:spPr>
          <a:xfrm rot="10800000">
            <a:off x="2430789" y="52273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40" name="Rectangle 939"/>
          <p:cNvSpPr/>
          <p:nvPr/>
        </p:nvSpPr>
        <p:spPr>
          <a:xfrm rot="10800000">
            <a:off x="2430792" y="55626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41" name="Rectangle 940"/>
          <p:cNvSpPr/>
          <p:nvPr/>
        </p:nvSpPr>
        <p:spPr>
          <a:xfrm rot="10800000">
            <a:off x="2011694" y="50596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43" name="Rectangle 942"/>
          <p:cNvSpPr/>
          <p:nvPr/>
        </p:nvSpPr>
        <p:spPr>
          <a:xfrm rot="10800000">
            <a:off x="1927869" y="52273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44" name="Rectangle 943"/>
          <p:cNvSpPr/>
          <p:nvPr/>
        </p:nvSpPr>
        <p:spPr>
          <a:xfrm rot="10800000">
            <a:off x="2011694" y="53949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45" name="Rectangle 944"/>
          <p:cNvSpPr/>
          <p:nvPr/>
        </p:nvSpPr>
        <p:spPr>
          <a:xfrm rot="10800000">
            <a:off x="1760231" y="55626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47" name="Rectangle 946"/>
          <p:cNvSpPr/>
          <p:nvPr/>
        </p:nvSpPr>
        <p:spPr>
          <a:xfrm rot="10800000">
            <a:off x="670569" y="573024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48" name="Rectangle 947"/>
          <p:cNvSpPr/>
          <p:nvPr/>
        </p:nvSpPr>
        <p:spPr>
          <a:xfrm>
            <a:off x="1424952" y="321564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49" name="Rectangle 948"/>
          <p:cNvSpPr/>
          <p:nvPr/>
        </p:nvSpPr>
        <p:spPr>
          <a:xfrm>
            <a:off x="2095511" y="321564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50" name="Rectangle 949"/>
          <p:cNvSpPr/>
          <p:nvPr/>
        </p:nvSpPr>
        <p:spPr>
          <a:xfrm>
            <a:off x="2430791" y="321564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51" name="Rectangle 950"/>
          <p:cNvSpPr/>
          <p:nvPr/>
        </p:nvSpPr>
        <p:spPr>
          <a:xfrm>
            <a:off x="1089674" y="35509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52" name="Rectangle 951"/>
          <p:cNvSpPr/>
          <p:nvPr/>
        </p:nvSpPr>
        <p:spPr>
          <a:xfrm>
            <a:off x="1424955" y="35509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53" name="Rectangle 952"/>
          <p:cNvSpPr/>
          <p:nvPr/>
        </p:nvSpPr>
        <p:spPr>
          <a:xfrm>
            <a:off x="586749" y="35509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54" name="Rectangle 953"/>
          <p:cNvSpPr/>
          <p:nvPr/>
        </p:nvSpPr>
        <p:spPr>
          <a:xfrm>
            <a:off x="754388" y="35509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55" name="Rectangle 954"/>
          <p:cNvSpPr/>
          <p:nvPr/>
        </p:nvSpPr>
        <p:spPr>
          <a:xfrm>
            <a:off x="670568" y="37185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56" name="Rectangle 955"/>
          <p:cNvSpPr/>
          <p:nvPr/>
        </p:nvSpPr>
        <p:spPr>
          <a:xfrm>
            <a:off x="1005853" y="37185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58" name="Rectangle 957"/>
          <p:cNvSpPr/>
          <p:nvPr/>
        </p:nvSpPr>
        <p:spPr>
          <a:xfrm>
            <a:off x="1089671" y="38862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59" name="Rectangle 958"/>
          <p:cNvSpPr/>
          <p:nvPr/>
        </p:nvSpPr>
        <p:spPr>
          <a:xfrm>
            <a:off x="1424953" y="38862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60" name="Rectangle 959"/>
          <p:cNvSpPr/>
          <p:nvPr/>
        </p:nvSpPr>
        <p:spPr>
          <a:xfrm>
            <a:off x="838210" y="40538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61" name="Rectangle 960"/>
          <p:cNvSpPr/>
          <p:nvPr/>
        </p:nvSpPr>
        <p:spPr>
          <a:xfrm>
            <a:off x="754387" y="42214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62" name="Rectangle 961"/>
          <p:cNvSpPr/>
          <p:nvPr/>
        </p:nvSpPr>
        <p:spPr>
          <a:xfrm>
            <a:off x="1341135" y="40538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63" name="Rectangle 962"/>
          <p:cNvSpPr/>
          <p:nvPr/>
        </p:nvSpPr>
        <p:spPr>
          <a:xfrm>
            <a:off x="1424951" y="42214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64" name="Rectangle 963"/>
          <p:cNvSpPr/>
          <p:nvPr/>
        </p:nvSpPr>
        <p:spPr>
          <a:xfrm>
            <a:off x="838210" y="43891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65" name="Rectangle 964"/>
          <p:cNvSpPr/>
          <p:nvPr/>
        </p:nvSpPr>
        <p:spPr>
          <a:xfrm>
            <a:off x="1173494" y="43891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66" name="Rectangle 965"/>
          <p:cNvSpPr/>
          <p:nvPr/>
        </p:nvSpPr>
        <p:spPr>
          <a:xfrm>
            <a:off x="1676414" y="40538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67" name="Rectangle 966"/>
          <p:cNvSpPr/>
          <p:nvPr/>
        </p:nvSpPr>
        <p:spPr>
          <a:xfrm>
            <a:off x="1592590" y="42214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68" name="Rectangle 967"/>
          <p:cNvSpPr/>
          <p:nvPr/>
        </p:nvSpPr>
        <p:spPr>
          <a:xfrm>
            <a:off x="1508774" y="3383281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69" name="Rectangle 968"/>
          <p:cNvSpPr/>
          <p:nvPr/>
        </p:nvSpPr>
        <p:spPr>
          <a:xfrm>
            <a:off x="1592593" y="35509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70" name="Rectangle 969"/>
          <p:cNvSpPr/>
          <p:nvPr/>
        </p:nvSpPr>
        <p:spPr>
          <a:xfrm>
            <a:off x="1676414" y="37185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71" name="Rectangle 970"/>
          <p:cNvSpPr/>
          <p:nvPr/>
        </p:nvSpPr>
        <p:spPr>
          <a:xfrm>
            <a:off x="2011694" y="43891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72" name="Rectangle 971"/>
          <p:cNvSpPr/>
          <p:nvPr/>
        </p:nvSpPr>
        <p:spPr>
          <a:xfrm rot="10800000">
            <a:off x="2263150" y="45567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73" name="Rectangle 972"/>
          <p:cNvSpPr/>
          <p:nvPr/>
        </p:nvSpPr>
        <p:spPr>
          <a:xfrm rot="10800000">
            <a:off x="1927870" y="45567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74" name="Rectangle 973"/>
          <p:cNvSpPr/>
          <p:nvPr/>
        </p:nvSpPr>
        <p:spPr>
          <a:xfrm>
            <a:off x="670572" y="43891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75" name="Rectangle 974"/>
          <p:cNvSpPr/>
          <p:nvPr/>
        </p:nvSpPr>
        <p:spPr>
          <a:xfrm>
            <a:off x="1844054" y="43891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76" name="Rectangle 975"/>
          <p:cNvSpPr/>
          <p:nvPr/>
        </p:nvSpPr>
        <p:spPr>
          <a:xfrm rot="10800000">
            <a:off x="1424948" y="48920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77" name="Rectangle 976"/>
          <p:cNvSpPr/>
          <p:nvPr/>
        </p:nvSpPr>
        <p:spPr>
          <a:xfrm rot="10800000">
            <a:off x="1508774" y="47244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78" name="Rectangle 977"/>
          <p:cNvSpPr/>
          <p:nvPr/>
        </p:nvSpPr>
        <p:spPr>
          <a:xfrm rot="10800000">
            <a:off x="1676414" y="57302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79" name="Rectangle 978"/>
          <p:cNvSpPr/>
          <p:nvPr/>
        </p:nvSpPr>
        <p:spPr>
          <a:xfrm rot="10800000">
            <a:off x="1676414" y="50596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80" name="Rectangle 979"/>
          <p:cNvSpPr/>
          <p:nvPr/>
        </p:nvSpPr>
        <p:spPr>
          <a:xfrm rot="10800000">
            <a:off x="1424948" y="52273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81" name="Rectangle 980"/>
          <p:cNvSpPr/>
          <p:nvPr/>
        </p:nvSpPr>
        <p:spPr>
          <a:xfrm rot="10800000">
            <a:off x="1676414" y="47244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82" name="Rectangle 981"/>
          <p:cNvSpPr/>
          <p:nvPr/>
        </p:nvSpPr>
        <p:spPr>
          <a:xfrm rot="10800000">
            <a:off x="1760228" y="48920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83" name="Rectangle 982"/>
          <p:cNvSpPr/>
          <p:nvPr/>
        </p:nvSpPr>
        <p:spPr>
          <a:xfrm rot="10800000">
            <a:off x="1676414" y="53949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84" name="Rectangle 983"/>
          <p:cNvSpPr/>
          <p:nvPr/>
        </p:nvSpPr>
        <p:spPr>
          <a:xfrm rot="10800000">
            <a:off x="1508774" y="53949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85" name="Rectangle 984"/>
          <p:cNvSpPr/>
          <p:nvPr/>
        </p:nvSpPr>
        <p:spPr>
          <a:xfrm rot="10800000">
            <a:off x="1592591" y="55626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86" name="Rectangle 985"/>
          <p:cNvSpPr/>
          <p:nvPr/>
        </p:nvSpPr>
        <p:spPr>
          <a:xfrm rot="10800000">
            <a:off x="2346974" y="47244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87" name="Rectangle 986"/>
          <p:cNvSpPr/>
          <p:nvPr/>
        </p:nvSpPr>
        <p:spPr>
          <a:xfrm rot="10800000">
            <a:off x="2263148" y="48920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88" name="Rectangle 987"/>
          <p:cNvSpPr/>
          <p:nvPr/>
        </p:nvSpPr>
        <p:spPr>
          <a:xfrm>
            <a:off x="3101358" y="321564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89" name="Rectangle 988"/>
          <p:cNvSpPr/>
          <p:nvPr/>
        </p:nvSpPr>
        <p:spPr>
          <a:xfrm>
            <a:off x="3436639" y="321564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06" name="Rectangle 1005"/>
          <p:cNvSpPr/>
          <p:nvPr/>
        </p:nvSpPr>
        <p:spPr>
          <a:xfrm>
            <a:off x="3939563" y="321564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07" name="Rectangle 1006"/>
          <p:cNvSpPr/>
          <p:nvPr/>
        </p:nvSpPr>
        <p:spPr>
          <a:xfrm>
            <a:off x="4274842" y="321564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08" name="Rectangle 1007"/>
          <p:cNvSpPr/>
          <p:nvPr/>
        </p:nvSpPr>
        <p:spPr>
          <a:xfrm>
            <a:off x="4442482" y="321564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10" name="Rectangle 1009"/>
          <p:cNvSpPr/>
          <p:nvPr/>
        </p:nvSpPr>
        <p:spPr>
          <a:xfrm>
            <a:off x="5448318" y="321564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11" name="Rectangle 1010"/>
          <p:cNvSpPr/>
          <p:nvPr/>
        </p:nvSpPr>
        <p:spPr>
          <a:xfrm>
            <a:off x="5280679" y="321564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12" name="Rectangle 1011"/>
          <p:cNvSpPr/>
          <p:nvPr/>
        </p:nvSpPr>
        <p:spPr>
          <a:xfrm>
            <a:off x="2933718" y="321564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13" name="Rectangle 1012"/>
          <p:cNvSpPr/>
          <p:nvPr/>
        </p:nvSpPr>
        <p:spPr>
          <a:xfrm>
            <a:off x="5615958" y="3215640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14" name="Rectangle 1013"/>
          <p:cNvSpPr/>
          <p:nvPr/>
        </p:nvSpPr>
        <p:spPr>
          <a:xfrm rot="10800000">
            <a:off x="5280680" y="55626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15" name="Rectangle 1014"/>
          <p:cNvSpPr/>
          <p:nvPr/>
        </p:nvSpPr>
        <p:spPr>
          <a:xfrm rot="10800000">
            <a:off x="4945404" y="55626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16" name="Rectangle 1015"/>
          <p:cNvSpPr/>
          <p:nvPr/>
        </p:nvSpPr>
        <p:spPr>
          <a:xfrm rot="10800000">
            <a:off x="4777764" y="55626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17" name="Rectangle 1016"/>
          <p:cNvSpPr/>
          <p:nvPr/>
        </p:nvSpPr>
        <p:spPr>
          <a:xfrm rot="10800000">
            <a:off x="4610124" y="55626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18" name="Rectangle 1017"/>
          <p:cNvSpPr/>
          <p:nvPr/>
        </p:nvSpPr>
        <p:spPr>
          <a:xfrm rot="10800000">
            <a:off x="4107204" y="556260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19" name="Rectangle 1018"/>
          <p:cNvSpPr/>
          <p:nvPr/>
        </p:nvSpPr>
        <p:spPr>
          <a:xfrm rot="10800000">
            <a:off x="3436635" y="556260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20" name="Rectangle 1019"/>
          <p:cNvSpPr/>
          <p:nvPr/>
        </p:nvSpPr>
        <p:spPr>
          <a:xfrm rot="10800000">
            <a:off x="3268995" y="556260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21" name="Rectangle 1020"/>
          <p:cNvSpPr/>
          <p:nvPr/>
        </p:nvSpPr>
        <p:spPr>
          <a:xfrm rot="10800000">
            <a:off x="2933713" y="556260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22" name="Rectangle 1021"/>
          <p:cNvSpPr/>
          <p:nvPr/>
        </p:nvSpPr>
        <p:spPr>
          <a:xfrm rot="10800000">
            <a:off x="5615961" y="5562600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23" name="Rectangle 1022"/>
          <p:cNvSpPr/>
          <p:nvPr/>
        </p:nvSpPr>
        <p:spPr>
          <a:xfrm>
            <a:off x="3185179" y="37185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24" name="Rectangle 1023"/>
          <p:cNvSpPr/>
          <p:nvPr/>
        </p:nvSpPr>
        <p:spPr>
          <a:xfrm>
            <a:off x="3520460" y="37185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25" name="Rectangle 1024"/>
          <p:cNvSpPr/>
          <p:nvPr/>
        </p:nvSpPr>
        <p:spPr>
          <a:xfrm>
            <a:off x="3101360" y="35509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26" name="Rectangle 1025"/>
          <p:cNvSpPr/>
          <p:nvPr/>
        </p:nvSpPr>
        <p:spPr>
          <a:xfrm>
            <a:off x="4191026" y="37185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27" name="Rectangle 1026"/>
          <p:cNvSpPr/>
          <p:nvPr/>
        </p:nvSpPr>
        <p:spPr>
          <a:xfrm>
            <a:off x="4023386" y="37185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28" name="Rectangle 1027"/>
          <p:cNvSpPr/>
          <p:nvPr/>
        </p:nvSpPr>
        <p:spPr>
          <a:xfrm>
            <a:off x="3604281" y="35509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29" name="Rectangle 1028"/>
          <p:cNvSpPr/>
          <p:nvPr/>
        </p:nvSpPr>
        <p:spPr>
          <a:xfrm>
            <a:off x="3939566" y="35509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30" name="Rectangle 1029"/>
          <p:cNvSpPr/>
          <p:nvPr/>
        </p:nvSpPr>
        <p:spPr>
          <a:xfrm>
            <a:off x="4526305" y="37185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31" name="Rectangle 1030"/>
          <p:cNvSpPr/>
          <p:nvPr/>
        </p:nvSpPr>
        <p:spPr>
          <a:xfrm>
            <a:off x="4861585" y="37185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32" name="Rectangle 1031"/>
          <p:cNvSpPr/>
          <p:nvPr/>
        </p:nvSpPr>
        <p:spPr>
          <a:xfrm>
            <a:off x="4693945" y="37185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33" name="Rectangle 1032"/>
          <p:cNvSpPr/>
          <p:nvPr/>
        </p:nvSpPr>
        <p:spPr>
          <a:xfrm>
            <a:off x="4442485" y="35509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34" name="Rectangle 1033"/>
          <p:cNvSpPr/>
          <p:nvPr/>
        </p:nvSpPr>
        <p:spPr>
          <a:xfrm>
            <a:off x="4777765" y="35509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35" name="Rectangle 1034"/>
          <p:cNvSpPr/>
          <p:nvPr/>
        </p:nvSpPr>
        <p:spPr>
          <a:xfrm>
            <a:off x="4610125" y="35509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36" name="Rectangle 1035"/>
          <p:cNvSpPr/>
          <p:nvPr/>
        </p:nvSpPr>
        <p:spPr>
          <a:xfrm>
            <a:off x="5196866" y="37185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38" name="Rectangle 1037"/>
          <p:cNvSpPr/>
          <p:nvPr/>
        </p:nvSpPr>
        <p:spPr>
          <a:xfrm>
            <a:off x="4945405" y="35509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39" name="Rectangle 1038"/>
          <p:cNvSpPr/>
          <p:nvPr/>
        </p:nvSpPr>
        <p:spPr>
          <a:xfrm>
            <a:off x="2933718" y="35509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40" name="Rectangle 1039"/>
          <p:cNvSpPr/>
          <p:nvPr/>
        </p:nvSpPr>
        <p:spPr>
          <a:xfrm>
            <a:off x="5615961" y="3550921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41" name="Rectangle 1040"/>
          <p:cNvSpPr/>
          <p:nvPr/>
        </p:nvSpPr>
        <p:spPr>
          <a:xfrm>
            <a:off x="5699781" y="3718561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42" name="Rectangle 1041"/>
          <p:cNvSpPr/>
          <p:nvPr/>
        </p:nvSpPr>
        <p:spPr>
          <a:xfrm>
            <a:off x="3017540" y="37185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44" name="Rectangle 1043"/>
          <p:cNvSpPr/>
          <p:nvPr/>
        </p:nvSpPr>
        <p:spPr>
          <a:xfrm>
            <a:off x="3436639" y="38862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45" name="Rectangle 1044"/>
          <p:cNvSpPr/>
          <p:nvPr/>
        </p:nvSpPr>
        <p:spPr>
          <a:xfrm>
            <a:off x="3269000" y="38862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46" name="Rectangle 1045"/>
          <p:cNvSpPr/>
          <p:nvPr/>
        </p:nvSpPr>
        <p:spPr>
          <a:xfrm>
            <a:off x="3688104" y="40538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47" name="Rectangle 1046"/>
          <p:cNvSpPr/>
          <p:nvPr/>
        </p:nvSpPr>
        <p:spPr>
          <a:xfrm>
            <a:off x="3855745" y="40538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48" name="Rectangle 1047"/>
          <p:cNvSpPr/>
          <p:nvPr/>
        </p:nvSpPr>
        <p:spPr>
          <a:xfrm>
            <a:off x="4191025" y="40538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49" name="Rectangle 1048"/>
          <p:cNvSpPr/>
          <p:nvPr/>
        </p:nvSpPr>
        <p:spPr>
          <a:xfrm>
            <a:off x="3604281" y="38862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50" name="Rectangle 1049"/>
          <p:cNvSpPr/>
          <p:nvPr/>
        </p:nvSpPr>
        <p:spPr>
          <a:xfrm>
            <a:off x="3939564" y="38862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51" name="Rectangle 1050"/>
          <p:cNvSpPr/>
          <p:nvPr/>
        </p:nvSpPr>
        <p:spPr>
          <a:xfrm>
            <a:off x="4526304" y="40538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53" name="Rectangle 1052"/>
          <p:cNvSpPr/>
          <p:nvPr/>
        </p:nvSpPr>
        <p:spPr>
          <a:xfrm>
            <a:off x="4274843" y="388620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54" name="Rectangle 1053"/>
          <p:cNvSpPr/>
          <p:nvPr/>
        </p:nvSpPr>
        <p:spPr>
          <a:xfrm>
            <a:off x="4442483" y="388620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55" name="Rectangle 1054"/>
          <p:cNvSpPr/>
          <p:nvPr/>
        </p:nvSpPr>
        <p:spPr>
          <a:xfrm>
            <a:off x="4610123" y="388620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56" name="Rectangle 1055"/>
          <p:cNvSpPr/>
          <p:nvPr/>
        </p:nvSpPr>
        <p:spPr>
          <a:xfrm>
            <a:off x="5029225" y="40538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57" name="Rectangle 1056"/>
          <p:cNvSpPr/>
          <p:nvPr/>
        </p:nvSpPr>
        <p:spPr>
          <a:xfrm>
            <a:off x="5532140" y="40538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58" name="Rectangle 1057"/>
          <p:cNvSpPr/>
          <p:nvPr/>
        </p:nvSpPr>
        <p:spPr>
          <a:xfrm>
            <a:off x="5364501" y="40538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59" name="Rectangle 1058"/>
          <p:cNvSpPr/>
          <p:nvPr/>
        </p:nvSpPr>
        <p:spPr>
          <a:xfrm>
            <a:off x="4945403" y="38862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60" name="Rectangle 1059"/>
          <p:cNvSpPr/>
          <p:nvPr/>
        </p:nvSpPr>
        <p:spPr>
          <a:xfrm>
            <a:off x="5113044" y="38862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61" name="Rectangle 1060"/>
          <p:cNvSpPr/>
          <p:nvPr/>
        </p:nvSpPr>
        <p:spPr>
          <a:xfrm>
            <a:off x="5448319" y="388620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63" name="Rectangle 1062"/>
          <p:cNvSpPr/>
          <p:nvPr/>
        </p:nvSpPr>
        <p:spPr>
          <a:xfrm>
            <a:off x="2933718" y="38862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64" name="Rectangle 1063"/>
          <p:cNvSpPr/>
          <p:nvPr/>
        </p:nvSpPr>
        <p:spPr>
          <a:xfrm>
            <a:off x="5615959" y="3886201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65" name="Rectangle 1064"/>
          <p:cNvSpPr/>
          <p:nvPr/>
        </p:nvSpPr>
        <p:spPr>
          <a:xfrm>
            <a:off x="5699780" y="4053841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66" name="Rectangle 1065"/>
          <p:cNvSpPr/>
          <p:nvPr/>
        </p:nvSpPr>
        <p:spPr>
          <a:xfrm>
            <a:off x="3017540" y="40538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67" name="Rectangle 1066"/>
          <p:cNvSpPr/>
          <p:nvPr/>
        </p:nvSpPr>
        <p:spPr>
          <a:xfrm rot="10800000">
            <a:off x="5364496" y="57302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68" name="Rectangle 1067"/>
          <p:cNvSpPr/>
          <p:nvPr/>
        </p:nvSpPr>
        <p:spPr>
          <a:xfrm rot="10800000">
            <a:off x="5029219" y="57302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69" name="Rectangle 1068"/>
          <p:cNvSpPr/>
          <p:nvPr/>
        </p:nvSpPr>
        <p:spPr>
          <a:xfrm rot="10800000">
            <a:off x="5196859" y="57302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70" name="Rectangle 1069"/>
          <p:cNvSpPr/>
          <p:nvPr/>
        </p:nvSpPr>
        <p:spPr>
          <a:xfrm rot="10800000">
            <a:off x="4693939" y="57302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71" name="Rectangle 1070"/>
          <p:cNvSpPr/>
          <p:nvPr/>
        </p:nvSpPr>
        <p:spPr>
          <a:xfrm rot="10800000">
            <a:off x="4526305" y="57302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73" name="Rectangle 1072"/>
          <p:cNvSpPr/>
          <p:nvPr/>
        </p:nvSpPr>
        <p:spPr>
          <a:xfrm rot="10800000">
            <a:off x="4023385" y="573024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74" name="Rectangle 1073"/>
          <p:cNvSpPr/>
          <p:nvPr/>
        </p:nvSpPr>
        <p:spPr>
          <a:xfrm rot="10800000">
            <a:off x="3855744" y="573024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76" name="Rectangle 1075"/>
          <p:cNvSpPr/>
          <p:nvPr/>
        </p:nvSpPr>
        <p:spPr>
          <a:xfrm rot="10800000">
            <a:off x="3185178" y="573024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77" name="Rectangle 1076"/>
          <p:cNvSpPr/>
          <p:nvPr/>
        </p:nvSpPr>
        <p:spPr>
          <a:xfrm rot="10800000">
            <a:off x="5699777" y="5730240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78" name="Rectangle 1077"/>
          <p:cNvSpPr/>
          <p:nvPr/>
        </p:nvSpPr>
        <p:spPr>
          <a:xfrm>
            <a:off x="3185180" y="338328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79" name="Rectangle 1078"/>
          <p:cNvSpPr/>
          <p:nvPr/>
        </p:nvSpPr>
        <p:spPr>
          <a:xfrm>
            <a:off x="3520459" y="338328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80" name="Rectangle 1079"/>
          <p:cNvSpPr/>
          <p:nvPr/>
        </p:nvSpPr>
        <p:spPr>
          <a:xfrm>
            <a:off x="3352818" y="338328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81" name="Rectangle 1080"/>
          <p:cNvSpPr/>
          <p:nvPr/>
        </p:nvSpPr>
        <p:spPr>
          <a:xfrm>
            <a:off x="3688103" y="338328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82" name="Rectangle 1081"/>
          <p:cNvSpPr/>
          <p:nvPr/>
        </p:nvSpPr>
        <p:spPr>
          <a:xfrm>
            <a:off x="3855744" y="338328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83" name="Rectangle 1082"/>
          <p:cNvSpPr/>
          <p:nvPr/>
        </p:nvSpPr>
        <p:spPr>
          <a:xfrm>
            <a:off x="4023385" y="338328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84" name="Rectangle 1083"/>
          <p:cNvSpPr/>
          <p:nvPr/>
        </p:nvSpPr>
        <p:spPr>
          <a:xfrm>
            <a:off x="4358664" y="3383281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85" name="Rectangle 1084"/>
          <p:cNvSpPr/>
          <p:nvPr/>
        </p:nvSpPr>
        <p:spPr>
          <a:xfrm>
            <a:off x="4526304" y="3383281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86" name="Rectangle 1085"/>
          <p:cNvSpPr/>
          <p:nvPr/>
        </p:nvSpPr>
        <p:spPr>
          <a:xfrm>
            <a:off x="4693944" y="3383281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88" name="Rectangle 1087"/>
          <p:cNvSpPr/>
          <p:nvPr/>
        </p:nvSpPr>
        <p:spPr>
          <a:xfrm>
            <a:off x="5196865" y="3383281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89" name="Rectangle 1088"/>
          <p:cNvSpPr/>
          <p:nvPr/>
        </p:nvSpPr>
        <p:spPr>
          <a:xfrm>
            <a:off x="5532141" y="3383281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90" name="Rectangle 1089"/>
          <p:cNvSpPr/>
          <p:nvPr/>
        </p:nvSpPr>
        <p:spPr>
          <a:xfrm>
            <a:off x="5364502" y="3383281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91" name="Rectangle 1090"/>
          <p:cNvSpPr/>
          <p:nvPr/>
        </p:nvSpPr>
        <p:spPr>
          <a:xfrm>
            <a:off x="5699781" y="3383281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92" name="Rectangle 1091"/>
          <p:cNvSpPr/>
          <p:nvPr/>
        </p:nvSpPr>
        <p:spPr>
          <a:xfrm>
            <a:off x="3017540" y="338328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93" name="Rectangle 1092"/>
          <p:cNvSpPr/>
          <p:nvPr/>
        </p:nvSpPr>
        <p:spPr>
          <a:xfrm rot="10800000">
            <a:off x="5364501" y="53949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95" name="Rectangle 1094"/>
          <p:cNvSpPr/>
          <p:nvPr/>
        </p:nvSpPr>
        <p:spPr>
          <a:xfrm rot="10800000">
            <a:off x="4526305" y="53949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97" name="Rectangle 1096"/>
          <p:cNvSpPr/>
          <p:nvPr/>
        </p:nvSpPr>
        <p:spPr>
          <a:xfrm rot="10800000">
            <a:off x="3688103" y="539496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98" name="Rectangle 1097"/>
          <p:cNvSpPr/>
          <p:nvPr/>
        </p:nvSpPr>
        <p:spPr>
          <a:xfrm rot="10800000">
            <a:off x="3520460" y="539496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99" name="Rectangle 1098"/>
          <p:cNvSpPr/>
          <p:nvPr/>
        </p:nvSpPr>
        <p:spPr>
          <a:xfrm rot="10800000">
            <a:off x="3352820" y="53949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00" name="Rectangle 1099"/>
          <p:cNvSpPr/>
          <p:nvPr/>
        </p:nvSpPr>
        <p:spPr>
          <a:xfrm rot="10800000">
            <a:off x="3185178" y="53949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01" name="Rectangle 1100"/>
          <p:cNvSpPr/>
          <p:nvPr/>
        </p:nvSpPr>
        <p:spPr>
          <a:xfrm rot="10800000">
            <a:off x="5532141" y="53949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02" name="Rectangle 1101"/>
          <p:cNvSpPr/>
          <p:nvPr/>
        </p:nvSpPr>
        <p:spPr>
          <a:xfrm rot="10800000">
            <a:off x="5699783" y="5394960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03" name="Rectangle 1102"/>
          <p:cNvSpPr/>
          <p:nvPr/>
        </p:nvSpPr>
        <p:spPr>
          <a:xfrm rot="10800000">
            <a:off x="5280680" y="52273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04" name="Rectangle 1103"/>
          <p:cNvSpPr/>
          <p:nvPr/>
        </p:nvSpPr>
        <p:spPr>
          <a:xfrm rot="10800000">
            <a:off x="4945400" y="52273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05" name="Rectangle 1104"/>
          <p:cNvSpPr/>
          <p:nvPr/>
        </p:nvSpPr>
        <p:spPr>
          <a:xfrm rot="10800000">
            <a:off x="4274840" y="52273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06" name="Rectangle 1105"/>
          <p:cNvSpPr/>
          <p:nvPr/>
        </p:nvSpPr>
        <p:spPr>
          <a:xfrm rot="10800000">
            <a:off x="4442480" y="52273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07" name="Rectangle 1106"/>
          <p:cNvSpPr/>
          <p:nvPr/>
        </p:nvSpPr>
        <p:spPr>
          <a:xfrm rot="10800000">
            <a:off x="3939559" y="522732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08" name="Rectangle 1107"/>
          <p:cNvSpPr/>
          <p:nvPr/>
        </p:nvSpPr>
        <p:spPr>
          <a:xfrm rot="10800000">
            <a:off x="3604277" y="522732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09" name="Rectangle 1108"/>
          <p:cNvSpPr/>
          <p:nvPr/>
        </p:nvSpPr>
        <p:spPr>
          <a:xfrm rot="10800000">
            <a:off x="3771918" y="522732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10" name="Rectangle 1109"/>
          <p:cNvSpPr/>
          <p:nvPr/>
        </p:nvSpPr>
        <p:spPr>
          <a:xfrm rot="10800000">
            <a:off x="3436635" y="522732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11" name="Rectangle 1110"/>
          <p:cNvSpPr/>
          <p:nvPr/>
        </p:nvSpPr>
        <p:spPr>
          <a:xfrm rot="10800000">
            <a:off x="3268995" y="522732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13" name="Rectangle 1112"/>
          <p:cNvSpPr/>
          <p:nvPr/>
        </p:nvSpPr>
        <p:spPr>
          <a:xfrm rot="10800000">
            <a:off x="5615956" y="5227320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14" name="Rectangle 1113"/>
          <p:cNvSpPr/>
          <p:nvPr/>
        </p:nvSpPr>
        <p:spPr>
          <a:xfrm rot="10800000">
            <a:off x="5448317" y="52273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15" name="Rectangle 1114"/>
          <p:cNvSpPr/>
          <p:nvPr/>
        </p:nvSpPr>
        <p:spPr>
          <a:xfrm rot="10800000">
            <a:off x="5029225" y="50596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16" name="Rectangle 1115"/>
          <p:cNvSpPr/>
          <p:nvPr/>
        </p:nvSpPr>
        <p:spPr>
          <a:xfrm rot="10800000">
            <a:off x="5196865" y="50596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17" name="Rectangle 1116"/>
          <p:cNvSpPr/>
          <p:nvPr/>
        </p:nvSpPr>
        <p:spPr>
          <a:xfrm rot="10800000">
            <a:off x="4861585" y="50596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18" name="Rectangle 1117"/>
          <p:cNvSpPr/>
          <p:nvPr/>
        </p:nvSpPr>
        <p:spPr>
          <a:xfrm rot="10800000">
            <a:off x="4526305" y="50596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19" name="Rectangle 1118"/>
          <p:cNvSpPr/>
          <p:nvPr/>
        </p:nvSpPr>
        <p:spPr>
          <a:xfrm rot="10800000">
            <a:off x="4191025" y="50596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20" name="Rectangle 1119"/>
          <p:cNvSpPr/>
          <p:nvPr/>
        </p:nvSpPr>
        <p:spPr>
          <a:xfrm rot="10800000">
            <a:off x="4023385" y="505968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21" name="Rectangle 1120"/>
          <p:cNvSpPr/>
          <p:nvPr/>
        </p:nvSpPr>
        <p:spPr>
          <a:xfrm rot="10800000">
            <a:off x="3855744" y="505968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22" name="Rectangle 1121"/>
          <p:cNvSpPr/>
          <p:nvPr/>
        </p:nvSpPr>
        <p:spPr>
          <a:xfrm rot="10800000">
            <a:off x="3520460" y="505968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24" name="Rectangle 1123"/>
          <p:cNvSpPr/>
          <p:nvPr/>
        </p:nvSpPr>
        <p:spPr>
          <a:xfrm rot="10800000">
            <a:off x="3017538" y="505968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25" name="Rectangle 1124"/>
          <p:cNvSpPr/>
          <p:nvPr/>
        </p:nvSpPr>
        <p:spPr>
          <a:xfrm rot="10800000">
            <a:off x="5699783" y="5059680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26" name="Rectangle 1125"/>
          <p:cNvSpPr/>
          <p:nvPr/>
        </p:nvSpPr>
        <p:spPr>
          <a:xfrm rot="10800000">
            <a:off x="5113039" y="48920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27" name="Rectangle 1126"/>
          <p:cNvSpPr/>
          <p:nvPr/>
        </p:nvSpPr>
        <p:spPr>
          <a:xfrm rot="10800000">
            <a:off x="4777759" y="48920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28" name="Rectangle 1127"/>
          <p:cNvSpPr/>
          <p:nvPr/>
        </p:nvSpPr>
        <p:spPr>
          <a:xfrm rot="10800000">
            <a:off x="4610119" y="48920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29" name="Rectangle 1128"/>
          <p:cNvSpPr/>
          <p:nvPr/>
        </p:nvSpPr>
        <p:spPr>
          <a:xfrm rot="10800000">
            <a:off x="4274839" y="48920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30" name="Rectangle 1129"/>
          <p:cNvSpPr/>
          <p:nvPr/>
        </p:nvSpPr>
        <p:spPr>
          <a:xfrm rot="10800000">
            <a:off x="3939559" y="489204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31" name="Rectangle 1130"/>
          <p:cNvSpPr/>
          <p:nvPr/>
        </p:nvSpPr>
        <p:spPr>
          <a:xfrm rot="10800000">
            <a:off x="3771918" y="489204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33" name="Rectangle 1132"/>
          <p:cNvSpPr/>
          <p:nvPr/>
        </p:nvSpPr>
        <p:spPr>
          <a:xfrm rot="10800000">
            <a:off x="2933713" y="489204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35" name="Rectangle 1134"/>
          <p:cNvSpPr/>
          <p:nvPr/>
        </p:nvSpPr>
        <p:spPr>
          <a:xfrm rot="10800000">
            <a:off x="5615956" y="4892040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36" name="Rectangle 1135"/>
          <p:cNvSpPr/>
          <p:nvPr/>
        </p:nvSpPr>
        <p:spPr>
          <a:xfrm rot="10800000">
            <a:off x="5448316" y="48920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37" name="Rectangle 1136"/>
          <p:cNvSpPr/>
          <p:nvPr/>
        </p:nvSpPr>
        <p:spPr>
          <a:xfrm>
            <a:off x="3185179" y="43891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38" name="Rectangle 1137"/>
          <p:cNvSpPr/>
          <p:nvPr/>
        </p:nvSpPr>
        <p:spPr>
          <a:xfrm>
            <a:off x="3268999" y="42214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39" name="Rectangle 1138"/>
          <p:cNvSpPr/>
          <p:nvPr/>
        </p:nvSpPr>
        <p:spPr>
          <a:xfrm>
            <a:off x="3688104" y="43891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40" name="Rectangle 1139"/>
          <p:cNvSpPr/>
          <p:nvPr/>
        </p:nvSpPr>
        <p:spPr>
          <a:xfrm>
            <a:off x="4191025" y="43891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41" name="Rectangle 1140"/>
          <p:cNvSpPr/>
          <p:nvPr/>
        </p:nvSpPr>
        <p:spPr>
          <a:xfrm>
            <a:off x="4023385" y="43891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42" name="Rectangle 1141"/>
          <p:cNvSpPr/>
          <p:nvPr/>
        </p:nvSpPr>
        <p:spPr>
          <a:xfrm>
            <a:off x="3604280" y="42214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44" name="Rectangle 1143"/>
          <p:cNvSpPr/>
          <p:nvPr/>
        </p:nvSpPr>
        <p:spPr>
          <a:xfrm>
            <a:off x="3939563" y="42214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45" name="Rectangle 1144"/>
          <p:cNvSpPr/>
          <p:nvPr/>
        </p:nvSpPr>
        <p:spPr>
          <a:xfrm>
            <a:off x="4358665" y="43891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47" name="Rectangle 1146"/>
          <p:cNvSpPr/>
          <p:nvPr/>
        </p:nvSpPr>
        <p:spPr>
          <a:xfrm>
            <a:off x="4442483" y="42214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48" name="Rectangle 1147"/>
          <p:cNvSpPr/>
          <p:nvPr/>
        </p:nvSpPr>
        <p:spPr>
          <a:xfrm>
            <a:off x="4777763" y="42214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49" name="Rectangle 1148"/>
          <p:cNvSpPr/>
          <p:nvPr/>
        </p:nvSpPr>
        <p:spPr>
          <a:xfrm>
            <a:off x="4610123" y="42214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50" name="Rectangle 1149"/>
          <p:cNvSpPr/>
          <p:nvPr/>
        </p:nvSpPr>
        <p:spPr>
          <a:xfrm>
            <a:off x="5029226" y="43891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51" name="Rectangle 1150"/>
          <p:cNvSpPr/>
          <p:nvPr/>
        </p:nvSpPr>
        <p:spPr>
          <a:xfrm>
            <a:off x="5196866" y="43891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52" name="Rectangle 1151"/>
          <p:cNvSpPr/>
          <p:nvPr/>
        </p:nvSpPr>
        <p:spPr>
          <a:xfrm>
            <a:off x="5532141" y="43891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53" name="Rectangle 1152"/>
          <p:cNvSpPr/>
          <p:nvPr/>
        </p:nvSpPr>
        <p:spPr>
          <a:xfrm>
            <a:off x="5364503" y="43891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54" name="Rectangle 1153"/>
          <p:cNvSpPr/>
          <p:nvPr/>
        </p:nvSpPr>
        <p:spPr>
          <a:xfrm>
            <a:off x="4945403" y="42214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55" name="Rectangle 1154"/>
          <p:cNvSpPr/>
          <p:nvPr/>
        </p:nvSpPr>
        <p:spPr>
          <a:xfrm>
            <a:off x="5448319" y="42214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56" name="Rectangle 1155"/>
          <p:cNvSpPr/>
          <p:nvPr/>
        </p:nvSpPr>
        <p:spPr>
          <a:xfrm>
            <a:off x="5280680" y="42214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58" name="Rectangle 1157"/>
          <p:cNvSpPr/>
          <p:nvPr/>
        </p:nvSpPr>
        <p:spPr>
          <a:xfrm>
            <a:off x="5615959" y="4221481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59" name="Rectangle 1158"/>
          <p:cNvSpPr/>
          <p:nvPr/>
        </p:nvSpPr>
        <p:spPr>
          <a:xfrm>
            <a:off x="5699781" y="4389120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60" name="Rectangle 1159"/>
          <p:cNvSpPr/>
          <p:nvPr/>
        </p:nvSpPr>
        <p:spPr>
          <a:xfrm rot="10800000">
            <a:off x="5196865" y="47244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61" name="Rectangle 1160"/>
          <p:cNvSpPr/>
          <p:nvPr/>
        </p:nvSpPr>
        <p:spPr>
          <a:xfrm rot="10800000">
            <a:off x="4861585" y="47244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62" name="Rectangle 1161"/>
          <p:cNvSpPr/>
          <p:nvPr/>
        </p:nvSpPr>
        <p:spPr>
          <a:xfrm rot="10800000">
            <a:off x="4693945" y="47244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63" name="Rectangle 1162"/>
          <p:cNvSpPr/>
          <p:nvPr/>
        </p:nvSpPr>
        <p:spPr>
          <a:xfrm rot="10800000">
            <a:off x="4526305" y="47244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64" name="Rectangle 1163"/>
          <p:cNvSpPr/>
          <p:nvPr/>
        </p:nvSpPr>
        <p:spPr>
          <a:xfrm rot="10800000">
            <a:off x="4023385" y="472440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65" name="Rectangle 1164"/>
          <p:cNvSpPr/>
          <p:nvPr/>
        </p:nvSpPr>
        <p:spPr>
          <a:xfrm rot="10800000">
            <a:off x="3688103" y="472440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66" name="Rectangle 1165"/>
          <p:cNvSpPr/>
          <p:nvPr/>
        </p:nvSpPr>
        <p:spPr>
          <a:xfrm rot="10800000">
            <a:off x="3855744" y="47244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69" name="Rectangle 1168"/>
          <p:cNvSpPr/>
          <p:nvPr/>
        </p:nvSpPr>
        <p:spPr>
          <a:xfrm rot="10800000">
            <a:off x="5699783" y="4724400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70" name="Rectangle 1169"/>
          <p:cNvSpPr/>
          <p:nvPr/>
        </p:nvSpPr>
        <p:spPr>
          <a:xfrm rot="10800000">
            <a:off x="5280679" y="45567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71" name="Rectangle 1170"/>
          <p:cNvSpPr/>
          <p:nvPr/>
        </p:nvSpPr>
        <p:spPr>
          <a:xfrm rot="10800000">
            <a:off x="5113043" y="45567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72" name="Rectangle 1171"/>
          <p:cNvSpPr/>
          <p:nvPr/>
        </p:nvSpPr>
        <p:spPr>
          <a:xfrm rot="10800000">
            <a:off x="4777761" y="45567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73" name="Rectangle 1172"/>
          <p:cNvSpPr/>
          <p:nvPr/>
        </p:nvSpPr>
        <p:spPr>
          <a:xfrm rot="10800000">
            <a:off x="4274840" y="45567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74" name="Rectangle 1173"/>
          <p:cNvSpPr/>
          <p:nvPr/>
        </p:nvSpPr>
        <p:spPr>
          <a:xfrm rot="10800000">
            <a:off x="4442481" y="45567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75" name="Rectangle 1174"/>
          <p:cNvSpPr/>
          <p:nvPr/>
        </p:nvSpPr>
        <p:spPr>
          <a:xfrm rot="10800000">
            <a:off x="4107199" y="45567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76" name="Rectangle 1175"/>
          <p:cNvSpPr/>
          <p:nvPr/>
        </p:nvSpPr>
        <p:spPr>
          <a:xfrm rot="10800000">
            <a:off x="3939560" y="45567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77" name="Rectangle 1176"/>
          <p:cNvSpPr/>
          <p:nvPr/>
        </p:nvSpPr>
        <p:spPr>
          <a:xfrm rot="10800000">
            <a:off x="3604279" y="45567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78" name="Rectangle 1177"/>
          <p:cNvSpPr/>
          <p:nvPr/>
        </p:nvSpPr>
        <p:spPr>
          <a:xfrm rot="10800000">
            <a:off x="3771920" y="45567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79" name="Rectangle 1178"/>
          <p:cNvSpPr/>
          <p:nvPr/>
        </p:nvSpPr>
        <p:spPr>
          <a:xfrm rot="10800000">
            <a:off x="3436637" y="45567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80" name="Rectangle 1179"/>
          <p:cNvSpPr/>
          <p:nvPr/>
        </p:nvSpPr>
        <p:spPr>
          <a:xfrm rot="10800000">
            <a:off x="3268997" y="45567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81" name="Rectangle 1180"/>
          <p:cNvSpPr/>
          <p:nvPr/>
        </p:nvSpPr>
        <p:spPr>
          <a:xfrm rot="10800000">
            <a:off x="2933715" y="45567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82" name="Rectangle 1181"/>
          <p:cNvSpPr/>
          <p:nvPr/>
        </p:nvSpPr>
        <p:spPr>
          <a:xfrm rot="10800000">
            <a:off x="3101357" y="45567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83" name="Rectangle 1182"/>
          <p:cNvSpPr/>
          <p:nvPr/>
        </p:nvSpPr>
        <p:spPr>
          <a:xfrm rot="10800000">
            <a:off x="5615959" y="4556760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84" name="Rectangle 1183"/>
          <p:cNvSpPr/>
          <p:nvPr/>
        </p:nvSpPr>
        <p:spPr>
          <a:xfrm rot="10800000">
            <a:off x="3352820" y="47244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85" name="Rectangle 1184"/>
          <p:cNvSpPr/>
          <p:nvPr/>
        </p:nvSpPr>
        <p:spPr>
          <a:xfrm rot="10800000">
            <a:off x="3520460" y="47244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86" name="Rectangle 1185"/>
          <p:cNvSpPr/>
          <p:nvPr/>
        </p:nvSpPr>
        <p:spPr>
          <a:xfrm rot="10800000">
            <a:off x="3268995" y="489204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87" name="Rectangle 1186"/>
          <p:cNvSpPr/>
          <p:nvPr/>
        </p:nvSpPr>
        <p:spPr>
          <a:xfrm rot="10800000">
            <a:off x="3185178" y="505968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88" name="Rectangle 1187"/>
          <p:cNvSpPr/>
          <p:nvPr/>
        </p:nvSpPr>
        <p:spPr>
          <a:xfrm rot="10800000">
            <a:off x="3604277" y="489204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89" name="Rectangle 1188"/>
          <p:cNvSpPr/>
          <p:nvPr/>
        </p:nvSpPr>
        <p:spPr>
          <a:xfrm rot="10800000">
            <a:off x="3688103" y="505968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92" name="Rectangle 1191"/>
          <p:cNvSpPr/>
          <p:nvPr/>
        </p:nvSpPr>
        <p:spPr>
          <a:xfrm rot="10800000">
            <a:off x="3101355" y="55626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93" name="Rectangle 1192"/>
          <p:cNvSpPr/>
          <p:nvPr/>
        </p:nvSpPr>
        <p:spPr>
          <a:xfrm>
            <a:off x="5113046" y="35509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94" name="Rectangle 1193"/>
          <p:cNvSpPr/>
          <p:nvPr/>
        </p:nvSpPr>
        <p:spPr>
          <a:xfrm>
            <a:off x="5448321" y="35509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95" name="Rectangle 1194"/>
          <p:cNvSpPr/>
          <p:nvPr/>
        </p:nvSpPr>
        <p:spPr>
          <a:xfrm>
            <a:off x="5280683" y="35509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96" name="Rectangle 1195"/>
          <p:cNvSpPr/>
          <p:nvPr/>
        </p:nvSpPr>
        <p:spPr>
          <a:xfrm>
            <a:off x="5029226" y="37185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97" name="Rectangle 1196"/>
          <p:cNvSpPr/>
          <p:nvPr/>
        </p:nvSpPr>
        <p:spPr>
          <a:xfrm>
            <a:off x="5364503" y="37185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98" name="Rectangle 1197"/>
          <p:cNvSpPr/>
          <p:nvPr/>
        </p:nvSpPr>
        <p:spPr>
          <a:xfrm>
            <a:off x="4777763" y="38862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99" name="Rectangle 1198"/>
          <p:cNvSpPr/>
          <p:nvPr/>
        </p:nvSpPr>
        <p:spPr>
          <a:xfrm>
            <a:off x="4861584" y="40538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00" name="Rectangle 1199"/>
          <p:cNvSpPr/>
          <p:nvPr/>
        </p:nvSpPr>
        <p:spPr>
          <a:xfrm>
            <a:off x="3771922" y="321564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01" name="Rectangle 1200"/>
          <p:cNvSpPr/>
          <p:nvPr/>
        </p:nvSpPr>
        <p:spPr>
          <a:xfrm>
            <a:off x="3604281" y="321564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02" name="Rectangle 1201"/>
          <p:cNvSpPr/>
          <p:nvPr/>
        </p:nvSpPr>
        <p:spPr>
          <a:xfrm rot="10800000">
            <a:off x="3604277" y="55626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03" name="Rectangle 1202"/>
          <p:cNvSpPr/>
          <p:nvPr/>
        </p:nvSpPr>
        <p:spPr>
          <a:xfrm rot="10800000">
            <a:off x="3855744" y="539496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05" name="Rectangle 1204"/>
          <p:cNvSpPr/>
          <p:nvPr/>
        </p:nvSpPr>
        <p:spPr>
          <a:xfrm rot="10800000">
            <a:off x="3771918" y="55626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06" name="Rectangle 1205"/>
          <p:cNvSpPr/>
          <p:nvPr/>
        </p:nvSpPr>
        <p:spPr>
          <a:xfrm rot="10800000">
            <a:off x="3939559" y="55626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07" name="Rectangle 1206"/>
          <p:cNvSpPr/>
          <p:nvPr/>
        </p:nvSpPr>
        <p:spPr>
          <a:xfrm rot="10800000">
            <a:off x="3688103" y="573024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08" name="Rectangle 1207"/>
          <p:cNvSpPr/>
          <p:nvPr/>
        </p:nvSpPr>
        <p:spPr>
          <a:xfrm>
            <a:off x="4945402" y="321564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09" name="Rectangle 1208"/>
          <p:cNvSpPr/>
          <p:nvPr/>
        </p:nvSpPr>
        <p:spPr>
          <a:xfrm>
            <a:off x="4861584" y="3383281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10" name="Rectangle 1209"/>
          <p:cNvSpPr/>
          <p:nvPr/>
        </p:nvSpPr>
        <p:spPr>
          <a:xfrm>
            <a:off x="5196865" y="40538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12" name="Rectangle 1211"/>
          <p:cNvSpPr/>
          <p:nvPr/>
        </p:nvSpPr>
        <p:spPr>
          <a:xfrm rot="10800000">
            <a:off x="4861579" y="57302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13" name="Rectangle 1212"/>
          <p:cNvSpPr/>
          <p:nvPr/>
        </p:nvSpPr>
        <p:spPr>
          <a:xfrm rot="10800000">
            <a:off x="5364501" y="47244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14" name="Rectangle 1213"/>
          <p:cNvSpPr/>
          <p:nvPr/>
        </p:nvSpPr>
        <p:spPr>
          <a:xfrm rot="10800000">
            <a:off x="5280679" y="48920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15" name="Rectangle 1214"/>
          <p:cNvSpPr/>
          <p:nvPr/>
        </p:nvSpPr>
        <p:spPr>
          <a:xfrm>
            <a:off x="3101360" y="38862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16" name="Rectangle 1215"/>
          <p:cNvSpPr/>
          <p:nvPr/>
        </p:nvSpPr>
        <p:spPr>
          <a:xfrm>
            <a:off x="3185179" y="40538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18" name="Rectangle 1217"/>
          <p:cNvSpPr/>
          <p:nvPr/>
        </p:nvSpPr>
        <p:spPr>
          <a:xfrm>
            <a:off x="3017540" y="43891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19" name="Rectangle 1218"/>
          <p:cNvSpPr/>
          <p:nvPr/>
        </p:nvSpPr>
        <p:spPr>
          <a:xfrm rot="10800000">
            <a:off x="5448319" y="45567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20" name="Rectangle 1219"/>
          <p:cNvSpPr/>
          <p:nvPr/>
        </p:nvSpPr>
        <p:spPr>
          <a:xfrm rot="10800000">
            <a:off x="5532141" y="47244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21" name="Rectangle 1220"/>
          <p:cNvSpPr/>
          <p:nvPr/>
        </p:nvSpPr>
        <p:spPr>
          <a:xfrm rot="10800000">
            <a:off x="5364501" y="50596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22" name="Rectangle 1221"/>
          <p:cNvSpPr/>
          <p:nvPr/>
        </p:nvSpPr>
        <p:spPr>
          <a:xfrm rot="10800000">
            <a:off x="5532144" y="50596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23" name="Rectangle 1222"/>
          <p:cNvSpPr/>
          <p:nvPr/>
        </p:nvSpPr>
        <p:spPr>
          <a:xfrm rot="10800000">
            <a:off x="5448320" y="55626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24" name="Rectangle 1223"/>
          <p:cNvSpPr/>
          <p:nvPr/>
        </p:nvSpPr>
        <p:spPr>
          <a:xfrm rot="10800000">
            <a:off x="5532136" y="57302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25" name="Rectangle 1224"/>
          <p:cNvSpPr/>
          <p:nvPr/>
        </p:nvSpPr>
        <p:spPr>
          <a:xfrm rot="10800000">
            <a:off x="5113040" y="52273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26" name="Rectangle 1225"/>
          <p:cNvSpPr/>
          <p:nvPr/>
        </p:nvSpPr>
        <p:spPr>
          <a:xfrm rot="10800000">
            <a:off x="5029225" y="53949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27" name="Rectangle 1226"/>
          <p:cNvSpPr/>
          <p:nvPr/>
        </p:nvSpPr>
        <p:spPr>
          <a:xfrm rot="10800000">
            <a:off x="5196865" y="53949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28" name="Rectangle 1227"/>
          <p:cNvSpPr/>
          <p:nvPr/>
        </p:nvSpPr>
        <p:spPr>
          <a:xfrm rot="10800000">
            <a:off x="5113044" y="55626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29" name="Rectangle 1228"/>
          <p:cNvSpPr/>
          <p:nvPr/>
        </p:nvSpPr>
        <p:spPr>
          <a:xfrm rot="10800000">
            <a:off x="4693945" y="50596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30" name="Rectangle 1229"/>
          <p:cNvSpPr/>
          <p:nvPr/>
        </p:nvSpPr>
        <p:spPr>
          <a:xfrm rot="10800000">
            <a:off x="4777760" y="52273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31" name="Rectangle 1230"/>
          <p:cNvSpPr/>
          <p:nvPr/>
        </p:nvSpPr>
        <p:spPr>
          <a:xfrm rot="10800000">
            <a:off x="4610120" y="52273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32" name="Rectangle 1231"/>
          <p:cNvSpPr/>
          <p:nvPr/>
        </p:nvSpPr>
        <p:spPr>
          <a:xfrm rot="10800000">
            <a:off x="4693945" y="53949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33" name="Rectangle 1232"/>
          <p:cNvSpPr/>
          <p:nvPr/>
        </p:nvSpPr>
        <p:spPr>
          <a:xfrm rot="10800000">
            <a:off x="4442484" y="55626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35" name="Rectangle 1234"/>
          <p:cNvSpPr/>
          <p:nvPr/>
        </p:nvSpPr>
        <p:spPr>
          <a:xfrm rot="10800000">
            <a:off x="3352820" y="573024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36" name="Rectangle 1235"/>
          <p:cNvSpPr/>
          <p:nvPr/>
        </p:nvSpPr>
        <p:spPr>
          <a:xfrm>
            <a:off x="4107203" y="321564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37" name="Rectangle 1236"/>
          <p:cNvSpPr/>
          <p:nvPr/>
        </p:nvSpPr>
        <p:spPr>
          <a:xfrm>
            <a:off x="4777762" y="321564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39" name="Rectangle 1238"/>
          <p:cNvSpPr/>
          <p:nvPr/>
        </p:nvSpPr>
        <p:spPr>
          <a:xfrm>
            <a:off x="3771925" y="35509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40" name="Rectangle 1239"/>
          <p:cNvSpPr/>
          <p:nvPr/>
        </p:nvSpPr>
        <p:spPr>
          <a:xfrm>
            <a:off x="4107206" y="35509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41" name="Rectangle 1240"/>
          <p:cNvSpPr/>
          <p:nvPr/>
        </p:nvSpPr>
        <p:spPr>
          <a:xfrm>
            <a:off x="3269000" y="35509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42" name="Rectangle 1241"/>
          <p:cNvSpPr/>
          <p:nvPr/>
        </p:nvSpPr>
        <p:spPr>
          <a:xfrm>
            <a:off x="3436639" y="35509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43" name="Rectangle 1242"/>
          <p:cNvSpPr/>
          <p:nvPr/>
        </p:nvSpPr>
        <p:spPr>
          <a:xfrm>
            <a:off x="3352819" y="37185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44" name="Rectangle 1243"/>
          <p:cNvSpPr/>
          <p:nvPr/>
        </p:nvSpPr>
        <p:spPr>
          <a:xfrm>
            <a:off x="3688104" y="37185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45" name="Rectangle 1244"/>
          <p:cNvSpPr/>
          <p:nvPr/>
        </p:nvSpPr>
        <p:spPr>
          <a:xfrm>
            <a:off x="3855745" y="37185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46" name="Rectangle 1245"/>
          <p:cNvSpPr/>
          <p:nvPr/>
        </p:nvSpPr>
        <p:spPr>
          <a:xfrm>
            <a:off x="3771923" y="38862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47" name="Rectangle 1246"/>
          <p:cNvSpPr/>
          <p:nvPr/>
        </p:nvSpPr>
        <p:spPr>
          <a:xfrm>
            <a:off x="4107204" y="38862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48" name="Rectangle 1247"/>
          <p:cNvSpPr/>
          <p:nvPr/>
        </p:nvSpPr>
        <p:spPr>
          <a:xfrm>
            <a:off x="3520461" y="40538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49" name="Rectangle 1248"/>
          <p:cNvSpPr/>
          <p:nvPr/>
        </p:nvSpPr>
        <p:spPr>
          <a:xfrm>
            <a:off x="3436638" y="42214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50" name="Rectangle 1249"/>
          <p:cNvSpPr/>
          <p:nvPr/>
        </p:nvSpPr>
        <p:spPr>
          <a:xfrm>
            <a:off x="4023386" y="40538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51" name="Rectangle 1250"/>
          <p:cNvSpPr/>
          <p:nvPr/>
        </p:nvSpPr>
        <p:spPr>
          <a:xfrm>
            <a:off x="4107203" y="42214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52" name="Rectangle 1251"/>
          <p:cNvSpPr/>
          <p:nvPr/>
        </p:nvSpPr>
        <p:spPr>
          <a:xfrm>
            <a:off x="3520461" y="43891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54" name="Rectangle 1253"/>
          <p:cNvSpPr/>
          <p:nvPr/>
        </p:nvSpPr>
        <p:spPr>
          <a:xfrm>
            <a:off x="4358665" y="40538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55" name="Rectangle 1254"/>
          <p:cNvSpPr/>
          <p:nvPr/>
        </p:nvSpPr>
        <p:spPr>
          <a:xfrm>
            <a:off x="4274841" y="42214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56" name="Rectangle 1255"/>
          <p:cNvSpPr/>
          <p:nvPr/>
        </p:nvSpPr>
        <p:spPr>
          <a:xfrm>
            <a:off x="4191025" y="3383281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57" name="Rectangle 1256"/>
          <p:cNvSpPr/>
          <p:nvPr/>
        </p:nvSpPr>
        <p:spPr>
          <a:xfrm>
            <a:off x="4274844" y="35509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58" name="Rectangle 1257"/>
          <p:cNvSpPr/>
          <p:nvPr/>
        </p:nvSpPr>
        <p:spPr>
          <a:xfrm>
            <a:off x="4358665" y="37185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59" name="Rectangle 1258"/>
          <p:cNvSpPr/>
          <p:nvPr/>
        </p:nvSpPr>
        <p:spPr>
          <a:xfrm>
            <a:off x="4693945" y="43891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60" name="Rectangle 1259"/>
          <p:cNvSpPr/>
          <p:nvPr/>
        </p:nvSpPr>
        <p:spPr>
          <a:xfrm rot="10800000">
            <a:off x="4945401" y="45567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61" name="Rectangle 1260"/>
          <p:cNvSpPr/>
          <p:nvPr/>
        </p:nvSpPr>
        <p:spPr>
          <a:xfrm rot="10800000">
            <a:off x="4610121" y="45567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62" name="Rectangle 1261"/>
          <p:cNvSpPr/>
          <p:nvPr/>
        </p:nvSpPr>
        <p:spPr>
          <a:xfrm>
            <a:off x="3352823" y="43891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64" name="Rectangle 1263"/>
          <p:cNvSpPr/>
          <p:nvPr/>
        </p:nvSpPr>
        <p:spPr>
          <a:xfrm rot="10800000">
            <a:off x="4107199" y="48920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65" name="Rectangle 1264"/>
          <p:cNvSpPr/>
          <p:nvPr/>
        </p:nvSpPr>
        <p:spPr>
          <a:xfrm rot="10800000">
            <a:off x="4191025" y="47244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66" name="Rectangle 1265"/>
          <p:cNvSpPr/>
          <p:nvPr/>
        </p:nvSpPr>
        <p:spPr>
          <a:xfrm rot="10800000">
            <a:off x="4358665" y="57302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67" name="Rectangle 1266"/>
          <p:cNvSpPr/>
          <p:nvPr/>
        </p:nvSpPr>
        <p:spPr>
          <a:xfrm rot="10800000">
            <a:off x="4358665" y="50596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68" name="Rectangle 1267"/>
          <p:cNvSpPr/>
          <p:nvPr/>
        </p:nvSpPr>
        <p:spPr>
          <a:xfrm rot="10800000">
            <a:off x="4107199" y="52273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69" name="Rectangle 1268"/>
          <p:cNvSpPr/>
          <p:nvPr/>
        </p:nvSpPr>
        <p:spPr>
          <a:xfrm rot="10800000">
            <a:off x="4358665" y="47244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70" name="Rectangle 1269"/>
          <p:cNvSpPr/>
          <p:nvPr/>
        </p:nvSpPr>
        <p:spPr>
          <a:xfrm rot="10800000">
            <a:off x="4442479" y="48920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71" name="Rectangle 1270"/>
          <p:cNvSpPr/>
          <p:nvPr/>
        </p:nvSpPr>
        <p:spPr>
          <a:xfrm rot="10800000">
            <a:off x="4358665" y="53949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73" name="Rectangle 1272"/>
          <p:cNvSpPr/>
          <p:nvPr/>
        </p:nvSpPr>
        <p:spPr>
          <a:xfrm rot="10800000">
            <a:off x="4274844" y="55626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74" name="Rectangle 1273"/>
          <p:cNvSpPr/>
          <p:nvPr/>
        </p:nvSpPr>
        <p:spPr>
          <a:xfrm rot="10800000">
            <a:off x="5029225" y="47244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75" name="Rectangle 1274"/>
          <p:cNvSpPr/>
          <p:nvPr/>
        </p:nvSpPr>
        <p:spPr>
          <a:xfrm rot="10800000">
            <a:off x="4945399" y="48920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95" name="Rectangle 194"/>
          <p:cNvSpPr/>
          <p:nvPr/>
        </p:nvSpPr>
        <p:spPr>
          <a:xfrm>
            <a:off x="2766077" y="8686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45" name="Rectangle 444"/>
          <p:cNvSpPr/>
          <p:nvPr/>
        </p:nvSpPr>
        <p:spPr>
          <a:xfrm rot="10800000">
            <a:off x="2766075" y="18745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93" name="Rectangle 392"/>
          <p:cNvSpPr/>
          <p:nvPr/>
        </p:nvSpPr>
        <p:spPr>
          <a:xfrm rot="10800000">
            <a:off x="2849897" y="20421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23" name="Rectangle 322"/>
          <p:cNvSpPr/>
          <p:nvPr/>
        </p:nvSpPr>
        <p:spPr>
          <a:xfrm rot="10800000">
            <a:off x="2849899" y="23774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06" name="Rectangle 305"/>
          <p:cNvSpPr/>
          <p:nvPr/>
        </p:nvSpPr>
        <p:spPr>
          <a:xfrm rot="10800000">
            <a:off x="2766073" y="25450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" name="Rectangle 1"/>
          <p:cNvSpPr/>
          <p:nvPr/>
        </p:nvSpPr>
        <p:spPr>
          <a:xfrm rot="10800000">
            <a:off x="2766069" y="28803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50" name="Rectangle 249"/>
          <p:cNvSpPr/>
          <p:nvPr/>
        </p:nvSpPr>
        <p:spPr>
          <a:xfrm rot="10800000">
            <a:off x="2849892" y="30480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06" name="Rectangle 905"/>
          <p:cNvSpPr/>
          <p:nvPr/>
        </p:nvSpPr>
        <p:spPr>
          <a:xfrm>
            <a:off x="2766070" y="35509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31" name="Rectangle 930"/>
          <p:cNvSpPr/>
          <p:nvPr/>
        </p:nvSpPr>
        <p:spPr>
          <a:xfrm rot="10800000">
            <a:off x="2766068" y="45567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32" name="Rectangle 931"/>
          <p:cNvSpPr/>
          <p:nvPr/>
        </p:nvSpPr>
        <p:spPr>
          <a:xfrm rot="10800000">
            <a:off x="2849890" y="47244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48" name="Rectangle 847"/>
          <p:cNvSpPr/>
          <p:nvPr/>
        </p:nvSpPr>
        <p:spPr>
          <a:xfrm rot="10800000">
            <a:off x="2766065" y="48920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26" name="Rectangle 825"/>
          <p:cNvSpPr/>
          <p:nvPr/>
        </p:nvSpPr>
        <p:spPr>
          <a:xfrm rot="10800000">
            <a:off x="2766066" y="52273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36" name="Rectangle 935"/>
          <p:cNvSpPr/>
          <p:nvPr/>
        </p:nvSpPr>
        <p:spPr>
          <a:xfrm rot="10800000">
            <a:off x="2849885" y="57302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92" name="Rectangle 391"/>
          <p:cNvSpPr/>
          <p:nvPr/>
        </p:nvSpPr>
        <p:spPr>
          <a:xfrm rot="10800000">
            <a:off x="502934" y="20421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80" name="Rectangle 879"/>
          <p:cNvSpPr/>
          <p:nvPr/>
        </p:nvSpPr>
        <p:spPr>
          <a:xfrm rot="10800000">
            <a:off x="502927" y="47244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68" name="Rectangle 1167"/>
          <p:cNvSpPr/>
          <p:nvPr/>
        </p:nvSpPr>
        <p:spPr>
          <a:xfrm rot="10800000">
            <a:off x="3185178" y="47244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92" name="Rectangle 591"/>
          <p:cNvSpPr/>
          <p:nvPr/>
        </p:nvSpPr>
        <p:spPr>
          <a:xfrm rot="10800000">
            <a:off x="3185181" y="20421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40" name="Rectangle 239"/>
          <p:cNvSpPr/>
          <p:nvPr/>
        </p:nvSpPr>
        <p:spPr>
          <a:xfrm rot="10800000">
            <a:off x="1676420" y="304800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45" name="Rectangle 244"/>
          <p:cNvSpPr/>
          <p:nvPr/>
        </p:nvSpPr>
        <p:spPr>
          <a:xfrm rot="10800000">
            <a:off x="1173499" y="30480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47" name="Rectangle 246"/>
          <p:cNvSpPr/>
          <p:nvPr/>
        </p:nvSpPr>
        <p:spPr>
          <a:xfrm rot="10800000">
            <a:off x="670576" y="304800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44" name="Rectangle 243"/>
          <p:cNvSpPr/>
          <p:nvPr/>
        </p:nvSpPr>
        <p:spPr>
          <a:xfrm rot="10800000">
            <a:off x="1005858" y="30480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46" name="Rectangle 245"/>
          <p:cNvSpPr/>
          <p:nvPr/>
        </p:nvSpPr>
        <p:spPr>
          <a:xfrm rot="10800000">
            <a:off x="838216" y="30480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59" name="Rectangle 658"/>
          <p:cNvSpPr/>
          <p:nvPr/>
        </p:nvSpPr>
        <p:spPr>
          <a:xfrm rot="10800000">
            <a:off x="3352824" y="30480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28" name="Rectangle 627"/>
          <p:cNvSpPr/>
          <p:nvPr/>
        </p:nvSpPr>
        <p:spPr>
          <a:xfrm rot="10800000">
            <a:off x="3520464" y="304800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98" name="Rectangle 497"/>
          <p:cNvSpPr/>
          <p:nvPr/>
        </p:nvSpPr>
        <p:spPr>
          <a:xfrm rot="10800000">
            <a:off x="3855747" y="304800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90" name="Rectangle 689"/>
          <p:cNvSpPr/>
          <p:nvPr/>
        </p:nvSpPr>
        <p:spPr>
          <a:xfrm rot="10800000">
            <a:off x="4358668" y="30480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76" name="Rectangle 1275"/>
          <p:cNvSpPr/>
          <p:nvPr/>
        </p:nvSpPr>
        <p:spPr>
          <a:xfrm>
            <a:off x="6537956" y="204216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77" name="Rectangle 1276"/>
          <p:cNvSpPr/>
          <p:nvPr/>
        </p:nvSpPr>
        <p:spPr>
          <a:xfrm>
            <a:off x="6873237" y="204216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78" name="Rectangle 1277"/>
          <p:cNvSpPr/>
          <p:nvPr/>
        </p:nvSpPr>
        <p:spPr>
          <a:xfrm>
            <a:off x="6705596" y="204216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79" name="Rectangle 1278"/>
          <p:cNvSpPr/>
          <p:nvPr/>
        </p:nvSpPr>
        <p:spPr>
          <a:xfrm>
            <a:off x="6454136" y="1874520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80" name="Rectangle 1279"/>
          <p:cNvSpPr/>
          <p:nvPr/>
        </p:nvSpPr>
        <p:spPr>
          <a:xfrm>
            <a:off x="6621776" y="1874520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81" name="Rectangle 1280"/>
          <p:cNvSpPr/>
          <p:nvPr/>
        </p:nvSpPr>
        <p:spPr>
          <a:xfrm>
            <a:off x="6789416" y="1874520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82" name="Rectangle 1281"/>
          <p:cNvSpPr/>
          <p:nvPr/>
        </p:nvSpPr>
        <p:spPr>
          <a:xfrm>
            <a:off x="6957057" y="1874520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83" name="Rectangle 1282"/>
          <p:cNvSpPr/>
          <p:nvPr/>
        </p:nvSpPr>
        <p:spPr>
          <a:xfrm>
            <a:off x="7292340" y="1874520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84" name="Rectangle 1283"/>
          <p:cNvSpPr/>
          <p:nvPr/>
        </p:nvSpPr>
        <p:spPr>
          <a:xfrm>
            <a:off x="7459981" y="1874520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85" name="Rectangle 1284"/>
          <p:cNvSpPr/>
          <p:nvPr/>
        </p:nvSpPr>
        <p:spPr>
          <a:xfrm>
            <a:off x="7124699" y="1874520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86" name="Rectangle 1285"/>
          <p:cNvSpPr/>
          <p:nvPr/>
        </p:nvSpPr>
        <p:spPr>
          <a:xfrm>
            <a:off x="7627621" y="1874520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87" name="Rectangle 1286"/>
          <p:cNvSpPr/>
          <p:nvPr/>
        </p:nvSpPr>
        <p:spPr>
          <a:xfrm>
            <a:off x="7795260" y="1874520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88" name="Rectangle 1287"/>
          <p:cNvSpPr/>
          <p:nvPr/>
        </p:nvSpPr>
        <p:spPr>
          <a:xfrm>
            <a:off x="7962900" y="1874520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89" name="Rectangle 1288"/>
          <p:cNvSpPr/>
          <p:nvPr/>
        </p:nvSpPr>
        <p:spPr>
          <a:xfrm>
            <a:off x="8130540" y="1874520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90" name="Rectangle 1289"/>
          <p:cNvSpPr/>
          <p:nvPr/>
        </p:nvSpPr>
        <p:spPr>
          <a:xfrm>
            <a:off x="8298180" y="1874520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91" name="Rectangle 1290"/>
          <p:cNvSpPr/>
          <p:nvPr/>
        </p:nvSpPr>
        <p:spPr>
          <a:xfrm>
            <a:off x="8633460" y="1874520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92" name="Rectangle 1291"/>
          <p:cNvSpPr/>
          <p:nvPr/>
        </p:nvSpPr>
        <p:spPr>
          <a:xfrm>
            <a:off x="8968736" y="1874520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93" name="Rectangle 1292"/>
          <p:cNvSpPr/>
          <p:nvPr/>
        </p:nvSpPr>
        <p:spPr>
          <a:xfrm>
            <a:off x="8465820" y="1874520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94" name="Rectangle 1293"/>
          <p:cNvSpPr/>
          <p:nvPr/>
        </p:nvSpPr>
        <p:spPr>
          <a:xfrm>
            <a:off x="7376161" y="204216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95" name="Rectangle 1294"/>
          <p:cNvSpPr/>
          <p:nvPr/>
        </p:nvSpPr>
        <p:spPr>
          <a:xfrm>
            <a:off x="7711440" y="204216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96" name="Rectangle 1295"/>
          <p:cNvSpPr/>
          <p:nvPr/>
        </p:nvSpPr>
        <p:spPr>
          <a:xfrm>
            <a:off x="7879080" y="204216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97" name="Rectangle 1296"/>
          <p:cNvSpPr/>
          <p:nvPr/>
        </p:nvSpPr>
        <p:spPr>
          <a:xfrm>
            <a:off x="8046720" y="204216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98" name="Rectangle 1297"/>
          <p:cNvSpPr/>
          <p:nvPr/>
        </p:nvSpPr>
        <p:spPr>
          <a:xfrm>
            <a:off x="8884916" y="204216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99" name="Rectangle 1298"/>
          <p:cNvSpPr/>
          <p:nvPr/>
        </p:nvSpPr>
        <p:spPr>
          <a:xfrm>
            <a:off x="8717277" y="204216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00" name="Rectangle 1299"/>
          <p:cNvSpPr/>
          <p:nvPr/>
        </p:nvSpPr>
        <p:spPr>
          <a:xfrm>
            <a:off x="9052556" y="2042160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01" name="Rectangle 1300"/>
          <p:cNvSpPr/>
          <p:nvPr/>
        </p:nvSpPr>
        <p:spPr>
          <a:xfrm rot="10800000">
            <a:off x="8717274" y="43891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02" name="Rectangle 1301"/>
          <p:cNvSpPr/>
          <p:nvPr/>
        </p:nvSpPr>
        <p:spPr>
          <a:xfrm rot="10800000">
            <a:off x="8381997" y="43891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03" name="Rectangle 1302"/>
          <p:cNvSpPr/>
          <p:nvPr/>
        </p:nvSpPr>
        <p:spPr>
          <a:xfrm rot="10800000">
            <a:off x="8214357" y="43891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04" name="Rectangle 1303"/>
          <p:cNvSpPr/>
          <p:nvPr/>
        </p:nvSpPr>
        <p:spPr>
          <a:xfrm rot="10800000">
            <a:off x="8046717" y="43891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05" name="Rectangle 1304"/>
          <p:cNvSpPr/>
          <p:nvPr/>
        </p:nvSpPr>
        <p:spPr>
          <a:xfrm rot="10800000">
            <a:off x="7543797" y="43891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06" name="Rectangle 1305"/>
          <p:cNvSpPr/>
          <p:nvPr/>
        </p:nvSpPr>
        <p:spPr>
          <a:xfrm rot="10800000">
            <a:off x="6873233" y="438912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07" name="Rectangle 1306"/>
          <p:cNvSpPr/>
          <p:nvPr/>
        </p:nvSpPr>
        <p:spPr>
          <a:xfrm rot="10800000">
            <a:off x="6705593" y="438912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08" name="Rectangle 1307"/>
          <p:cNvSpPr/>
          <p:nvPr/>
        </p:nvSpPr>
        <p:spPr>
          <a:xfrm rot="10800000">
            <a:off x="9052555" y="4389120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09" name="Rectangle 1308"/>
          <p:cNvSpPr/>
          <p:nvPr/>
        </p:nvSpPr>
        <p:spPr>
          <a:xfrm>
            <a:off x="6621777" y="25450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10" name="Rectangle 1309"/>
          <p:cNvSpPr/>
          <p:nvPr/>
        </p:nvSpPr>
        <p:spPr>
          <a:xfrm>
            <a:off x="6957058" y="25450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11" name="Rectangle 1310"/>
          <p:cNvSpPr/>
          <p:nvPr/>
        </p:nvSpPr>
        <p:spPr>
          <a:xfrm>
            <a:off x="6537958" y="23774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12" name="Rectangle 1311"/>
          <p:cNvSpPr/>
          <p:nvPr/>
        </p:nvSpPr>
        <p:spPr>
          <a:xfrm>
            <a:off x="7627624" y="25450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13" name="Rectangle 1312"/>
          <p:cNvSpPr/>
          <p:nvPr/>
        </p:nvSpPr>
        <p:spPr>
          <a:xfrm>
            <a:off x="7459984" y="25450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14" name="Rectangle 1313"/>
          <p:cNvSpPr/>
          <p:nvPr/>
        </p:nvSpPr>
        <p:spPr>
          <a:xfrm>
            <a:off x="7040879" y="23774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15" name="Rectangle 1314"/>
          <p:cNvSpPr/>
          <p:nvPr/>
        </p:nvSpPr>
        <p:spPr>
          <a:xfrm>
            <a:off x="7376164" y="23774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16" name="Rectangle 1315"/>
          <p:cNvSpPr/>
          <p:nvPr/>
        </p:nvSpPr>
        <p:spPr>
          <a:xfrm>
            <a:off x="7962903" y="25450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17" name="Rectangle 1316"/>
          <p:cNvSpPr/>
          <p:nvPr/>
        </p:nvSpPr>
        <p:spPr>
          <a:xfrm>
            <a:off x="8298183" y="25450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18" name="Rectangle 1317"/>
          <p:cNvSpPr/>
          <p:nvPr/>
        </p:nvSpPr>
        <p:spPr>
          <a:xfrm>
            <a:off x="8130543" y="25450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19" name="Rectangle 1318"/>
          <p:cNvSpPr/>
          <p:nvPr/>
        </p:nvSpPr>
        <p:spPr>
          <a:xfrm>
            <a:off x="7879083" y="23774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20" name="Rectangle 1319"/>
          <p:cNvSpPr/>
          <p:nvPr/>
        </p:nvSpPr>
        <p:spPr>
          <a:xfrm>
            <a:off x="8214363" y="23774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21" name="Rectangle 1320"/>
          <p:cNvSpPr/>
          <p:nvPr/>
        </p:nvSpPr>
        <p:spPr>
          <a:xfrm>
            <a:off x="8046723" y="23774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22" name="Rectangle 1321"/>
          <p:cNvSpPr/>
          <p:nvPr/>
        </p:nvSpPr>
        <p:spPr>
          <a:xfrm>
            <a:off x="8633464" y="25450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23" name="Rectangle 1322"/>
          <p:cNvSpPr/>
          <p:nvPr/>
        </p:nvSpPr>
        <p:spPr>
          <a:xfrm>
            <a:off x="8968739" y="25450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24" name="Rectangle 1323"/>
          <p:cNvSpPr/>
          <p:nvPr/>
        </p:nvSpPr>
        <p:spPr>
          <a:xfrm>
            <a:off x="8382003" y="23774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25" name="Rectangle 1324"/>
          <p:cNvSpPr/>
          <p:nvPr/>
        </p:nvSpPr>
        <p:spPr>
          <a:xfrm>
            <a:off x="9052559" y="2377441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26" name="Rectangle 1325"/>
          <p:cNvSpPr/>
          <p:nvPr/>
        </p:nvSpPr>
        <p:spPr>
          <a:xfrm>
            <a:off x="9136379" y="2545081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28" name="Rectangle 1327"/>
          <p:cNvSpPr/>
          <p:nvPr/>
        </p:nvSpPr>
        <p:spPr>
          <a:xfrm>
            <a:off x="6789421" y="28803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29" name="Rectangle 1328"/>
          <p:cNvSpPr/>
          <p:nvPr/>
        </p:nvSpPr>
        <p:spPr>
          <a:xfrm>
            <a:off x="6873237" y="27127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30" name="Rectangle 1329"/>
          <p:cNvSpPr/>
          <p:nvPr/>
        </p:nvSpPr>
        <p:spPr>
          <a:xfrm>
            <a:off x="6705598" y="27127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31" name="Rectangle 1330"/>
          <p:cNvSpPr/>
          <p:nvPr/>
        </p:nvSpPr>
        <p:spPr>
          <a:xfrm>
            <a:off x="7124702" y="28803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32" name="Rectangle 1331"/>
          <p:cNvSpPr/>
          <p:nvPr/>
        </p:nvSpPr>
        <p:spPr>
          <a:xfrm>
            <a:off x="7292343" y="28803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33" name="Rectangle 1332"/>
          <p:cNvSpPr/>
          <p:nvPr/>
        </p:nvSpPr>
        <p:spPr>
          <a:xfrm>
            <a:off x="7627623" y="28803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34" name="Rectangle 1333"/>
          <p:cNvSpPr/>
          <p:nvPr/>
        </p:nvSpPr>
        <p:spPr>
          <a:xfrm>
            <a:off x="7040879" y="27127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35" name="Rectangle 1334"/>
          <p:cNvSpPr/>
          <p:nvPr/>
        </p:nvSpPr>
        <p:spPr>
          <a:xfrm>
            <a:off x="7376162" y="27127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36" name="Rectangle 1335"/>
          <p:cNvSpPr/>
          <p:nvPr/>
        </p:nvSpPr>
        <p:spPr>
          <a:xfrm>
            <a:off x="7962902" y="28803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37" name="Rectangle 1336"/>
          <p:cNvSpPr/>
          <p:nvPr/>
        </p:nvSpPr>
        <p:spPr>
          <a:xfrm>
            <a:off x="8130542" y="28803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38" name="Rectangle 1337"/>
          <p:cNvSpPr/>
          <p:nvPr/>
        </p:nvSpPr>
        <p:spPr>
          <a:xfrm>
            <a:off x="7711441" y="27127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39" name="Rectangle 1338"/>
          <p:cNvSpPr/>
          <p:nvPr/>
        </p:nvSpPr>
        <p:spPr>
          <a:xfrm>
            <a:off x="7879081" y="27127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40" name="Rectangle 1339"/>
          <p:cNvSpPr/>
          <p:nvPr/>
        </p:nvSpPr>
        <p:spPr>
          <a:xfrm>
            <a:off x="8046721" y="27127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41" name="Rectangle 1340"/>
          <p:cNvSpPr/>
          <p:nvPr/>
        </p:nvSpPr>
        <p:spPr>
          <a:xfrm>
            <a:off x="8465823" y="28803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42" name="Rectangle 1341"/>
          <p:cNvSpPr/>
          <p:nvPr/>
        </p:nvSpPr>
        <p:spPr>
          <a:xfrm>
            <a:off x="8968738" y="28803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43" name="Rectangle 1342"/>
          <p:cNvSpPr/>
          <p:nvPr/>
        </p:nvSpPr>
        <p:spPr>
          <a:xfrm>
            <a:off x="8801099" y="28803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44" name="Rectangle 1343"/>
          <p:cNvSpPr/>
          <p:nvPr/>
        </p:nvSpPr>
        <p:spPr>
          <a:xfrm>
            <a:off x="8382001" y="27127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45" name="Rectangle 1344"/>
          <p:cNvSpPr/>
          <p:nvPr/>
        </p:nvSpPr>
        <p:spPr>
          <a:xfrm>
            <a:off x="8549642" y="27127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46" name="Rectangle 1345"/>
          <p:cNvSpPr/>
          <p:nvPr/>
        </p:nvSpPr>
        <p:spPr>
          <a:xfrm>
            <a:off x="8884917" y="27127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47" name="Rectangle 1346"/>
          <p:cNvSpPr/>
          <p:nvPr/>
        </p:nvSpPr>
        <p:spPr>
          <a:xfrm>
            <a:off x="8717278" y="27127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48" name="Rectangle 1347"/>
          <p:cNvSpPr/>
          <p:nvPr/>
        </p:nvSpPr>
        <p:spPr>
          <a:xfrm>
            <a:off x="9052557" y="2712721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49" name="Rectangle 1348"/>
          <p:cNvSpPr/>
          <p:nvPr/>
        </p:nvSpPr>
        <p:spPr>
          <a:xfrm>
            <a:off x="9136378" y="2880361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50" name="Rectangle 1349"/>
          <p:cNvSpPr/>
          <p:nvPr/>
        </p:nvSpPr>
        <p:spPr>
          <a:xfrm>
            <a:off x="6454138" y="28803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51" name="Rectangle 1350"/>
          <p:cNvSpPr/>
          <p:nvPr/>
        </p:nvSpPr>
        <p:spPr>
          <a:xfrm rot="10800000">
            <a:off x="8801094" y="45567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52" name="Rectangle 1351"/>
          <p:cNvSpPr/>
          <p:nvPr/>
        </p:nvSpPr>
        <p:spPr>
          <a:xfrm rot="10800000">
            <a:off x="8465817" y="45567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53" name="Rectangle 1352"/>
          <p:cNvSpPr/>
          <p:nvPr/>
        </p:nvSpPr>
        <p:spPr>
          <a:xfrm rot="10800000">
            <a:off x="8633457" y="45567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54" name="Rectangle 1353"/>
          <p:cNvSpPr/>
          <p:nvPr/>
        </p:nvSpPr>
        <p:spPr>
          <a:xfrm rot="10800000">
            <a:off x="8130537" y="45567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55" name="Rectangle 1354"/>
          <p:cNvSpPr/>
          <p:nvPr/>
        </p:nvSpPr>
        <p:spPr>
          <a:xfrm rot="10800000">
            <a:off x="7962903" y="45567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56" name="Rectangle 1355"/>
          <p:cNvSpPr/>
          <p:nvPr/>
        </p:nvSpPr>
        <p:spPr>
          <a:xfrm rot="10800000">
            <a:off x="7627623" y="45567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57" name="Rectangle 1356"/>
          <p:cNvSpPr/>
          <p:nvPr/>
        </p:nvSpPr>
        <p:spPr>
          <a:xfrm rot="10800000">
            <a:off x="7459983" y="455676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58" name="Rectangle 1357"/>
          <p:cNvSpPr/>
          <p:nvPr/>
        </p:nvSpPr>
        <p:spPr>
          <a:xfrm rot="10800000">
            <a:off x="6454136" y="455676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59" name="Rectangle 1358"/>
          <p:cNvSpPr/>
          <p:nvPr/>
        </p:nvSpPr>
        <p:spPr>
          <a:xfrm rot="10800000">
            <a:off x="6621776" y="455676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60" name="Rectangle 1359"/>
          <p:cNvSpPr/>
          <p:nvPr/>
        </p:nvSpPr>
        <p:spPr>
          <a:xfrm rot="10800000">
            <a:off x="9136375" y="4556760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61" name="Rectangle 1360"/>
          <p:cNvSpPr/>
          <p:nvPr/>
        </p:nvSpPr>
        <p:spPr>
          <a:xfrm>
            <a:off x="6621778" y="220980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62" name="Rectangle 1361"/>
          <p:cNvSpPr/>
          <p:nvPr/>
        </p:nvSpPr>
        <p:spPr>
          <a:xfrm>
            <a:off x="6957057" y="220980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63" name="Rectangle 1362"/>
          <p:cNvSpPr/>
          <p:nvPr/>
        </p:nvSpPr>
        <p:spPr>
          <a:xfrm>
            <a:off x="6789416" y="220980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64" name="Rectangle 1363"/>
          <p:cNvSpPr/>
          <p:nvPr/>
        </p:nvSpPr>
        <p:spPr>
          <a:xfrm>
            <a:off x="7124701" y="220980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65" name="Rectangle 1364"/>
          <p:cNvSpPr/>
          <p:nvPr/>
        </p:nvSpPr>
        <p:spPr>
          <a:xfrm>
            <a:off x="7292342" y="220980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66" name="Rectangle 1365"/>
          <p:cNvSpPr/>
          <p:nvPr/>
        </p:nvSpPr>
        <p:spPr>
          <a:xfrm>
            <a:off x="7459983" y="220980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67" name="Rectangle 1366"/>
          <p:cNvSpPr/>
          <p:nvPr/>
        </p:nvSpPr>
        <p:spPr>
          <a:xfrm>
            <a:off x="7795262" y="2209801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68" name="Rectangle 1367"/>
          <p:cNvSpPr/>
          <p:nvPr/>
        </p:nvSpPr>
        <p:spPr>
          <a:xfrm>
            <a:off x="7962902" y="2209801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69" name="Rectangle 1368"/>
          <p:cNvSpPr/>
          <p:nvPr/>
        </p:nvSpPr>
        <p:spPr>
          <a:xfrm>
            <a:off x="8130542" y="2209801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70" name="Rectangle 1369"/>
          <p:cNvSpPr/>
          <p:nvPr/>
        </p:nvSpPr>
        <p:spPr>
          <a:xfrm>
            <a:off x="8465823" y="2209801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71" name="Rectangle 1370"/>
          <p:cNvSpPr/>
          <p:nvPr/>
        </p:nvSpPr>
        <p:spPr>
          <a:xfrm>
            <a:off x="8633463" y="2209801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72" name="Rectangle 1371"/>
          <p:cNvSpPr/>
          <p:nvPr/>
        </p:nvSpPr>
        <p:spPr>
          <a:xfrm>
            <a:off x="8968739" y="2209801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73" name="Rectangle 1372"/>
          <p:cNvSpPr/>
          <p:nvPr/>
        </p:nvSpPr>
        <p:spPr>
          <a:xfrm>
            <a:off x="8801100" y="2209801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74" name="Rectangle 1373"/>
          <p:cNvSpPr/>
          <p:nvPr/>
        </p:nvSpPr>
        <p:spPr>
          <a:xfrm>
            <a:off x="9136379" y="2209801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76" name="Rectangle 1375"/>
          <p:cNvSpPr/>
          <p:nvPr/>
        </p:nvSpPr>
        <p:spPr>
          <a:xfrm rot="10800000">
            <a:off x="8801099" y="42214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77" name="Rectangle 1376"/>
          <p:cNvSpPr/>
          <p:nvPr/>
        </p:nvSpPr>
        <p:spPr>
          <a:xfrm rot="10800000">
            <a:off x="8298183" y="42214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78" name="Rectangle 1377"/>
          <p:cNvSpPr/>
          <p:nvPr/>
        </p:nvSpPr>
        <p:spPr>
          <a:xfrm rot="10800000">
            <a:off x="7962903" y="42214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79" name="Rectangle 1378"/>
          <p:cNvSpPr/>
          <p:nvPr/>
        </p:nvSpPr>
        <p:spPr>
          <a:xfrm rot="10800000">
            <a:off x="7459983" y="422148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80" name="Rectangle 1379"/>
          <p:cNvSpPr/>
          <p:nvPr/>
        </p:nvSpPr>
        <p:spPr>
          <a:xfrm rot="10800000">
            <a:off x="7124701" y="422148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81" name="Rectangle 1380"/>
          <p:cNvSpPr/>
          <p:nvPr/>
        </p:nvSpPr>
        <p:spPr>
          <a:xfrm rot="10800000">
            <a:off x="6957058" y="422148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82" name="Rectangle 1381"/>
          <p:cNvSpPr/>
          <p:nvPr/>
        </p:nvSpPr>
        <p:spPr>
          <a:xfrm rot="10800000">
            <a:off x="6789418" y="422148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83" name="Rectangle 1382"/>
          <p:cNvSpPr/>
          <p:nvPr/>
        </p:nvSpPr>
        <p:spPr>
          <a:xfrm rot="10800000">
            <a:off x="6621776" y="422148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84" name="Rectangle 1383"/>
          <p:cNvSpPr/>
          <p:nvPr/>
        </p:nvSpPr>
        <p:spPr>
          <a:xfrm rot="10800000">
            <a:off x="8968739" y="42214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85" name="Rectangle 1384"/>
          <p:cNvSpPr/>
          <p:nvPr/>
        </p:nvSpPr>
        <p:spPr>
          <a:xfrm rot="10800000">
            <a:off x="9136381" y="4221480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86" name="Rectangle 1385"/>
          <p:cNvSpPr/>
          <p:nvPr/>
        </p:nvSpPr>
        <p:spPr>
          <a:xfrm rot="10800000">
            <a:off x="8717278" y="40538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87" name="Rectangle 1386"/>
          <p:cNvSpPr/>
          <p:nvPr/>
        </p:nvSpPr>
        <p:spPr>
          <a:xfrm rot="10800000">
            <a:off x="8381998" y="40538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88" name="Rectangle 1387"/>
          <p:cNvSpPr/>
          <p:nvPr/>
        </p:nvSpPr>
        <p:spPr>
          <a:xfrm rot="10800000">
            <a:off x="7711438" y="40538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89" name="Rectangle 1388"/>
          <p:cNvSpPr/>
          <p:nvPr/>
        </p:nvSpPr>
        <p:spPr>
          <a:xfrm rot="10800000">
            <a:off x="7879078" y="40538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90" name="Rectangle 1389"/>
          <p:cNvSpPr/>
          <p:nvPr/>
        </p:nvSpPr>
        <p:spPr>
          <a:xfrm rot="10800000">
            <a:off x="7376157" y="405384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91" name="Rectangle 1390"/>
          <p:cNvSpPr/>
          <p:nvPr/>
        </p:nvSpPr>
        <p:spPr>
          <a:xfrm rot="10800000">
            <a:off x="7040875" y="405384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92" name="Rectangle 1391"/>
          <p:cNvSpPr/>
          <p:nvPr/>
        </p:nvSpPr>
        <p:spPr>
          <a:xfrm rot="10800000">
            <a:off x="7208516" y="405384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93" name="Rectangle 1392"/>
          <p:cNvSpPr/>
          <p:nvPr/>
        </p:nvSpPr>
        <p:spPr>
          <a:xfrm rot="10800000">
            <a:off x="6873233" y="405384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94" name="Rectangle 1393"/>
          <p:cNvSpPr/>
          <p:nvPr/>
        </p:nvSpPr>
        <p:spPr>
          <a:xfrm rot="10800000">
            <a:off x="6705593" y="405384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95" name="Rectangle 1394"/>
          <p:cNvSpPr/>
          <p:nvPr/>
        </p:nvSpPr>
        <p:spPr>
          <a:xfrm rot="10800000">
            <a:off x="9052554" y="4053840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96" name="Rectangle 1395"/>
          <p:cNvSpPr/>
          <p:nvPr/>
        </p:nvSpPr>
        <p:spPr>
          <a:xfrm rot="10800000">
            <a:off x="8884915" y="40538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97" name="Rectangle 1396"/>
          <p:cNvSpPr/>
          <p:nvPr/>
        </p:nvSpPr>
        <p:spPr>
          <a:xfrm rot="10800000">
            <a:off x="8465823" y="38862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98" name="Rectangle 1397"/>
          <p:cNvSpPr/>
          <p:nvPr/>
        </p:nvSpPr>
        <p:spPr>
          <a:xfrm rot="10800000">
            <a:off x="8633463" y="38862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99" name="Rectangle 1398"/>
          <p:cNvSpPr/>
          <p:nvPr/>
        </p:nvSpPr>
        <p:spPr>
          <a:xfrm rot="10800000">
            <a:off x="8298183" y="38862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00" name="Rectangle 1399"/>
          <p:cNvSpPr/>
          <p:nvPr/>
        </p:nvSpPr>
        <p:spPr>
          <a:xfrm rot="10800000">
            <a:off x="7962903" y="38862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01" name="Rectangle 1400"/>
          <p:cNvSpPr/>
          <p:nvPr/>
        </p:nvSpPr>
        <p:spPr>
          <a:xfrm rot="10800000">
            <a:off x="7627623" y="388620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02" name="Rectangle 1401"/>
          <p:cNvSpPr/>
          <p:nvPr/>
        </p:nvSpPr>
        <p:spPr>
          <a:xfrm rot="10800000">
            <a:off x="7459983" y="388620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03" name="Rectangle 1402"/>
          <p:cNvSpPr/>
          <p:nvPr/>
        </p:nvSpPr>
        <p:spPr>
          <a:xfrm rot="10800000">
            <a:off x="7292342" y="388620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04" name="Rectangle 1403"/>
          <p:cNvSpPr/>
          <p:nvPr/>
        </p:nvSpPr>
        <p:spPr>
          <a:xfrm rot="10800000">
            <a:off x="6957058" y="38862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05" name="Rectangle 1404"/>
          <p:cNvSpPr/>
          <p:nvPr/>
        </p:nvSpPr>
        <p:spPr>
          <a:xfrm rot="10800000">
            <a:off x="6789418" y="38862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06" name="Rectangle 1405"/>
          <p:cNvSpPr/>
          <p:nvPr/>
        </p:nvSpPr>
        <p:spPr>
          <a:xfrm rot="10800000">
            <a:off x="6454136" y="388620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07" name="Rectangle 1406"/>
          <p:cNvSpPr/>
          <p:nvPr/>
        </p:nvSpPr>
        <p:spPr>
          <a:xfrm rot="10800000">
            <a:off x="9136381" y="3886200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08" name="Rectangle 1407"/>
          <p:cNvSpPr/>
          <p:nvPr/>
        </p:nvSpPr>
        <p:spPr>
          <a:xfrm rot="10800000">
            <a:off x="8549637" y="37185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09" name="Rectangle 1408"/>
          <p:cNvSpPr/>
          <p:nvPr/>
        </p:nvSpPr>
        <p:spPr>
          <a:xfrm rot="10800000">
            <a:off x="8214357" y="37185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10" name="Rectangle 1409"/>
          <p:cNvSpPr/>
          <p:nvPr/>
        </p:nvSpPr>
        <p:spPr>
          <a:xfrm rot="10800000">
            <a:off x="8046717" y="37185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11" name="Rectangle 1410"/>
          <p:cNvSpPr/>
          <p:nvPr/>
        </p:nvSpPr>
        <p:spPr>
          <a:xfrm rot="10800000">
            <a:off x="7711437" y="37185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12" name="Rectangle 1411"/>
          <p:cNvSpPr/>
          <p:nvPr/>
        </p:nvSpPr>
        <p:spPr>
          <a:xfrm rot="10800000">
            <a:off x="7376157" y="371856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13" name="Rectangle 1412"/>
          <p:cNvSpPr/>
          <p:nvPr/>
        </p:nvSpPr>
        <p:spPr>
          <a:xfrm rot="10800000">
            <a:off x="7208516" y="371856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14" name="Rectangle 1413"/>
          <p:cNvSpPr/>
          <p:nvPr/>
        </p:nvSpPr>
        <p:spPr>
          <a:xfrm rot="10800000">
            <a:off x="6873233" y="37185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15" name="Rectangle 1414"/>
          <p:cNvSpPr/>
          <p:nvPr/>
        </p:nvSpPr>
        <p:spPr>
          <a:xfrm rot="10800000">
            <a:off x="6537953" y="371856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16" name="Rectangle 1415"/>
          <p:cNvSpPr/>
          <p:nvPr/>
        </p:nvSpPr>
        <p:spPr>
          <a:xfrm rot="10800000">
            <a:off x="9052554" y="3718560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17" name="Rectangle 1416"/>
          <p:cNvSpPr/>
          <p:nvPr/>
        </p:nvSpPr>
        <p:spPr>
          <a:xfrm rot="10800000">
            <a:off x="8884914" y="37185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18" name="Rectangle 1417"/>
          <p:cNvSpPr/>
          <p:nvPr/>
        </p:nvSpPr>
        <p:spPr>
          <a:xfrm>
            <a:off x="6621777" y="32156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19" name="Rectangle 1418"/>
          <p:cNvSpPr/>
          <p:nvPr/>
        </p:nvSpPr>
        <p:spPr>
          <a:xfrm>
            <a:off x="6705597" y="304800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20" name="Rectangle 1419"/>
          <p:cNvSpPr/>
          <p:nvPr/>
        </p:nvSpPr>
        <p:spPr>
          <a:xfrm>
            <a:off x="7124702" y="32156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21" name="Rectangle 1420"/>
          <p:cNvSpPr/>
          <p:nvPr/>
        </p:nvSpPr>
        <p:spPr>
          <a:xfrm>
            <a:off x="7627623" y="32156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22" name="Rectangle 1421"/>
          <p:cNvSpPr/>
          <p:nvPr/>
        </p:nvSpPr>
        <p:spPr>
          <a:xfrm>
            <a:off x="7459983" y="32156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23" name="Rectangle 1422"/>
          <p:cNvSpPr/>
          <p:nvPr/>
        </p:nvSpPr>
        <p:spPr>
          <a:xfrm>
            <a:off x="7040878" y="304800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24" name="Rectangle 1423"/>
          <p:cNvSpPr/>
          <p:nvPr/>
        </p:nvSpPr>
        <p:spPr>
          <a:xfrm>
            <a:off x="7208519" y="304800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25" name="Rectangle 1424"/>
          <p:cNvSpPr/>
          <p:nvPr/>
        </p:nvSpPr>
        <p:spPr>
          <a:xfrm>
            <a:off x="7376161" y="304800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26" name="Rectangle 1425"/>
          <p:cNvSpPr/>
          <p:nvPr/>
        </p:nvSpPr>
        <p:spPr>
          <a:xfrm>
            <a:off x="7795263" y="32156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27" name="Rectangle 1426"/>
          <p:cNvSpPr/>
          <p:nvPr/>
        </p:nvSpPr>
        <p:spPr>
          <a:xfrm>
            <a:off x="8298183" y="32156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28" name="Rectangle 1427"/>
          <p:cNvSpPr/>
          <p:nvPr/>
        </p:nvSpPr>
        <p:spPr>
          <a:xfrm>
            <a:off x="7879081" y="304800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29" name="Rectangle 1428"/>
          <p:cNvSpPr/>
          <p:nvPr/>
        </p:nvSpPr>
        <p:spPr>
          <a:xfrm>
            <a:off x="8214361" y="304800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30" name="Rectangle 1429"/>
          <p:cNvSpPr/>
          <p:nvPr/>
        </p:nvSpPr>
        <p:spPr>
          <a:xfrm>
            <a:off x="8046721" y="30480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31" name="Rectangle 1430"/>
          <p:cNvSpPr/>
          <p:nvPr/>
        </p:nvSpPr>
        <p:spPr>
          <a:xfrm>
            <a:off x="8465824" y="32156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32" name="Rectangle 1431"/>
          <p:cNvSpPr/>
          <p:nvPr/>
        </p:nvSpPr>
        <p:spPr>
          <a:xfrm>
            <a:off x="8633464" y="32156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33" name="Rectangle 1432"/>
          <p:cNvSpPr/>
          <p:nvPr/>
        </p:nvSpPr>
        <p:spPr>
          <a:xfrm>
            <a:off x="8968739" y="32156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34" name="Rectangle 1433"/>
          <p:cNvSpPr/>
          <p:nvPr/>
        </p:nvSpPr>
        <p:spPr>
          <a:xfrm>
            <a:off x="8801101" y="32156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35" name="Rectangle 1434"/>
          <p:cNvSpPr/>
          <p:nvPr/>
        </p:nvSpPr>
        <p:spPr>
          <a:xfrm>
            <a:off x="8382001" y="30480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36" name="Rectangle 1435"/>
          <p:cNvSpPr/>
          <p:nvPr/>
        </p:nvSpPr>
        <p:spPr>
          <a:xfrm>
            <a:off x="8884917" y="304800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37" name="Rectangle 1436"/>
          <p:cNvSpPr/>
          <p:nvPr/>
        </p:nvSpPr>
        <p:spPr>
          <a:xfrm>
            <a:off x="8717278" y="30480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38" name="Rectangle 1437"/>
          <p:cNvSpPr/>
          <p:nvPr/>
        </p:nvSpPr>
        <p:spPr>
          <a:xfrm>
            <a:off x="9052557" y="3048001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39" name="Rectangle 1438"/>
          <p:cNvSpPr/>
          <p:nvPr/>
        </p:nvSpPr>
        <p:spPr>
          <a:xfrm>
            <a:off x="9136379" y="3215640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40" name="Rectangle 1439"/>
          <p:cNvSpPr/>
          <p:nvPr/>
        </p:nvSpPr>
        <p:spPr>
          <a:xfrm rot="10800000">
            <a:off x="8633463" y="35509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41" name="Rectangle 1440"/>
          <p:cNvSpPr/>
          <p:nvPr/>
        </p:nvSpPr>
        <p:spPr>
          <a:xfrm rot="10800000">
            <a:off x="8298183" y="35509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42" name="Rectangle 1441"/>
          <p:cNvSpPr/>
          <p:nvPr/>
        </p:nvSpPr>
        <p:spPr>
          <a:xfrm rot="10800000">
            <a:off x="8130543" y="35509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43" name="Rectangle 1442"/>
          <p:cNvSpPr/>
          <p:nvPr/>
        </p:nvSpPr>
        <p:spPr>
          <a:xfrm rot="10800000">
            <a:off x="7962903" y="35509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44" name="Rectangle 1443"/>
          <p:cNvSpPr/>
          <p:nvPr/>
        </p:nvSpPr>
        <p:spPr>
          <a:xfrm rot="10800000">
            <a:off x="7459983" y="355092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45" name="Rectangle 1444"/>
          <p:cNvSpPr/>
          <p:nvPr/>
        </p:nvSpPr>
        <p:spPr>
          <a:xfrm rot="10800000">
            <a:off x="7124701" y="355092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46" name="Rectangle 1445"/>
          <p:cNvSpPr/>
          <p:nvPr/>
        </p:nvSpPr>
        <p:spPr>
          <a:xfrm rot="10800000">
            <a:off x="7292342" y="355092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47" name="Rectangle 1446"/>
          <p:cNvSpPr/>
          <p:nvPr/>
        </p:nvSpPr>
        <p:spPr>
          <a:xfrm rot="10800000">
            <a:off x="6454136" y="355092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48" name="Rectangle 1447"/>
          <p:cNvSpPr/>
          <p:nvPr/>
        </p:nvSpPr>
        <p:spPr>
          <a:xfrm rot="10800000">
            <a:off x="9136381" y="3550920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49" name="Rectangle 1448"/>
          <p:cNvSpPr/>
          <p:nvPr/>
        </p:nvSpPr>
        <p:spPr>
          <a:xfrm rot="10800000">
            <a:off x="8717277" y="33832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50" name="Rectangle 1449"/>
          <p:cNvSpPr/>
          <p:nvPr/>
        </p:nvSpPr>
        <p:spPr>
          <a:xfrm rot="10800000">
            <a:off x="8549641" y="33832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51" name="Rectangle 1450"/>
          <p:cNvSpPr/>
          <p:nvPr/>
        </p:nvSpPr>
        <p:spPr>
          <a:xfrm rot="10800000">
            <a:off x="8214359" y="33832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52" name="Rectangle 1451"/>
          <p:cNvSpPr/>
          <p:nvPr/>
        </p:nvSpPr>
        <p:spPr>
          <a:xfrm rot="10800000">
            <a:off x="7711438" y="33832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53" name="Rectangle 1452"/>
          <p:cNvSpPr/>
          <p:nvPr/>
        </p:nvSpPr>
        <p:spPr>
          <a:xfrm rot="10800000">
            <a:off x="7879079" y="33832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54" name="Rectangle 1453"/>
          <p:cNvSpPr/>
          <p:nvPr/>
        </p:nvSpPr>
        <p:spPr>
          <a:xfrm rot="10800000">
            <a:off x="7543797" y="33832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55" name="Rectangle 1454"/>
          <p:cNvSpPr/>
          <p:nvPr/>
        </p:nvSpPr>
        <p:spPr>
          <a:xfrm rot="10800000">
            <a:off x="7376158" y="33832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56" name="Rectangle 1455"/>
          <p:cNvSpPr/>
          <p:nvPr/>
        </p:nvSpPr>
        <p:spPr>
          <a:xfrm rot="10800000">
            <a:off x="7040877" y="33832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57" name="Rectangle 1456"/>
          <p:cNvSpPr/>
          <p:nvPr/>
        </p:nvSpPr>
        <p:spPr>
          <a:xfrm rot="10800000">
            <a:off x="7208518" y="33832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58" name="Rectangle 1457"/>
          <p:cNvSpPr/>
          <p:nvPr/>
        </p:nvSpPr>
        <p:spPr>
          <a:xfrm rot="10800000">
            <a:off x="6873235" y="33832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59" name="Rectangle 1458"/>
          <p:cNvSpPr/>
          <p:nvPr/>
        </p:nvSpPr>
        <p:spPr>
          <a:xfrm rot="10800000">
            <a:off x="6705595" y="33832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60" name="Rectangle 1459"/>
          <p:cNvSpPr/>
          <p:nvPr/>
        </p:nvSpPr>
        <p:spPr>
          <a:xfrm rot="10800000">
            <a:off x="6537955" y="33832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61" name="Rectangle 1460"/>
          <p:cNvSpPr/>
          <p:nvPr/>
        </p:nvSpPr>
        <p:spPr>
          <a:xfrm rot="10800000">
            <a:off x="9052557" y="3383280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62" name="Rectangle 1461"/>
          <p:cNvSpPr/>
          <p:nvPr/>
        </p:nvSpPr>
        <p:spPr>
          <a:xfrm rot="10800000">
            <a:off x="6789418" y="355092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63" name="Rectangle 1462"/>
          <p:cNvSpPr/>
          <p:nvPr/>
        </p:nvSpPr>
        <p:spPr>
          <a:xfrm rot="10800000">
            <a:off x="6957058" y="355092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64" name="Rectangle 1463"/>
          <p:cNvSpPr/>
          <p:nvPr/>
        </p:nvSpPr>
        <p:spPr>
          <a:xfrm rot="10800000">
            <a:off x="6705593" y="37185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65" name="Rectangle 1464"/>
          <p:cNvSpPr/>
          <p:nvPr/>
        </p:nvSpPr>
        <p:spPr>
          <a:xfrm rot="10800000">
            <a:off x="6621776" y="38862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66" name="Rectangle 1465"/>
          <p:cNvSpPr/>
          <p:nvPr/>
        </p:nvSpPr>
        <p:spPr>
          <a:xfrm rot="10800000">
            <a:off x="7040875" y="37185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67" name="Rectangle 1466"/>
          <p:cNvSpPr/>
          <p:nvPr/>
        </p:nvSpPr>
        <p:spPr>
          <a:xfrm rot="10800000">
            <a:off x="7124701" y="38862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71" name="Rectangle 1470"/>
          <p:cNvSpPr/>
          <p:nvPr/>
        </p:nvSpPr>
        <p:spPr>
          <a:xfrm>
            <a:off x="8549644" y="23774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72" name="Rectangle 1471"/>
          <p:cNvSpPr/>
          <p:nvPr/>
        </p:nvSpPr>
        <p:spPr>
          <a:xfrm>
            <a:off x="8884919" y="23774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73" name="Rectangle 1472"/>
          <p:cNvSpPr/>
          <p:nvPr/>
        </p:nvSpPr>
        <p:spPr>
          <a:xfrm>
            <a:off x="8717281" y="23774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74" name="Rectangle 1473"/>
          <p:cNvSpPr/>
          <p:nvPr/>
        </p:nvSpPr>
        <p:spPr>
          <a:xfrm>
            <a:off x="8465824" y="25450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75" name="Rectangle 1474"/>
          <p:cNvSpPr/>
          <p:nvPr/>
        </p:nvSpPr>
        <p:spPr>
          <a:xfrm>
            <a:off x="8801101" y="25450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76" name="Rectangle 1475"/>
          <p:cNvSpPr/>
          <p:nvPr/>
        </p:nvSpPr>
        <p:spPr>
          <a:xfrm>
            <a:off x="8214361" y="27127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77" name="Rectangle 1476"/>
          <p:cNvSpPr/>
          <p:nvPr/>
        </p:nvSpPr>
        <p:spPr>
          <a:xfrm>
            <a:off x="8298182" y="28803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78" name="Rectangle 1477"/>
          <p:cNvSpPr/>
          <p:nvPr/>
        </p:nvSpPr>
        <p:spPr>
          <a:xfrm>
            <a:off x="7208520" y="204216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79" name="Rectangle 1478"/>
          <p:cNvSpPr/>
          <p:nvPr/>
        </p:nvSpPr>
        <p:spPr>
          <a:xfrm>
            <a:off x="7040879" y="204216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80" name="Rectangle 1479"/>
          <p:cNvSpPr/>
          <p:nvPr/>
        </p:nvSpPr>
        <p:spPr>
          <a:xfrm rot="10800000">
            <a:off x="7040875" y="438912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81" name="Rectangle 1480"/>
          <p:cNvSpPr/>
          <p:nvPr/>
        </p:nvSpPr>
        <p:spPr>
          <a:xfrm rot="10800000">
            <a:off x="7292342" y="422148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82" name="Rectangle 1481"/>
          <p:cNvSpPr/>
          <p:nvPr/>
        </p:nvSpPr>
        <p:spPr>
          <a:xfrm rot="10800000">
            <a:off x="7208516" y="438912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83" name="Rectangle 1482"/>
          <p:cNvSpPr/>
          <p:nvPr/>
        </p:nvSpPr>
        <p:spPr>
          <a:xfrm rot="10800000">
            <a:off x="7376157" y="438912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84" name="Rectangle 1483"/>
          <p:cNvSpPr/>
          <p:nvPr/>
        </p:nvSpPr>
        <p:spPr>
          <a:xfrm>
            <a:off x="8382000" y="204216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85" name="Rectangle 1484"/>
          <p:cNvSpPr/>
          <p:nvPr/>
        </p:nvSpPr>
        <p:spPr>
          <a:xfrm>
            <a:off x="8298182" y="2209801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86" name="Rectangle 1485"/>
          <p:cNvSpPr/>
          <p:nvPr/>
        </p:nvSpPr>
        <p:spPr>
          <a:xfrm>
            <a:off x="8633463" y="28803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87" name="Rectangle 1486"/>
          <p:cNvSpPr/>
          <p:nvPr/>
        </p:nvSpPr>
        <p:spPr>
          <a:xfrm>
            <a:off x="8549642" y="30480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88" name="Rectangle 1487"/>
          <p:cNvSpPr/>
          <p:nvPr/>
        </p:nvSpPr>
        <p:spPr>
          <a:xfrm rot="10800000">
            <a:off x="8298177" y="45567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89" name="Rectangle 1488"/>
          <p:cNvSpPr/>
          <p:nvPr/>
        </p:nvSpPr>
        <p:spPr>
          <a:xfrm rot="10800000">
            <a:off x="8801099" y="35509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90" name="Rectangle 1489"/>
          <p:cNvSpPr/>
          <p:nvPr/>
        </p:nvSpPr>
        <p:spPr>
          <a:xfrm rot="10800000">
            <a:off x="8717277" y="37185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91" name="Rectangle 1490"/>
          <p:cNvSpPr/>
          <p:nvPr/>
        </p:nvSpPr>
        <p:spPr>
          <a:xfrm>
            <a:off x="6537958" y="27127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92" name="Rectangle 1491"/>
          <p:cNvSpPr/>
          <p:nvPr/>
        </p:nvSpPr>
        <p:spPr>
          <a:xfrm>
            <a:off x="6621777" y="28803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93" name="Rectangle 1492"/>
          <p:cNvSpPr/>
          <p:nvPr/>
        </p:nvSpPr>
        <p:spPr>
          <a:xfrm>
            <a:off x="6537957" y="30480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95" name="Rectangle 1494"/>
          <p:cNvSpPr/>
          <p:nvPr/>
        </p:nvSpPr>
        <p:spPr>
          <a:xfrm rot="10800000">
            <a:off x="8884917" y="33832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96" name="Rectangle 1495"/>
          <p:cNvSpPr/>
          <p:nvPr/>
        </p:nvSpPr>
        <p:spPr>
          <a:xfrm rot="10800000">
            <a:off x="8968739" y="35509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97" name="Rectangle 1496"/>
          <p:cNvSpPr/>
          <p:nvPr/>
        </p:nvSpPr>
        <p:spPr>
          <a:xfrm rot="10800000">
            <a:off x="8801099" y="38862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98" name="Rectangle 1497"/>
          <p:cNvSpPr/>
          <p:nvPr/>
        </p:nvSpPr>
        <p:spPr>
          <a:xfrm rot="10800000">
            <a:off x="8968742" y="38862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99" name="Rectangle 1498"/>
          <p:cNvSpPr/>
          <p:nvPr/>
        </p:nvSpPr>
        <p:spPr>
          <a:xfrm rot="10800000">
            <a:off x="8884914" y="43891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00" name="Rectangle 1499"/>
          <p:cNvSpPr/>
          <p:nvPr/>
        </p:nvSpPr>
        <p:spPr>
          <a:xfrm rot="10800000">
            <a:off x="8968734" y="45567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01" name="Rectangle 1500"/>
          <p:cNvSpPr/>
          <p:nvPr/>
        </p:nvSpPr>
        <p:spPr>
          <a:xfrm rot="10800000">
            <a:off x="8549638" y="40538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02" name="Rectangle 1501"/>
          <p:cNvSpPr/>
          <p:nvPr/>
        </p:nvSpPr>
        <p:spPr>
          <a:xfrm rot="10800000">
            <a:off x="8465823" y="42214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03" name="Rectangle 1502"/>
          <p:cNvSpPr/>
          <p:nvPr/>
        </p:nvSpPr>
        <p:spPr>
          <a:xfrm rot="10800000">
            <a:off x="8633463" y="42214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04" name="Rectangle 1503"/>
          <p:cNvSpPr/>
          <p:nvPr/>
        </p:nvSpPr>
        <p:spPr>
          <a:xfrm rot="10800000">
            <a:off x="8549637" y="43891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05" name="Rectangle 1504"/>
          <p:cNvSpPr/>
          <p:nvPr/>
        </p:nvSpPr>
        <p:spPr>
          <a:xfrm rot="10800000">
            <a:off x="8130543" y="38862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06" name="Rectangle 1505"/>
          <p:cNvSpPr/>
          <p:nvPr/>
        </p:nvSpPr>
        <p:spPr>
          <a:xfrm rot="10800000">
            <a:off x="8214358" y="40538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07" name="Rectangle 1506"/>
          <p:cNvSpPr/>
          <p:nvPr/>
        </p:nvSpPr>
        <p:spPr>
          <a:xfrm rot="10800000">
            <a:off x="8046718" y="40538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08" name="Rectangle 1507"/>
          <p:cNvSpPr/>
          <p:nvPr/>
        </p:nvSpPr>
        <p:spPr>
          <a:xfrm rot="10800000">
            <a:off x="8130543" y="42214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09" name="Rectangle 1508"/>
          <p:cNvSpPr/>
          <p:nvPr/>
        </p:nvSpPr>
        <p:spPr>
          <a:xfrm rot="10800000">
            <a:off x="7879077" y="43891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10" name="Rectangle 1509"/>
          <p:cNvSpPr/>
          <p:nvPr/>
        </p:nvSpPr>
        <p:spPr>
          <a:xfrm>
            <a:off x="8801097" y="1874520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11" name="Rectangle 1510"/>
          <p:cNvSpPr/>
          <p:nvPr/>
        </p:nvSpPr>
        <p:spPr>
          <a:xfrm>
            <a:off x="7543801" y="204216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12" name="Rectangle 1511"/>
          <p:cNvSpPr/>
          <p:nvPr/>
        </p:nvSpPr>
        <p:spPr>
          <a:xfrm>
            <a:off x="8214360" y="204216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13" name="Rectangle 1512"/>
          <p:cNvSpPr/>
          <p:nvPr/>
        </p:nvSpPr>
        <p:spPr>
          <a:xfrm>
            <a:off x="8549640" y="204216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14" name="Rectangle 1513"/>
          <p:cNvSpPr/>
          <p:nvPr/>
        </p:nvSpPr>
        <p:spPr>
          <a:xfrm>
            <a:off x="7208523" y="23774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15" name="Rectangle 1514"/>
          <p:cNvSpPr/>
          <p:nvPr/>
        </p:nvSpPr>
        <p:spPr>
          <a:xfrm>
            <a:off x="7543804" y="23774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16" name="Rectangle 1515"/>
          <p:cNvSpPr/>
          <p:nvPr/>
        </p:nvSpPr>
        <p:spPr>
          <a:xfrm>
            <a:off x="6705598" y="23774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17" name="Rectangle 1516"/>
          <p:cNvSpPr/>
          <p:nvPr/>
        </p:nvSpPr>
        <p:spPr>
          <a:xfrm>
            <a:off x="6873237" y="23774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18" name="Rectangle 1517"/>
          <p:cNvSpPr/>
          <p:nvPr/>
        </p:nvSpPr>
        <p:spPr>
          <a:xfrm>
            <a:off x="6789417" y="25450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19" name="Rectangle 1518"/>
          <p:cNvSpPr/>
          <p:nvPr/>
        </p:nvSpPr>
        <p:spPr>
          <a:xfrm>
            <a:off x="7124702" y="25450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20" name="Rectangle 1519"/>
          <p:cNvSpPr/>
          <p:nvPr/>
        </p:nvSpPr>
        <p:spPr>
          <a:xfrm>
            <a:off x="7292343" y="25450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21" name="Rectangle 1520"/>
          <p:cNvSpPr/>
          <p:nvPr/>
        </p:nvSpPr>
        <p:spPr>
          <a:xfrm>
            <a:off x="7208521" y="27127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22" name="Rectangle 1521"/>
          <p:cNvSpPr/>
          <p:nvPr/>
        </p:nvSpPr>
        <p:spPr>
          <a:xfrm>
            <a:off x="7543802" y="27127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23" name="Rectangle 1522"/>
          <p:cNvSpPr/>
          <p:nvPr/>
        </p:nvSpPr>
        <p:spPr>
          <a:xfrm>
            <a:off x="6957059" y="28803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24" name="Rectangle 1523"/>
          <p:cNvSpPr/>
          <p:nvPr/>
        </p:nvSpPr>
        <p:spPr>
          <a:xfrm>
            <a:off x="6873236" y="30480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25" name="Rectangle 1524"/>
          <p:cNvSpPr/>
          <p:nvPr/>
        </p:nvSpPr>
        <p:spPr>
          <a:xfrm>
            <a:off x="7459984" y="28803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26" name="Rectangle 1525"/>
          <p:cNvSpPr/>
          <p:nvPr/>
        </p:nvSpPr>
        <p:spPr>
          <a:xfrm>
            <a:off x="7543801" y="30480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27" name="Rectangle 1526"/>
          <p:cNvSpPr/>
          <p:nvPr/>
        </p:nvSpPr>
        <p:spPr>
          <a:xfrm>
            <a:off x="6957059" y="32156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28" name="Rectangle 1527"/>
          <p:cNvSpPr/>
          <p:nvPr/>
        </p:nvSpPr>
        <p:spPr>
          <a:xfrm>
            <a:off x="7292343" y="32156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29" name="Rectangle 1528"/>
          <p:cNvSpPr/>
          <p:nvPr/>
        </p:nvSpPr>
        <p:spPr>
          <a:xfrm>
            <a:off x="7795263" y="28803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30" name="Rectangle 1529"/>
          <p:cNvSpPr/>
          <p:nvPr/>
        </p:nvSpPr>
        <p:spPr>
          <a:xfrm>
            <a:off x="7711439" y="30480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31" name="Rectangle 1530"/>
          <p:cNvSpPr/>
          <p:nvPr/>
        </p:nvSpPr>
        <p:spPr>
          <a:xfrm>
            <a:off x="7627623" y="2209801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32" name="Rectangle 1531"/>
          <p:cNvSpPr/>
          <p:nvPr/>
        </p:nvSpPr>
        <p:spPr>
          <a:xfrm>
            <a:off x="7711442" y="23774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33" name="Rectangle 1532"/>
          <p:cNvSpPr/>
          <p:nvPr/>
        </p:nvSpPr>
        <p:spPr>
          <a:xfrm>
            <a:off x="7795263" y="25450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34" name="Rectangle 1533"/>
          <p:cNvSpPr/>
          <p:nvPr/>
        </p:nvSpPr>
        <p:spPr>
          <a:xfrm>
            <a:off x="8130543" y="32156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35" name="Rectangle 1534"/>
          <p:cNvSpPr/>
          <p:nvPr/>
        </p:nvSpPr>
        <p:spPr>
          <a:xfrm rot="10800000">
            <a:off x="8381999" y="33832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36" name="Rectangle 1535"/>
          <p:cNvSpPr/>
          <p:nvPr/>
        </p:nvSpPr>
        <p:spPr>
          <a:xfrm rot="10800000">
            <a:off x="8046719" y="33832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37" name="Rectangle 1536"/>
          <p:cNvSpPr/>
          <p:nvPr/>
        </p:nvSpPr>
        <p:spPr>
          <a:xfrm>
            <a:off x="6789421" y="32156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38" name="Rectangle 1537"/>
          <p:cNvSpPr/>
          <p:nvPr/>
        </p:nvSpPr>
        <p:spPr>
          <a:xfrm>
            <a:off x="7962903" y="32156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39" name="Rectangle 1538"/>
          <p:cNvSpPr/>
          <p:nvPr/>
        </p:nvSpPr>
        <p:spPr>
          <a:xfrm rot="10800000">
            <a:off x="7543797" y="37185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40" name="Rectangle 1539"/>
          <p:cNvSpPr/>
          <p:nvPr/>
        </p:nvSpPr>
        <p:spPr>
          <a:xfrm rot="10800000">
            <a:off x="7627623" y="35509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41" name="Rectangle 1540"/>
          <p:cNvSpPr/>
          <p:nvPr/>
        </p:nvSpPr>
        <p:spPr>
          <a:xfrm rot="10800000">
            <a:off x="7795263" y="38862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42" name="Rectangle 1541"/>
          <p:cNvSpPr/>
          <p:nvPr/>
        </p:nvSpPr>
        <p:spPr>
          <a:xfrm rot="10800000">
            <a:off x="7543797" y="40538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43" name="Rectangle 1542"/>
          <p:cNvSpPr/>
          <p:nvPr/>
        </p:nvSpPr>
        <p:spPr>
          <a:xfrm rot="10800000">
            <a:off x="7795263" y="35509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44" name="Rectangle 1543"/>
          <p:cNvSpPr/>
          <p:nvPr/>
        </p:nvSpPr>
        <p:spPr>
          <a:xfrm rot="10800000">
            <a:off x="7879077" y="37185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45" name="Rectangle 1544"/>
          <p:cNvSpPr/>
          <p:nvPr/>
        </p:nvSpPr>
        <p:spPr>
          <a:xfrm rot="10800000">
            <a:off x="7795263" y="42214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46" name="Rectangle 1545"/>
          <p:cNvSpPr/>
          <p:nvPr/>
        </p:nvSpPr>
        <p:spPr>
          <a:xfrm rot="10800000">
            <a:off x="7627623" y="42214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47" name="Rectangle 1546"/>
          <p:cNvSpPr/>
          <p:nvPr/>
        </p:nvSpPr>
        <p:spPr>
          <a:xfrm rot="10800000">
            <a:off x="7711437" y="43891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48" name="Rectangle 1547"/>
          <p:cNvSpPr/>
          <p:nvPr/>
        </p:nvSpPr>
        <p:spPr>
          <a:xfrm rot="10800000">
            <a:off x="8465823" y="35509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49" name="Rectangle 1548"/>
          <p:cNvSpPr/>
          <p:nvPr/>
        </p:nvSpPr>
        <p:spPr>
          <a:xfrm rot="10800000">
            <a:off x="8381997" y="37185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50" name="Rectangle 1549"/>
          <p:cNvSpPr/>
          <p:nvPr/>
        </p:nvSpPr>
        <p:spPr>
          <a:xfrm rot="10800000">
            <a:off x="6621776" y="355092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51" name="Rectangle 1550"/>
          <p:cNvSpPr/>
          <p:nvPr/>
        </p:nvSpPr>
        <p:spPr>
          <a:xfrm rot="10800000">
            <a:off x="6789418" y="45567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52" name="Rectangle 1551"/>
          <p:cNvSpPr/>
          <p:nvPr/>
        </p:nvSpPr>
        <p:spPr>
          <a:xfrm rot="10800000">
            <a:off x="6957058" y="45567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53" name="Rectangle 1552"/>
          <p:cNvSpPr/>
          <p:nvPr/>
        </p:nvSpPr>
        <p:spPr>
          <a:xfrm rot="10800000">
            <a:off x="7124701" y="45567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54" name="Rectangle 1553"/>
          <p:cNvSpPr/>
          <p:nvPr/>
        </p:nvSpPr>
        <p:spPr>
          <a:xfrm rot="10800000">
            <a:off x="7292342" y="45567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55" name="Rectangle 1554"/>
          <p:cNvSpPr/>
          <p:nvPr/>
        </p:nvSpPr>
        <p:spPr>
          <a:xfrm rot="10800000">
            <a:off x="7795263" y="45567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56" name="Rectangle 1555"/>
          <p:cNvSpPr/>
          <p:nvPr/>
        </p:nvSpPr>
        <p:spPr>
          <a:xfrm>
            <a:off x="6370320" y="204216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57" name="Rectangle 1556"/>
          <p:cNvSpPr/>
          <p:nvPr/>
        </p:nvSpPr>
        <p:spPr>
          <a:xfrm rot="10800000">
            <a:off x="6370315" y="438912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58" name="Rectangle 1557"/>
          <p:cNvSpPr/>
          <p:nvPr/>
        </p:nvSpPr>
        <p:spPr>
          <a:xfrm>
            <a:off x="6370321" y="23774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59" name="Rectangle 1558"/>
          <p:cNvSpPr/>
          <p:nvPr/>
        </p:nvSpPr>
        <p:spPr>
          <a:xfrm>
            <a:off x="6370321" y="27127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60" name="Rectangle 1559"/>
          <p:cNvSpPr/>
          <p:nvPr/>
        </p:nvSpPr>
        <p:spPr>
          <a:xfrm rot="10800000">
            <a:off x="6370315" y="405384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61" name="Rectangle 1560"/>
          <p:cNvSpPr/>
          <p:nvPr/>
        </p:nvSpPr>
        <p:spPr>
          <a:xfrm rot="10800000">
            <a:off x="6370315" y="371856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62" name="Rectangle 1561"/>
          <p:cNvSpPr/>
          <p:nvPr/>
        </p:nvSpPr>
        <p:spPr>
          <a:xfrm>
            <a:off x="6370319" y="30480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63" name="Rectangle 1562"/>
          <p:cNvSpPr/>
          <p:nvPr/>
        </p:nvSpPr>
        <p:spPr>
          <a:xfrm rot="10800000">
            <a:off x="6370317" y="33832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68" name="Rectangle 1467"/>
          <p:cNvSpPr/>
          <p:nvPr/>
        </p:nvSpPr>
        <p:spPr>
          <a:xfrm rot="10800000">
            <a:off x="6537953" y="405384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94" name="Rectangle 1493"/>
          <p:cNvSpPr/>
          <p:nvPr/>
        </p:nvSpPr>
        <p:spPr>
          <a:xfrm>
            <a:off x="6454138" y="32156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75" name="Rectangle 1374"/>
          <p:cNvSpPr/>
          <p:nvPr/>
        </p:nvSpPr>
        <p:spPr>
          <a:xfrm>
            <a:off x="6454138" y="220980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27" name="Rectangle 1326"/>
          <p:cNvSpPr/>
          <p:nvPr/>
        </p:nvSpPr>
        <p:spPr>
          <a:xfrm>
            <a:off x="6454138" y="25450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69" name="Rectangle 1468"/>
          <p:cNvSpPr/>
          <p:nvPr/>
        </p:nvSpPr>
        <p:spPr>
          <a:xfrm rot="10800000">
            <a:off x="6454136" y="422148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70" name="Rectangle 1469"/>
          <p:cNvSpPr/>
          <p:nvPr/>
        </p:nvSpPr>
        <p:spPr>
          <a:xfrm rot="10800000">
            <a:off x="6537953" y="438912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64" name="TextBox 1563"/>
          <p:cNvSpPr txBox="1"/>
          <p:nvPr/>
        </p:nvSpPr>
        <p:spPr>
          <a:xfrm>
            <a:off x="2849880" y="5910715"/>
            <a:ext cx="48923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(a)</a:t>
            </a:r>
          </a:p>
        </p:txBody>
      </p:sp>
      <p:sp>
        <p:nvSpPr>
          <p:cNvPr id="1565" name="TextBox 1564"/>
          <p:cNvSpPr txBox="1"/>
          <p:nvPr/>
        </p:nvSpPr>
        <p:spPr>
          <a:xfrm>
            <a:off x="7650569" y="4724400"/>
            <a:ext cx="50206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(b)</a:t>
            </a:r>
          </a:p>
        </p:txBody>
      </p:sp>
      <p:sp>
        <p:nvSpPr>
          <p:cNvPr id="861" name="Rectangle 860"/>
          <p:cNvSpPr/>
          <p:nvPr/>
        </p:nvSpPr>
        <p:spPr>
          <a:xfrm>
            <a:off x="1927871" y="42214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60" name="Rectangle 859"/>
          <p:cNvSpPr/>
          <p:nvPr/>
        </p:nvSpPr>
        <p:spPr>
          <a:xfrm>
            <a:off x="2095512" y="42214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57" name="Rectangle 1156"/>
          <p:cNvSpPr/>
          <p:nvPr/>
        </p:nvSpPr>
        <p:spPr>
          <a:xfrm>
            <a:off x="2933717" y="42214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17" name="Rectangle 1216"/>
          <p:cNvSpPr/>
          <p:nvPr/>
        </p:nvSpPr>
        <p:spPr>
          <a:xfrm>
            <a:off x="3101359" y="42214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49" name="Rectangle 748"/>
          <p:cNvSpPr/>
          <p:nvPr/>
        </p:nvSpPr>
        <p:spPr>
          <a:xfrm>
            <a:off x="2849890" y="37185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78" name="Rectangle 377"/>
          <p:cNvSpPr/>
          <p:nvPr/>
        </p:nvSpPr>
        <p:spPr>
          <a:xfrm rot="10800000">
            <a:off x="2682257" y="20421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91" name="Rectangle 590"/>
          <p:cNvSpPr/>
          <p:nvPr/>
        </p:nvSpPr>
        <p:spPr>
          <a:xfrm rot="10800000">
            <a:off x="3017541" y="20421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00" name="Rectangle 599"/>
          <p:cNvSpPr/>
          <p:nvPr/>
        </p:nvSpPr>
        <p:spPr>
          <a:xfrm rot="10800000">
            <a:off x="3939564" y="18745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89" name="Rectangle 588"/>
          <p:cNvSpPr/>
          <p:nvPr/>
        </p:nvSpPr>
        <p:spPr>
          <a:xfrm rot="10800000">
            <a:off x="3688106" y="204216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09" name="Rectangle 608"/>
          <p:cNvSpPr/>
          <p:nvPr/>
        </p:nvSpPr>
        <p:spPr>
          <a:xfrm rot="10800000">
            <a:off x="3520464" y="20421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12" name="Rectangle 611"/>
          <p:cNvSpPr/>
          <p:nvPr/>
        </p:nvSpPr>
        <p:spPr>
          <a:xfrm rot="10800000">
            <a:off x="3604280" y="22098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55" name="Rectangle 554"/>
          <p:cNvSpPr/>
          <p:nvPr/>
        </p:nvSpPr>
        <p:spPr>
          <a:xfrm rot="10800000">
            <a:off x="3771921" y="22098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64" name="Rectangle 763"/>
          <p:cNvSpPr/>
          <p:nvPr/>
        </p:nvSpPr>
        <p:spPr>
          <a:xfrm>
            <a:off x="2011693" y="40538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11" name="Rectangle 910"/>
          <p:cNvSpPr/>
          <p:nvPr/>
        </p:nvSpPr>
        <p:spPr>
          <a:xfrm>
            <a:off x="2179333" y="40538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66" name="Rectangle 865"/>
          <p:cNvSpPr/>
          <p:nvPr/>
        </p:nvSpPr>
        <p:spPr>
          <a:xfrm>
            <a:off x="2263152" y="42214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33ADF1-6B84-4F59-AFC9-9235C015CAA8}"/>
              </a:ext>
            </a:extLst>
          </p:cNvPr>
          <p:cNvSpPr txBox="1"/>
          <p:nvPr/>
        </p:nvSpPr>
        <p:spPr>
          <a:xfrm>
            <a:off x="1203967" y="6614158"/>
            <a:ext cx="7115281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dirty="0"/>
              <a:t>Experimental Trial: Pattern 7, 2019-01-16</a:t>
            </a:r>
          </a:p>
          <a:p>
            <a:pPr algn="ctr"/>
            <a:r>
              <a:rPr lang="en-US" sz="1800" b="1" dirty="0"/>
              <a:t>Pattern 7</a:t>
            </a:r>
            <a:r>
              <a:rPr lang="en-US" sz="1800" dirty="0"/>
              <a:t> in </a:t>
            </a:r>
            <a:r>
              <a:rPr lang="en-US" sz="1800" b="1" dirty="0"/>
              <a:t>2D-CVM_def-pttrns_var-Bayes_v1pt1_lg-grid_2019-01-19.py</a:t>
            </a:r>
          </a:p>
          <a:p>
            <a:pPr algn="ctr"/>
            <a:r>
              <a:rPr lang="en-US" sz="1800" dirty="0"/>
              <a:t>As of 2019/03/19, this code is not yet publicly available.  </a:t>
            </a:r>
          </a:p>
        </p:txBody>
      </p:sp>
      <p:sp>
        <p:nvSpPr>
          <p:cNvPr id="1566" name="TextBox 1565">
            <a:extLst>
              <a:ext uri="{FF2B5EF4-FFF2-40B4-BE49-F238E27FC236}">
                <a16:creationId xmlns:a16="http://schemas.microsoft.com/office/drawing/2014/main" id="{104DC552-AD7C-44FC-854A-9F64B3BED75D}"/>
              </a:ext>
            </a:extLst>
          </p:cNvPr>
          <p:cNvSpPr txBox="1"/>
          <p:nvPr/>
        </p:nvSpPr>
        <p:spPr>
          <a:xfrm>
            <a:off x="1222245" y="-1941"/>
            <a:ext cx="73830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Experiment #5: Results after Free Energy Minimization of Large Grid</a:t>
            </a:r>
          </a:p>
        </p:txBody>
      </p:sp>
      <p:sp>
        <p:nvSpPr>
          <p:cNvPr id="1075" name="Rectangle 1074"/>
          <p:cNvSpPr/>
          <p:nvPr/>
        </p:nvSpPr>
        <p:spPr>
          <a:xfrm rot="10800000">
            <a:off x="3017538" y="573024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72" name="Rectangle 1071"/>
          <p:cNvSpPr/>
          <p:nvPr/>
        </p:nvSpPr>
        <p:spPr>
          <a:xfrm rot="10800000">
            <a:off x="4191025" y="57302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68" name="Rectangle 267"/>
          <p:cNvSpPr/>
          <p:nvPr/>
        </p:nvSpPr>
        <p:spPr>
          <a:xfrm>
            <a:off x="2849896" y="701041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10" name="Rectangle 509"/>
          <p:cNvSpPr/>
          <p:nvPr/>
        </p:nvSpPr>
        <p:spPr>
          <a:xfrm>
            <a:off x="4693947" y="701041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0" name="Rectangle 169"/>
          <p:cNvSpPr/>
          <p:nvPr/>
        </p:nvSpPr>
        <p:spPr>
          <a:xfrm>
            <a:off x="419116" y="8686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58" name="Rectangle 457"/>
          <p:cNvSpPr/>
          <p:nvPr/>
        </p:nvSpPr>
        <p:spPr>
          <a:xfrm>
            <a:off x="4777768" y="8686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52" name="Rectangle 451"/>
          <p:cNvSpPr/>
          <p:nvPr/>
        </p:nvSpPr>
        <p:spPr>
          <a:xfrm>
            <a:off x="3604285" y="8686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47" name="Rectangle 446"/>
          <p:cNvSpPr/>
          <p:nvPr/>
        </p:nvSpPr>
        <p:spPr>
          <a:xfrm>
            <a:off x="3101364" y="8686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63" name="Rectangle 462"/>
          <p:cNvSpPr/>
          <p:nvPr/>
        </p:nvSpPr>
        <p:spPr>
          <a:xfrm>
            <a:off x="2933721" y="8686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69" name="Rectangle 268"/>
          <p:cNvSpPr/>
          <p:nvPr/>
        </p:nvSpPr>
        <p:spPr>
          <a:xfrm>
            <a:off x="2682258" y="701041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94" name="Rectangle 193"/>
          <p:cNvSpPr/>
          <p:nvPr/>
        </p:nvSpPr>
        <p:spPr>
          <a:xfrm>
            <a:off x="2430801" y="8686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29" name="Rectangle 428"/>
          <p:cNvSpPr/>
          <p:nvPr/>
        </p:nvSpPr>
        <p:spPr>
          <a:xfrm>
            <a:off x="3520464" y="10363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92" name="Rectangle 191"/>
          <p:cNvSpPr/>
          <p:nvPr/>
        </p:nvSpPr>
        <p:spPr>
          <a:xfrm>
            <a:off x="2682258" y="10363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63" name="Rectangle 662"/>
          <p:cNvSpPr/>
          <p:nvPr/>
        </p:nvSpPr>
        <p:spPr>
          <a:xfrm>
            <a:off x="3771928" y="8686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5" name="Rectangle 174"/>
          <p:cNvSpPr/>
          <p:nvPr/>
        </p:nvSpPr>
        <p:spPr>
          <a:xfrm>
            <a:off x="1508781" y="10363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19" name="Rectangle 218"/>
          <p:cNvSpPr/>
          <p:nvPr/>
        </p:nvSpPr>
        <p:spPr>
          <a:xfrm>
            <a:off x="1592598" y="12039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08" name="Rectangle 207"/>
          <p:cNvSpPr/>
          <p:nvPr/>
        </p:nvSpPr>
        <p:spPr>
          <a:xfrm>
            <a:off x="1173500" y="13716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02" name="Rectangle 201"/>
          <p:cNvSpPr/>
          <p:nvPr/>
        </p:nvSpPr>
        <p:spPr>
          <a:xfrm>
            <a:off x="838217" y="13716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01" name="Rectangle 200"/>
          <p:cNvSpPr/>
          <p:nvPr/>
        </p:nvSpPr>
        <p:spPr>
          <a:xfrm>
            <a:off x="502935" y="13716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74" name="Rectangle 373"/>
          <p:cNvSpPr/>
          <p:nvPr/>
        </p:nvSpPr>
        <p:spPr>
          <a:xfrm>
            <a:off x="251473" y="15392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31" name="Rectangle 230"/>
          <p:cNvSpPr/>
          <p:nvPr/>
        </p:nvSpPr>
        <p:spPr>
          <a:xfrm>
            <a:off x="251474" y="12039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09" name="Rectangle 208"/>
          <p:cNvSpPr/>
          <p:nvPr/>
        </p:nvSpPr>
        <p:spPr>
          <a:xfrm>
            <a:off x="1508780" y="13716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67" name="Rectangle 466"/>
          <p:cNvSpPr/>
          <p:nvPr/>
        </p:nvSpPr>
        <p:spPr>
          <a:xfrm>
            <a:off x="3352826" y="13716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25" name="Rectangle 224"/>
          <p:cNvSpPr/>
          <p:nvPr/>
        </p:nvSpPr>
        <p:spPr>
          <a:xfrm>
            <a:off x="2849896" y="13716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15" name="Rectangle 214"/>
          <p:cNvSpPr/>
          <p:nvPr/>
        </p:nvSpPr>
        <p:spPr>
          <a:xfrm>
            <a:off x="1676420" y="13716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23" name="Rectangle 222"/>
          <p:cNvSpPr/>
          <p:nvPr/>
        </p:nvSpPr>
        <p:spPr>
          <a:xfrm>
            <a:off x="2346980" y="13716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69" name="Rectangle 468"/>
          <p:cNvSpPr/>
          <p:nvPr/>
        </p:nvSpPr>
        <p:spPr>
          <a:xfrm>
            <a:off x="3269004" y="12039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39" name="Rectangle 638"/>
          <p:cNvSpPr/>
          <p:nvPr/>
        </p:nvSpPr>
        <p:spPr>
          <a:xfrm>
            <a:off x="3101364" y="12039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90" name="Rectangle 489"/>
          <p:cNvSpPr/>
          <p:nvPr/>
        </p:nvSpPr>
        <p:spPr>
          <a:xfrm>
            <a:off x="3017544" y="13716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64" name="Rectangle 363"/>
          <p:cNvSpPr/>
          <p:nvPr/>
        </p:nvSpPr>
        <p:spPr>
          <a:xfrm>
            <a:off x="2095518" y="15392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58" name="Rectangle 357"/>
          <p:cNvSpPr/>
          <p:nvPr/>
        </p:nvSpPr>
        <p:spPr>
          <a:xfrm>
            <a:off x="1676420" y="17068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60" name="Rectangle 359"/>
          <p:cNvSpPr/>
          <p:nvPr/>
        </p:nvSpPr>
        <p:spPr>
          <a:xfrm>
            <a:off x="2179340" y="17068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56" name="Rectangle 355"/>
          <p:cNvSpPr/>
          <p:nvPr/>
        </p:nvSpPr>
        <p:spPr>
          <a:xfrm>
            <a:off x="1424958" y="15392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48" name="Rectangle 347"/>
          <p:cNvSpPr/>
          <p:nvPr/>
        </p:nvSpPr>
        <p:spPr>
          <a:xfrm>
            <a:off x="754394" y="15392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74" name="Rectangle 673"/>
          <p:cNvSpPr/>
          <p:nvPr/>
        </p:nvSpPr>
        <p:spPr>
          <a:xfrm>
            <a:off x="4023389" y="13716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72" name="Rectangle 471"/>
          <p:cNvSpPr/>
          <p:nvPr/>
        </p:nvSpPr>
        <p:spPr>
          <a:xfrm>
            <a:off x="4191028" y="13716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72" name="Rectangle 371"/>
          <p:cNvSpPr/>
          <p:nvPr/>
        </p:nvSpPr>
        <p:spPr>
          <a:xfrm>
            <a:off x="2766075" y="15392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62" name="Rectangle 561"/>
          <p:cNvSpPr/>
          <p:nvPr/>
        </p:nvSpPr>
        <p:spPr>
          <a:xfrm>
            <a:off x="3269003" y="15392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73" name="Rectangle 672"/>
          <p:cNvSpPr/>
          <p:nvPr/>
        </p:nvSpPr>
        <p:spPr>
          <a:xfrm>
            <a:off x="3436641" y="15392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69" name="Rectangle 368"/>
          <p:cNvSpPr/>
          <p:nvPr/>
        </p:nvSpPr>
        <p:spPr>
          <a:xfrm>
            <a:off x="2682258" y="17068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76" name="Rectangle 675"/>
          <p:cNvSpPr/>
          <p:nvPr/>
        </p:nvSpPr>
        <p:spPr>
          <a:xfrm>
            <a:off x="3520465" y="17068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97" name="Rectangle 596"/>
          <p:cNvSpPr/>
          <p:nvPr/>
        </p:nvSpPr>
        <p:spPr>
          <a:xfrm rot="10800000">
            <a:off x="4274844" y="18745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99" name="Rectangle 598"/>
          <p:cNvSpPr/>
          <p:nvPr/>
        </p:nvSpPr>
        <p:spPr>
          <a:xfrm rot="10800000">
            <a:off x="4107203" y="18745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42" name="Rectangle 441"/>
          <p:cNvSpPr/>
          <p:nvPr/>
        </p:nvSpPr>
        <p:spPr>
          <a:xfrm rot="10800000">
            <a:off x="586753" y="18745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86" name="Rectangle 385"/>
          <p:cNvSpPr/>
          <p:nvPr/>
        </p:nvSpPr>
        <p:spPr>
          <a:xfrm rot="10800000">
            <a:off x="1341140" y="20421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87" name="Rectangle 586"/>
          <p:cNvSpPr/>
          <p:nvPr/>
        </p:nvSpPr>
        <p:spPr>
          <a:xfrm rot="10800000">
            <a:off x="4526308" y="20421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89" name="Rectangle 688"/>
          <p:cNvSpPr/>
          <p:nvPr/>
        </p:nvSpPr>
        <p:spPr>
          <a:xfrm rot="10800000">
            <a:off x="4191028" y="20421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90" name="Rectangle 389"/>
          <p:cNvSpPr/>
          <p:nvPr/>
        </p:nvSpPr>
        <p:spPr>
          <a:xfrm rot="10800000">
            <a:off x="670576" y="20421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84" name="Rectangle 383"/>
          <p:cNvSpPr/>
          <p:nvPr/>
        </p:nvSpPr>
        <p:spPr>
          <a:xfrm rot="10800000">
            <a:off x="1844060" y="20421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85" name="Rectangle 584"/>
          <p:cNvSpPr/>
          <p:nvPr/>
        </p:nvSpPr>
        <p:spPr>
          <a:xfrm rot="10800000">
            <a:off x="4861588" y="20421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28" name="Rectangle 327"/>
          <p:cNvSpPr/>
          <p:nvPr/>
        </p:nvSpPr>
        <p:spPr>
          <a:xfrm rot="10800000">
            <a:off x="2430795" y="22098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51" name="Rectangle 550"/>
          <p:cNvSpPr/>
          <p:nvPr/>
        </p:nvSpPr>
        <p:spPr>
          <a:xfrm rot="10800000">
            <a:off x="4777763" y="22098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98" name="Rectangle 697"/>
          <p:cNvSpPr/>
          <p:nvPr/>
        </p:nvSpPr>
        <p:spPr>
          <a:xfrm rot="10800000">
            <a:off x="5029228" y="20421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26" name="Rectangle 325"/>
          <p:cNvSpPr/>
          <p:nvPr/>
        </p:nvSpPr>
        <p:spPr>
          <a:xfrm rot="10800000">
            <a:off x="2598435" y="22098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42" name="Rectangle 341"/>
          <p:cNvSpPr/>
          <p:nvPr/>
        </p:nvSpPr>
        <p:spPr>
          <a:xfrm rot="10800000">
            <a:off x="2766072" y="22098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57" name="Rectangle 556"/>
          <p:cNvSpPr/>
          <p:nvPr/>
        </p:nvSpPr>
        <p:spPr>
          <a:xfrm rot="10800000">
            <a:off x="2933716" y="22098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99" name="Rectangle 698"/>
          <p:cNvSpPr/>
          <p:nvPr/>
        </p:nvSpPr>
        <p:spPr>
          <a:xfrm rot="10800000">
            <a:off x="4945403" y="22098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37" name="Rectangle 336"/>
          <p:cNvSpPr/>
          <p:nvPr/>
        </p:nvSpPr>
        <p:spPr>
          <a:xfrm rot="10800000">
            <a:off x="754390" y="22098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41" name="Rectangle 540"/>
          <p:cNvSpPr/>
          <p:nvPr/>
        </p:nvSpPr>
        <p:spPr>
          <a:xfrm rot="10800000">
            <a:off x="4861588" y="23774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38" name="Rectangle 637"/>
          <p:cNvSpPr/>
          <p:nvPr/>
        </p:nvSpPr>
        <p:spPr>
          <a:xfrm rot="10800000">
            <a:off x="5280683" y="22098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96" name="Rectangle 295"/>
          <p:cNvSpPr/>
          <p:nvPr/>
        </p:nvSpPr>
        <p:spPr>
          <a:xfrm rot="10800000">
            <a:off x="1760236" y="25450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09" name="Rectangle 308"/>
          <p:cNvSpPr/>
          <p:nvPr/>
        </p:nvSpPr>
        <p:spPr>
          <a:xfrm rot="10800000">
            <a:off x="2346980" y="23774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75" name="Rectangle 274"/>
          <p:cNvSpPr/>
          <p:nvPr/>
        </p:nvSpPr>
        <p:spPr>
          <a:xfrm rot="10800000">
            <a:off x="2179340" y="27127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04" name="Rectangle 303"/>
          <p:cNvSpPr/>
          <p:nvPr/>
        </p:nvSpPr>
        <p:spPr>
          <a:xfrm rot="10800000">
            <a:off x="419110" y="254508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86" name="Rectangle 285"/>
          <p:cNvSpPr/>
          <p:nvPr/>
        </p:nvSpPr>
        <p:spPr>
          <a:xfrm rot="10800000">
            <a:off x="502934" y="271272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23" name="Rectangle 522"/>
          <p:cNvSpPr/>
          <p:nvPr/>
        </p:nvSpPr>
        <p:spPr>
          <a:xfrm rot="10800000">
            <a:off x="3352824" y="271272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20" name="Rectangle 519"/>
          <p:cNvSpPr/>
          <p:nvPr/>
        </p:nvSpPr>
        <p:spPr>
          <a:xfrm rot="10800000">
            <a:off x="4023388" y="271272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9" name="Rectangle 158"/>
          <p:cNvSpPr/>
          <p:nvPr/>
        </p:nvSpPr>
        <p:spPr>
          <a:xfrm rot="10800000">
            <a:off x="251468" y="28803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24" name="Rectangle 423"/>
          <p:cNvSpPr/>
          <p:nvPr/>
        </p:nvSpPr>
        <p:spPr>
          <a:xfrm rot="10800000">
            <a:off x="3436638" y="28803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25" name="Rectangle 424"/>
          <p:cNvSpPr/>
          <p:nvPr/>
        </p:nvSpPr>
        <p:spPr>
          <a:xfrm rot="10800000">
            <a:off x="3268998" y="28803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2" name="Rectangle 141"/>
          <p:cNvSpPr/>
          <p:nvPr/>
        </p:nvSpPr>
        <p:spPr>
          <a:xfrm rot="10800000">
            <a:off x="1927873" y="28803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4" name="Rectangle 143"/>
          <p:cNvSpPr/>
          <p:nvPr/>
        </p:nvSpPr>
        <p:spPr>
          <a:xfrm rot="10800000">
            <a:off x="1760233" y="28803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79" name="Rectangle 278"/>
          <p:cNvSpPr/>
          <p:nvPr/>
        </p:nvSpPr>
        <p:spPr>
          <a:xfrm rot="10800000">
            <a:off x="1508780" y="27127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96" name="Rectangle 495"/>
          <p:cNvSpPr/>
          <p:nvPr/>
        </p:nvSpPr>
        <p:spPr>
          <a:xfrm rot="10800000">
            <a:off x="4191028" y="30480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29" name="Rectangle 628"/>
          <p:cNvSpPr/>
          <p:nvPr/>
        </p:nvSpPr>
        <p:spPr>
          <a:xfrm rot="10800000">
            <a:off x="3771921" y="28803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31" name="Rectangle 630"/>
          <p:cNvSpPr/>
          <p:nvPr/>
        </p:nvSpPr>
        <p:spPr>
          <a:xfrm rot="10800000">
            <a:off x="3688106" y="30480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94" name="Rectangle 1093"/>
          <p:cNvSpPr/>
          <p:nvPr/>
        </p:nvSpPr>
        <p:spPr>
          <a:xfrm rot="10800000">
            <a:off x="4861585" y="53949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38" name="Rectangle 937"/>
          <p:cNvSpPr/>
          <p:nvPr/>
        </p:nvSpPr>
        <p:spPr>
          <a:xfrm rot="10800000">
            <a:off x="2346974" y="53949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39" name="Rectangle 938"/>
          <p:cNvSpPr/>
          <p:nvPr/>
        </p:nvSpPr>
        <p:spPr>
          <a:xfrm rot="10800000">
            <a:off x="2514614" y="53949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04" name="Rectangle 1203"/>
          <p:cNvSpPr/>
          <p:nvPr/>
        </p:nvSpPr>
        <p:spPr>
          <a:xfrm rot="10800000">
            <a:off x="3520460" y="573024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35" name="Rectangle 934"/>
          <p:cNvSpPr/>
          <p:nvPr/>
        </p:nvSpPr>
        <p:spPr>
          <a:xfrm rot="10800000">
            <a:off x="2766068" y="55626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19" name="Rectangle 818"/>
          <p:cNvSpPr/>
          <p:nvPr/>
        </p:nvSpPr>
        <p:spPr>
          <a:xfrm rot="10800000">
            <a:off x="1257308" y="522732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42" name="Rectangle 941"/>
          <p:cNvSpPr/>
          <p:nvPr/>
        </p:nvSpPr>
        <p:spPr>
          <a:xfrm rot="10800000">
            <a:off x="2095509" y="52273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15" name="Rectangle 814"/>
          <p:cNvSpPr/>
          <p:nvPr/>
        </p:nvSpPr>
        <p:spPr>
          <a:xfrm rot="10800000">
            <a:off x="2598429" y="52273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90" name="Rectangle 1189"/>
          <p:cNvSpPr/>
          <p:nvPr/>
        </p:nvSpPr>
        <p:spPr>
          <a:xfrm rot="10800000">
            <a:off x="3101355" y="522732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13" name="Rectangle 812"/>
          <p:cNvSpPr/>
          <p:nvPr/>
        </p:nvSpPr>
        <p:spPr>
          <a:xfrm rot="10800000">
            <a:off x="2849890" y="53949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91" name="Rectangle 1190"/>
          <p:cNvSpPr/>
          <p:nvPr/>
        </p:nvSpPr>
        <p:spPr>
          <a:xfrm rot="10800000">
            <a:off x="3017538" y="53949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05" name="Rectangle 804"/>
          <p:cNvSpPr/>
          <p:nvPr/>
        </p:nvSpPr>
        <p:spPr>
          <a:xfrm rot="10800000">
            <a:off x="2682250" y="53949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72" name="Rectangle 1271"/>
          <p:cNvSpPr/>
          <p:nvPr/>
        </p:nvSpPr>
        <p:spPr>
          <a:xfrm rot="10800000">
            <a:off x="4191025" y="53949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96" name="Rectangle 1095"/>
          <p:cNvSpPr/>
          <p:nvPr/>
        </p:nvSpPr>
        <p:spPr>
          <a:xfrm rot="10800000">
            <a:off x="4023385" y="53949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99" name="Rectangle 898"/>
          <p:cNvSpPr/>
          <p:nvPr/>
        </p:nvSpPr>
        <p:spPr>
          <a:xfrm rot="10800000">
            <a:off x="502927" y="505968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23" name="Rectangle 822"/>
          <p:cNvSpPr/>
          <p:nvPr/>
        </p:nvSpPr>
        <p:spPr>
          <a:xfrm rot="10800000">
            <a:off x="586744" y="522732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22" name="Rectangle 821"/>
          <p:cNvSpPr/>
          <p:nvPr/>
        </p:nvSpPr>
        <p:spPr>
          <a:xfrm rot="10800000">
            <a:off x="754384" y="522732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34" name="Rectangle 833"/>
          <p:cNvSpPr/>
          <p:nvPr/>
        </p:nvSpPr>
        <p:spPr>
          <a:xfrm rot="10800000">
            <a:off x="838209" y="505968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34" name="Rectangle 933"/>
          <p:cNvSpPr/>
          <p:nvPr/>
        </p:nvSpPr>
        <p:spPr>
          <a:xfrm rot="10800000">
            <a:off x="2849893" y="50596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33" name="Rectangle 932"/>
          <p:cNvSpPr/>
          <p:nvPr/>
        </p:nvSpPr>
        <p:spPr>
          <a:xfrm rot="10800000">
            <a:off x="2682250" y="50596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67" name="Rectangle 1166"/>
          <p:cNvSpPr/>
          <p:nvPr/>
        </p:nvSpPr>
        <p:spPr>
          <a:xfrm rot="10800000">
            <a:off x="3017538" y="47244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77" name="Rectangle 876"/>
          <p:cNvSpPr/>
          <p:nvPr/>
        </p:nvSpPr>
        <p:spPr>
          <a:xfrm rot="10800000">
            <a:off x="1005851" y="47244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46" name="Rectangle 1145"/>
          <p:cNvSpPr/>
          <p:nvPr/>
        </p:nvSpPr>
        <p:spPr>
          <a:xfrm>
            <a:off x="4861585" y="43891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43" name="Rectangle 1142"/>
          <p:cNvSpPr/>
          <p:nvPr/>
        </p:nvSpPr>
        <p:spPr>
          <a:xfrm>
            <a:off x="3771921" y="42214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58" name="Rectangle 757"/>
          <p:cNvSpPr/>
          <p:nvPr/>
        </p:nvSpPr>
        <p:spPr>
          <a:xfrm>
            <a:off x="1005853" y="40538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43" name="Rectangle 1042"/>
          <p:cNvSpPr/>
          <p:nvPr/>
        </p:nvSpPr>
        <p:spPr>
          <a:xfrm>
            <a:off x="3352823" y="40538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52" name="Rectangle 1051"/>
          <p:cNvSpPr/>
          <p:nvPr/>
        </p:nvSpPr>
        <p:spPr>
          <a:xfrm>
            <a:off x="4693944" y="40538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62" name="Rectangle 761"/>
          <p:cNvSpPr/>
          <p:nvPr/>
        </p:nvSpPr>
        <p:spPr>
          <a:xfrm>
            <a:off x="1257313" y="38862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39" name="Rectangle 738"/>
          <p:cNvSpPr/>
          <p:nvPr/>
        </p:nvSpPr>
        <p:spPr>
          <a:xfrm>
            <a:off x="1341135" y="37185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37" name="Rectangle 1036"/>
          <p:cNvSpPr/>
          <p:nvPr/>
        </p:nvSpPr>
        <p:spPr>
          <a:xfrm>
            <a:off x="5532141" y="37185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96" name="Rectangle 795"/>
          <p:cNvSpPr/>
          <p:nvPr/>
        </p:nvSpPr>
        <p:spPr>
          <a:xfrm>
            <a:off x="1676413" y="3383281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00" name="Rectangle 799"/>
          <p:cNvSpPr/>
          <p:nvPr/>
        </p:nvSpPr>
        <p:spPr>
          <a:xfrm>
            <a:off x="2514614" y="3383281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87" name="Rectangle 1086"/>
          <p:cNvSpPr/>
          <p:nvPr/>
        </p:nvSpPr>
        <p:spPr>
          <a:xfrm>
            <a:off x="5029225" y="3383281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01" name="Rectangle 700"/>
          <p:cNvSpPr/>
          <p:nvPr/>
        </p:nvSpPr>
        <p:spPr>
          <a:xfrm>
            <a:off x="754388" y="321564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90" name="Rectangle 989"/>
          <p:cNvSpPr/>
          <p:nvPr/>
        </p:nvSpPr>
        <p:spPr>
          <a:xfrm>
            <a:off x="3268998" y="321564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1680E5-0906-4F74-A6F7-C328D01B5E89}"/>
              </a:ext>
            </a:extLst>
          </p:cNvPr>
          <p:cNvSpPr txBox="1"/>
          <p:nvPr/>
        </p:nvSpPr>
        <p:spPr>
          <a:xfrm>
            <a:off x="6165544" y="533398"/>
            <a:ext cx="9124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h = 1.2</a:t>
            </a:r>
          </a:p>
        </p:txBody>
      </p:sp>
    </p:spTree>
    <p:extLst>
      <p:ext uri="{BB962C8B-B14F-4D97-AF65-F5344CB8AC3E}">
        <p14:creationId xmlns:p14="http://schemas.microsoft.com/office/powerpoint/2010/main" val="20094404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2235FE3-5381-42C7-9488-550753F58BD7}"/>
              </a:ext>
            </a:extLst>
          </p:cNvPr>
          <p:cNvSpPr txBox="1"/>
          <p:nvPr/>
        </p:nvSpPr>
        <p:spPr>
          <a:xfrm>
            <a:off x="152400" y="0"/>
            <a:ext cx="9621738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Free Energy Minimization Results on Pattern 7 (Large-Scale Grid)</a:t>
            </a:r>
          </a:p>
          <a:p>
            <a:pPr algn="ctr"/>
            <a:r>
              <a:rPr lang="en-US" sz="2400" i="1" dirty="0"/>
              <a:t>h-value</a:t>
            </a:r>
            <a:r>
              <a:rPr lang="en-US" sz="2400" dirty="0"/>
              <a:t> = 1.20</a:t>
            </a:r>
          </a:p>
          <a:p>
            <a:pPr algn="ctr"/>
            <a:r>
              <a:rPr lang="en-US" dirty="0"/>
              <a:t>Based on </a:t>
            </a:r>
            <a:r>
              <a:rPr lang="en-US" i="1" dirty="0"/>
              <a:t>h-value</a:t>
            </a:r>
            <a:r>
              <a:rPr lang="en-US" dirty="0"/>
              <a:t> (observed) corresponding to configuration variables for original Pattern 7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B366A7-083D-4C67-8FEC-9E122A7546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1" t="32828" r="13636" b="15656"/>
          <a:stretch/>
        </p:blipFill>
        <p:spPr>
          <a:xfrm>
            <a:off x="2133600" y="1110198"/>
            <a:ext cx="6104965" cy="648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13576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747B61BD-396E-4300-9CE9-211D5C7DC267}"/>
              </a:ext>
            </a:extLst>
          </p:cNvPr>
          <p:cNvGrpSpPr/>
          <p:nvPr/>
        </p:nvGrpSpPr>
        <p:grpSpPr>
          <a:xfrm>
            <a:off x="392576" y="1651170"/>
            <a:ext cx="8229601" cy="5638800"/>
            <a:chOff x="609599" y="914400"/>
            <a:chExt cx="8229601" cy="563880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B6090F9F-00B9-4C73-9174-97C24ED933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3441" t="69696" r="23340" b="9092"/>
            <a:stretch/>
          </p:blipFill>
          <p:spPr>
            <a:xfrm>
              <a:off x="609599" y="914400"/>
              <a:ext cx="8229601" cy="5638800"/>
            </a:xfrm>
            <a:prstGeom prst="rect">
              <a:avLst/>
            </a:prstGeom>
          </p:spPr>
        </p:pic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67DE54D9-CD25-4A1C-BBEA-8D074AE9540E}"/>
                </a:ext>
              </a:extLst>
            </p:cNvPr>
            <p:cNvGrpSpPr/>
            <p:nvPr/>
          </p:nvGrpSpPr>
          <p:grpSpPr>
            <a:xfrm>
              <a:off x="2324100" y="1287780"/>
              <a:ext cx="5448300" cy="920973"/>
              <a:chOff x="2095500" y="1287780"/>
              <a:chExt cx="5448300" cy="920973"/>
            </a:xfrm>
          </p:grpSpPr>
          <p:grpSp>
            <p:nvGrpSpPr>
              <p:cNvPr id="4" name="Group 3"/>
              <p:cNvGrpSpPr/>
              <p:nvPr/>
            </p:nvGrpSpPr>
            <p:grpSpPr>
              <a:xfrm>
                <a:off x="2263140" y="1287781"/>
                <a:ext cx="5079806" cy="920972"/>
                <a:chOff x="2419072" y="533400"/>
                <a:chExt cx="4618005" cy="837247"/>
              </a:xfrm>
            </p:grpSpPr>
            <p:grpSp>
              <p:nvGrpSpPr>
                <p:cNvPr id="5" name="Group 14"/>
                <p:cNvGrpSpPr/>
                <p:nvPr/>
              </p:nvGrpSpPr>
              <p:grpSpPr>
                <a:xfrm>
                  <a:off x="6324600" y="533400"/>
                  <a:ext cx="571735" cy="684847"/>
                  <a:chOff x="4628872" y="2983468"/>
                  <a:chExt cx="571735" cy="684847"/>
                </a:xfrm>
              </p:grpSpPr>
              <p:sp>
                <p:nvSpPr>
                  <p:cNvPr id="28" name="TextBox 15"/>
                  <p:cNvSpPr txBox="1"/>
                  <p:nvPr/>
                </p:nvSpPr>
                <p:spPr>
                  <a:xfrm>
                    <a:off x="4628872" y="3276600"/>
                    <a:ext cx="400328" cy="39171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200" b="1" dirty="0"/>
                      <a:t>B</a:t>
                    </a:r>
                  </a:p>
                </p:txBody>
              </p:sp>
              <p:sp>
                <p:nvSpPr>
                  <p:cNvPr id="29" name="TextBox 16"/>
                  <p:cNvSpPr txBox="1"/>
                  <p:nvPr/>
                </p:nvSpPr>
                <p:spPr>
                  <a:xfrm>
                    <a:off x="4876800" y="2983468"/>
                    <a:ext cx="323807" cy="39171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200" b="1" dirty="0"/>
                      <a:t>A</a:t>
                    </a:r>
                  </a:p>
                </p:txBody>
              </p:sp>
              <p:cxnSp>
                <p:nvCxnSpPr>
                  <p:cNvPr id="30" name="Straight Connector 17"/>
                  <p:cNvCxnSpPr/>
                  <p:nvPr/>
                </p:nvCxnSpPr>
                <p:spPr>
                  <a:xfrm flipV="1">
                    <a:off x="4876800" y="3276600"/>
                    <a:ext cx="76200" cy="762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" name="Group 29"/>
                <p:cNvGrpSpPr/>
                <p:nvPr/>
              </p:nvGrpSpPr>
              <p:grpSpPr>
                <a:xfrm>
                  <a:off x="4191000" y="609600"/>
                  <a:ext cx="1162328" cy="696515"/>
                  <a:chOff x="1981200" y="609600"/>
                  <a:chExt cx="1162328" cy="696515"/>
                </a:xfrm>
              </p:grpSpPr>
              <p:grpSp>
                <p:nvGrpSpPr>
                  <p:cNvPr id="21" name="Group 2"/>
                  <p:cNvGrpSpPr/>
                  <p:nvPr/>
                </p:nvGrpSpPr>
                <p:grpSpPr>
                  <a:xfrm>
                    <a:off x="2286000" y="609600"/>
                    <a:ext cx="857528" cy="696515"/>
                    <a:chOff x="5410200" y="3429000"/>
                    <a:chExt cx="857528" cy="696515"/>
                  </a:xfrm>
                </p:grpSpPr>
                <p:sp>
                  <p:nvSpPr>
                    <p:cNvPr id="23" name="TextBox 3"/>
                    <p:cNvSpPr txBox="1"/>
                    <p:nvPr/>
                  </p:nvSpPr>
                  <p:spPr>
                    <a:xfrm>
                      <a:off x="5410200" y="3722132"/>
                      <a:ext cx="400328" cy="39171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2200" b="1" dirty="0"/>
                        <a:t>A</a:t>
                      </a:r>
                    </a:p>
                  </p:txBody>
                </p:sp>
                <p:sp>
                  <p:nvSpPr>
                    <p:cNvPr id="24" name="TextBox 4"/>
                    <p:cNvSpPr txBox="1"/>
                    <p:nvPr/>
                  </p:nvSpPr>
                  <p:spPr>
                    <a:xfrm>
                      <a:off x="5658128" y="3429000"/>
                      <a:ext cx="323807" cy="39171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2200" b="1" dirty="0"/>
                        <a:t>A</a:t>
                      </a:r>
                    </a:p>
                  </p:txBody>
                </p:sp>
                <p:cxnSp>
                  <p:nvCxnSpPr>
                    <p:cNvPr id="25" name="Straight Connector 5"/>
                    <p:cNvCxnSpPr/>
                    <p:nvPr/>
                  </p:nvCxnSpPr>
                  <p:spPr>
                    <a:xfrm flipV="1">
                      <a:off x="5658128" y="3722132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6" name="TextBox 6"/>
                    <p:cNvSpPr txBox="1"/>
                    <p:nvPr/>
                  </p:nvSpPr>
                  <p:spPr>
                    <a:xfrm>
                      <a:off x="5867400" y="3733800"/>
                      <a:ext cx="400328" cy="39171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2200" b="1" dirty="0"/>
                        <a:t>A</a:t>
                      </a:r>
                    </a:p>
                  </p:txBody>
                </p:sp>
                <p:cxnSp>
                  <p:nvCxnSpPr>
                    <p:cNvPr id="27" name="Straight Connector 7"/>
                    <p:cNvCxnSpPr/>
                    <p:nvPr/>
                  </p:nvCxnSpPr>
                  <p:spPr>
                    <a:xfrm flipH="1" flipV="1">
                      <a:off x="5867400" y="3733800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22" name="TextBox 21"/>
                  <p:cNvSpPr txBox="1"/>
                  <p:nvPr/>
                </p:nvSpPr>
                <p:spPr>
                  <a:xfrm>
                    <a:off x="1981200" y="762000"/>
                    <a:ext cx="447675" cy="39171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200" b="1" i="1" dirty="0"/>
                      <a:t>Z</a:t>
                    </a:r>
                    <a:r>
                      <a:rPr lang="en-US" sz="2200" b="1" i="1" baseline="-25000" dirty="0"/>
                      <a:t>1</a:t>
                    </a:r>
                    <a:r>
                      <a:rPr lang="en-US" sz="2200" b="1" i="1" dirty="0"/>
                      <a:t>:</a:t>
                    </a:r>
                  </a:p>
                </p:txBody>
              </p:sp>
            </p:grpSp>
            <p:grpSp>
              <p:nvGrpSpPr>
                <p:cNvPr id="7" name="Group 30"/>
                <p:cNvGrpSpPr/>
                <p:nvPr/>
              </p:nvGrpSpPr>
              <p:grpSpPr>
                <a:xfrm>
                  <a:off x="2419072" y="609600"/>
                  <a:ext cx="1162328" cy="696515"/>
                  <a:chOff x="4114800" y="609600"/>
                  <a:chExt cx="1162328" cy="696515"/>
                </a:xfrm>
              </p:grpSpPr>
              <p:grpSp>
                <p:nvGrpSpPr>
                  <p:cNvPr id="14" name="Group 8"/>
                  <p:cNvGrpSpPr/>
                  <p:nvPr/>
                </p:nvGrpSpPr>
                <p:grpSpPr>
                  <a:xfrm>
                    <a:off x="4419600" y="609600"/>
                    <a:ext cx="857528" cy="696515"/>
                    <a:chOff x="5410200" y="3429000"/>
                    <a:chExt cx="857528" cy="696515"/>
                  </a:xfrm>
                </p:grpSpPr>
                <p:sp>
                  <p:nvSpPr>
                    <p:cNvPr id="16" name="TextBox 15"/>
                    <p:cNvSpPr txBox="1"/>
                    <p:nvPr/>
                  </p:nvSpPr>
                  <p:spPr>
                    <a:xfrm>
                      <a:off x="5410200" y="3722132"/>
                      <a:ext cx="400328" cy="39171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2200" b="1" dirty="0"/>
                        <a:t>A</a:t>
                      </a:r>
                    </a:p>
                  </p:txBody>
                </p:sp>
                <p:sp>
                  <p:nvSpPr>
                    <p:cNvPr id="17" name="TextBox 16"/>
                    <p:cNvSpPr txBox="1"/>
                    <p:nvPr/>
                  </p:nvSpPr>
                  <p:spPr>
                    <a:xfrm>
                      <a:off x="5658128" y="3429000"/>
                      <a:ext cx="312149" cy="39171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2200" b="1" dirty="0"/>
                        <a:t>B</a:t>
                      </a:r>
                    </a:p>
                  </p:txBody>
                </p:sp>
                <p:cxnSp>
                  <p:nvCxnSpPr>
                    <p:cNvPr id="18" name="Straight Connector 11"/>
                    <p:cNvCxnSpPr/>
                    <p:nvPr/>
                  </p:nvCxnSpPr>
                  <p:spPr>
                    <a:xfrm flipV="1">
                      <a:off x="5658128" y="3722132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9" name="TextBox 18"/>
                    <p:cNvSpPr txBox="1"/>
                    <p:nvPr/>
                  </p:nvSpPr>
                  <p:spPr>
                    <a:xfrm>
                      <a:off x="5867400" y="3733800"/>
                      <a:ext cx="400328" cy="39171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2200" b="1" dirty="0"/>
                        <a:t>A</a:t>
                      </a:r>
                    </a:p>
                  </p:txBody>
                </p:sp>
                <p:cxnSp>
                  <p:nvCxnSpPr>
                    <p:cNvPr id="20" name="Straight Connector 19"/>
                    <p:cNvCxnSpPr/>
                    <p:nvPr/>
                  </p:nvCxnSpPr>
                  <p:spPr>
                    <a:xfrm flipH="1" flipV="1">
                      <a:off x="5867400" y="3733800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15" name="TextBox 14"/>
                  <p:cNvSpPr txBox="1"/>
                  <p:nvPr/>
                </p:nvSpPr>
                <p:spPr>
                  <a:xfrm>
                    <a:off x="4114800" y="762000"/>
                    <a:ext cx="447675" cy="39171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200" b="1" i="1" dirty="0"/>
                      <a:t>Z</a:t>
                    </a:r>
                    <a:r>
                      <a:rPr lang="en-US" sz="2200" b="1" i="1" baseline="-25000" dirty="0"/>
                      <a:t>3</a:t>
                    </a:r>
                    <a:r>
                      <a:rPr lang="en-US" sz="2200" b="1" i="1" dirty="0"/>
                      <a:t>:</a:t>
                    </a:r>
                  </a:p>
                </p:txBody>
              </p:sp>
            </p:grpSp>
            <p:grpSp>
              <p:nvGrpSpPr>
                <p:cNvPr id="8" name="Group 31"/>
                <p:cNvGrpSpPr/>
                <p:nvPr/>
              </p:nvGrpSpPr>
              <p:grpSpPr>
                <a:xfrm>
                  <a:off x="5943600" y="685800"/>
                  <a:ext cx="1093477" cy="684847"/>
                  <a:chOff x="5943600" y="685800"/>
                  <a:chExt cx="1093477" cy="684847"/>
                </a:xfrm>
              </p:grpSpPr>
              <p:grpSp>
                <p:nvGrpSpPr>
                  <p:cNvPr id="9" name="Group 22"/>
                  <p:cNvGrpSpPr/>
                  <p:nvPr/>
                </p:nvGrpSpPr>
                <p:grpSpPr>
                  <a:xfrm>
                    <a:off x="6477000" y="685800"/>
                    <a:ext cx="560077" cy="684847"/>
                    <a:chOff x="4628872" y="2983468"/>
                    <a:chExt cx="560077" cy="684847"/>
                  </a:xfrm>
                </p:grpSpPr>
                <p:sp>
                  <p:nvSpPr>
                    <p:cNvPr id="11" name="TextBox 10"/>
                    <p:cNvSpPr txBox="1"/>
                    <p:nvPr/>
                  </p:nvSpPr>
                  <p:spPr>
                    <a:xfrm>
                      <a:off x="4628872" y="3276600"/>
                      <a:ext cx="400328" cy="39171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2200" b="1" dirty="0"/>
                        <a:t>A</a:t>
                      </a:r>
                    </a:p>
                  </p:txBody>
                </p:sp>
                <p:sp>
                  <p:nvSpPr>
                    <p:cNvPr id="12" name="TextBox 11"/>
                    <p:cNvSpPr txBox="1"/>
                    <p:nvPr/>
                  </p:nvSpPr>
                  <p:spPr>
                    <a:xfrm>
                      <a:off x="4876800" y="2983468"/>
                      <a:ext cx="312149" cy="39171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2200" b="1" dirty="0"/>
                        <a:t>B</a:t>
                      </a:r>
                    </a:p>
                  </p:txBody>
                </p:sp>
                <p:cxnSp>
                  <p:nvCxnSpPr>
                    <p:cNvPr id="13" name="Straight Connector 12"/>
                    <p:cNvCxnSpPr/>
                    <p:nvPr/>
                  </p:nvCxnSpPr>
                  <p:spPr>
                    <a:xfrm flipV="1">
                      <a:off x="4876800" y="3276600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10" name="TextBox 9"/>
                  <p:cNvSpPr txBox="1"/>
                  <p:nvPr/>
                </p:nvSpPr>
                <p:spPr>
                  <a:xfrm>
                    <a:off x="5943600" y="762000"/>
                    <a:ext cx="446218" cy="39171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200" b="1" i="1" dirty="0"/>
                      <a:t>y</a:t>
                    </a:r>
                    <a:r>
                      <a:rPr lang="en-US" sz="2200" b="1" i="1" baseline="-25000" dirty="0"/>
                      <a:t>2</a:t>
                    </a:r>
                    <a:r>
                      <a:rPr lang="en-US" sz="2200" b="1" i="1" dirty="0"/>
                      <a:t>:</a:t>
                    </a:r>
                  </a:p>
                </p:txBody>
              </p:sp>
            </p:grpSp>
          </p:grpSp>
          <p:sp>
            <p:nvSpPr>
              <p:cNvPr id="31" name="Rectangle 30"/>
              <p:cNvSpPr/>
              <p:nvPr/>
            </p:nvSpPr>
            <p:spPr>
              <a:xfrm>
                <a:off x="2095500" y="1287780"/>
                <a:ext cx="5448300" cy="838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200"/>
              </a:p>
            </p:txBody>
          </p:sp>
        </p:grpSp>
        <p:sp>
          <p:nvSpPr>
            <p:cNvPr id="32" name="TextBox 1"/>
            <p:cNvSpPr txBox="1"/>
            <p:nvPr/>
          </p:nvSpPr>
          <p:spPr>
            <a:xfrm>
              <a:off x="3718541" y="2971800"/>
              <a:ext cx="1005858" cy="335322"/>
            </a:xfrm>
            <a:prstGeom prst="rect">
              <a:avLst/>
            </a:prstGeom>
          </p:spPr>
          <p:txBody>
            <a:bodyPr wrap="none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800" b="1" i="1" dirty="0"/>
                <a:t>h = 1.20  (</a:t>
              </a:r>
              <a:r>
                <a:rPr lang="el-GR" sz="1800" b="1" dirty="0"/>
                <a:t>ε</a:t>
              </a:r>
              <a:r>
                <a:rPr lang="en-US" sz="1800" b="1" i="1" baseline="-25000" dirty="0"/>
                <a:t>1</a:t>
              </a:r>
              <a:r>
                <a:rPr lang="en-US" sz="1800" b="1" i="1" dirty="0"/>
                <a:t> = 0)</a:t>
              </a:r>
            </a:p>
          </p:txBody>
        </p:sp>
        <p:cxnSp>
          <p:nvCxnSpPr>
            <p:cNvPr id="34" name="Straight Connector 33"/>
            <p:cNvCxnSpPr>
              <a:cxnSpLocks/>
            </p:cNvCxnSpPr>
            <p:nvPr/>
          </p:nvCxnSpPr>
          <p:spPr>
            <a:xfrm>
              <a:off x="5322423" y="3897988"/>
              <a:ext cx="5246" cy="2055414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581A622-6A50-4ABD-840C-F199EE5719BF}"/>
              </a:ext>
            </a:extLst>
          </p:cNvPr>
          <p:cNvGrpSpPr/>
          <p:nvPr/>
        </p:nvGrpSpPr>
        <p:grpSpPr>
          <a:xfrm>
            <a:off x="8616916" y="1600200"/>
            <a:ext cx="1276959" cy="1186516"/>
            <a:chOff x="8382001" y="2732128"/>
            <a:chExt cx="1276959" cy="1186516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C4D3A83F-0671-4B65-A82C-7216C2AFC13D}"/>
                </a:ext>
              </a:extLst>
            </p:cNvPr>
            <p:cNvCxnSpPr/>
            <p:nvPr/>
          </p:nvCxnSpPr>
          <p:spPr>
            <a:xfrm>
              <a:off x="8534400" y="2970753"/>
              <a:ext cx="533400" cy="0"/>
            </a:xfrm>
            <a:prstGeom prst="line">
              <a:avLst/>
            </a:prstGeom>
            <a:ln w="38100">
              <a:solidFill>
                <a:srgbClr val="CC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7D48A753-1D7C-49C3-AC5E-B3B93C990406}"/>
                </a:ext>
              </a:extLst>
            </p:cNvPr>
            <p:cNvSpPr txBox="1"/>
            <p:nvPr/>
          </p:nvSpPr>
          <p:spPr>
            <a:xfrm>
              <a:off x="9191313" y="2732128"/>
              <a:ext cx="39305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/>
                <a:t>y</a:t>
              </a:r>
              <a:r>
                <a:rPr lang="en-US" b="1" i="1" baseline="-25000" dirty="0"/>
                <a:t>2</a:t>
              </a:r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9DBBB44-66A9-454D-AEC9-B38F77F48F92}"/>
                </a:ext>
              </a:extLst>
            </p:cNvPr>
            <p:cNvCxnSpPr/>
            <p:nvPr/>
          </p:nvCxnSpPr>
          <p:spPr>
            <a:xfrm>
              <a:off x="8534400" y="3345346"/>
              <a:ext cx="533400" cy="0"/>
            </a:xfrm>
            <a:prstGeom prst="line">
              <a:avLst/>
            </a:prstGeom>
            <a:ln w="38100">
              <a:solidFill>
                <a:srgbClr val="3399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91772C6-44BD-49C3-9416-7FB5C9D057E5}"/>
                </a:ext>
              </a:extLst>
            </p:cNvPr>
            <p:cNvSpPr txBox="1"/>
            <p:nvPr/>
          </p:nvSpPr>
          <p:spPr>
            <a:xfrm>
              <a:off x="9191313" y="3116746"/>
              <a:ext cx="37382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/>
                <a:t>z</a:t>
              </a:r>
              <a:r>
                <a:rPr lang="en-US" b="1" i="1" baseline="-25000" dirty="0"/>
                <a:t>1</a:t>
              </a:r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7A62EC89-D762-4D30-A01B-76F7E4806DDF}"/>
                </a:ext>
              </a:extLst>
            </p:cNvPr>
            <p:cNvCxnSpPr/>
            <p:nvPr/>
          </p:nvCxnSpPr>
          <p:spPr>
            <a:xfrm>
              <a:off x="8534400" y="3726346"/>
              <a:ext cx="533400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B661AA8-C31B-4352-9044-71160BBF1AB4}"/>
                </a:ext>
              </a:extLst>
            </p:cNvPr>
            <p:cNvSpPr txBox="1"/>
            <p:nvPr/>
          </p:nvSpPr>
          <p:spPr>
            <a:xfrm>
              <a:off x="9191313" y="3497746"/>
              <a:ext cx="37382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/>
                <a:t>z</a:t>
              </a:r>
              <a:r>
                <a:rPr lang="en-US" b="1" i="1" baseline="-25000" dirty="0"/>
                <a:t>3</a:t>
              </a:r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982747C5-36AE-4755-8019-63D66926671A}"/>
                </a:ext>
              </a:extLst>
            </p:cNvPr>
            <p:cNvSpPr/>
            <p:nvPr/>
          </p:nvSpPr>
          <p:spPr>
            <a:xfrm>
              <a:off x="8382001" y="2732128"/>
              <a:ext cx="1276959" cy="1186516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241F0103-5A55-40CE-898D-C6B54D5B0A3D}"/>
              </a:ext>
            </a:extLst>
          </p:cNvPr>
          <p:cNvSpPr txBox="1"/>
          <p:nvPr/>
        </p:nvSpPr>
        <p:spPr>
          <a:xfrm>
            <a:off x="2650525" y="3235048"/>
            <a:ext cx="3930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y</a:t>
            </a:r>
            <a:r>
              <a:rPr lang="en-US" b="1" i="1" baseline="-25000" dirty="0"/>
              <a:t>2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6B73588-240B-423C-A95F-C0F305AB8F52}"/>
              </a:ext>
            </a:extLst>
          </p:cNvPr>
          <p:cNvSpPr txBox="1"/>
          <p:nvPr/>
        </p:nvSpPr>
        <p:spPr>
          <a:xfrm>
            <a:off x="6482192" y="3235048"/>
            <a:ext cx="3738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z</a:t>
            </a:r>
            <a:r>
              <a:rPr lang="en-US" b="1" i="1" baseline="-25000" dirty="0"/>
              <a:t>1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F1B8FEB-FAE2-4DC5-B155-2E74BFB8629A}"/>
              </a:ext>
            </a:extLst>
          </p:cNvPr>
          <p:cNvSpPr txBox="1"/>
          <p:nvPr/>
        </p:nvSpPr>
        <p:spPr>
          <a:xfrm>
            <a:off x="2660143" y="4400490"/>
            <a:ext cx="3738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z</a:t>
            </a:r>
            <a:r>
              <a:rPr lang="en-US" b="1" i="1" baseline="-25000" dirty="0"/>
              <a:t>3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5923A0B-0B1D-4704-906A-DE6A207CD261}"/>
              </a:ext>
            </a:extLst>
          </p:cNvPr>
          <p:cNvSpPr txBox="1"/>
          <p:nvPr/>
        </p:nvSpPr>
        <p:spPr>
          <a:xfrm>
            <a:off x="1649878" y="855239"/>
            <a:ext cx="67201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Computational Values for Configuration Variables </a:t>
            </a:r>
            <a:r>
              <a:rPr lang="en-US" b="1" i="1" dirty="0"/>
              <a:t>y</a:t>
            </a:r>
            <a:r>
              <a:rPr lang="en-US" b="1" i="1" baseline="-25000" dirty="0"/>
              <a:t>2</a:t>
            </a:r>
            <a:r>
              <a:rPr lang="en-US" b="1" dirty="0"/>
              <a:t>, </a:t>
            </a:r>
            <a:r>
              <a:rPr lang="en-US" b="1" i="1" dirty="0"/>
              <a:t>z</a:t>
            </a:r>
            <a:r>
              <a:rPr lang="en-US" b="1" i="1" baseline="-25000" dirty="0"/>
              <a:t>1</a:t>
            </a:r>
            <a:r>
              <a:rPr lang="en-US" b="1" dirty="0"/>
              <a:t>, and </a:t>
            </a:r>
            <a:r>
              <a:rPr lang="en-US" b="1" i="1" dirty="0"/>
              <a:t>z</a:t>
            </a:r>
            <a:r>
              <a:rPr lang="en-US" b="1" i="1" baseline="-25000" dirty="0"/>
              <a:t>3</a:t>
            </a:r>
            <a:endParaRPr lang="en-US" b="1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9BD0106-F4E9-4466-8CC6-E5936B5643CF}"/>
              </a:ext>
            </a:extLst>
          </p:cNvPr>
          <p:cNvSpPr txBox="1"/>
          <p:nvPr/>
        </p:nvSpPr>
        <p:spPr>
          <a:xfrm>
            <a:off x="100681" y="3029807"/>
            <a:ext cx="492443" cy="2397388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dirty="0"/>
              <a:t>Configuration variable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D92F3D4-0EE1-405A-A6F6-45EE78FC8A38}"/>
              </a:ext>
            </a:extLst>
          </p:cNvPr>
          <p:cNvSpPr txBox="1"/>
          <p:nvPr/>
        </p:nvSpPr>
        <p:spPr>
          <a:xfrm>
            <a:off x="2352120" y="1269003"/>
            <a:ext cx="5354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Case where activation enthalpy                  : </a:t>
            </a:r>
            <a:r>
              <a:rPr lang="en-US" sz="1800" i="1" dirty="0"/>
              <a:t>x</a:t>
            </a:r>
            <a:r>
              <a:rPr lang="en-US" sz="1800" i="1" baseline="-25000" dirty="0"/>
              <a:t>1</a:t>
            </a:r>
            <a:r>
              <a:rPr lang="en-US" sz="1800" i="1" dirty="0"/>
              <a:t> = x</a:t>
            </a:r>
            <a:r>
              <a:rPr lang="en-US" sz="1800" i="1" baseline="-25000" dirty="0"/>
              <a:t>2</a:t>
            </a:r>
            <a:r>
              <a:rPr lang="en-US" sz="1800" i="1" dirty="0"/>
              <a:t> = 0.5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239BAB8-DD35-48E7-BC3D-8084D2D4EF1C}"/>
                  </a:ext>
                </a:extLst>
              </p:cNvPr>
              <p:cNvSpPr txBox="1"/>
              <p:nvPr/>
            </p:nvSpPr>
            <p:spPr>
              <a:xfrm>
                <a:off x="5342877" y="1270050"/>
                <a:ext cx="89153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239BAB8-DD35-48E7-BC3D-8084D2D4EF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2877" y="1270050"/>
                <a:ext cx="891537" cy="369332"/>
              </a:xfrm>
              <a:prstGeom prst="rect">
                <a:avLst/>
              </a:prstGeom>
              <a:blipFill>
                <a:blip r:embed="rId3"/>
                <a:stretch>
                  <a:fillRect r="-8163"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7" name="Group 76">
            <a:extLst>
              <a:ext uri="{FF2B5EF4-FFF2-40B4-BE49-F238E27FC236}">
                <a16:creationId xmlns:a16="http://schemas.microsoft.com/office/drawing/2014/main" id="{0CA4F938-2E9E-46AD-96A6-3319D07BA650}"/>
              </a:ext>
            </a:extLst>
          </p:cNvPr>
          <p:cNvGrpSpPr/>
          <p:nvPr/>
        </p:nvGrpSpPr>
        <p:grpSpPr>
          <a:xfrm>
            <a:off x="8581416" y="2942372"/>
            <a:ext cx="1376303" cy="2229359"/>
            <a:chOff x="8552841" y="3965360"/>
            <a:chExt cx="1376303" cy="2180150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0435C207-3714-4E47-A00D-1F42A5F2F4B5}"/>
                </a:ext>
              </a:extLst>
            </p:cNvPr>
            <p:cNvSpPr txBox="1"/>
            <p:nvPr/>
          </p:nvSpPr>
          <p:spPr>
            <a:xfrm>
              <a:off x="8853101" y="4600545"/>
              <a:ext cx="1000595" cy="3310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1" dirty="0"/>
                <a:t>y</a:t>
              </a:r>
              <a:r>
                <a:rPr lang="en-US" sz="1600" b="1" i="1" baseline="-25000" dirty="0"/>
                <a:t>2 </a:t>
              </a:r>
              <a:r>
                <a:rPr lang="en-US" sz="1600" b="1" i="1" dirty="0"/>
                <a:t>= 0.202</a:t>
              </a:r>
            </a:p>
          </p:txBody>
        </p:sp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id="{A1766C42-70B5-468E-B209-34B5EB740C33}"/>
                </a:ext>
              </a:extLst>
            </p:cNvPr>
            <p:cNvSpPr/>
            <p:nvPr/>
          </p:nvSpPr>
          <p:spPr>
            <a:xfrm>
              <a:off x="8552841" y="3965360"/>
              <a:ext cx="1376303" cy="218015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Diamond 62">
              <a:extLst>
                <a:ext uri="{FF2B5EF4-FFF2-40B4-BE49-F238E27FC236}">
                  <a16:creationId xmlns:a16="http://schemas.microsoft.com/office/drawing/2014/main" id="{A7D5A569-05FB-438F-A242-36D40824D2CB}"/>
                </a:ext>
              </a:extLst>
            </p:cNvPr>
            <p:cNvSpPr/>
            <p:nvPr/>
          </p:nvSpPr>
          <p:spPr>
            <a:xfrm>
              <a:off x="8637631" y="4655150"/>
              <a:ext cx="198120" cy="290899"/>
            </a:xfrm>
            <a:prstGeom prst="diamond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05ABCB2C-25A4-45DC-976A-C74C0D942912}"/>
                </a:ext>
              </a:extLst>
            </p:cNvPr>
            <p:cNvSpPr txBox="1"/>
            <p:nvPr/>
          </p:nvSpPr>
          <p:spPr>
            <a:xfrm>
              <a:off x="8637066" y="3994138"/>
              <a:ext cx="115364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i="1" dirty="0"/>
                <a:t>Original Pattern 7:</a:t>
              </a:r>
            </a:p>
          </p:txBody>
        </p:sp>
        <p:sp>
          <p:nvSpPr>
            <p:cNvPr id="66" name="Diamond 65">
              <a:extLst>
                <a:ext uri="{FF2B5EF4-FFF2-40B4-BE49-F238E27FC236}">
                  <a16:creationId xmlns:a16="http://schemas.microsoft.com/office/drawing/2014/main" id="{04D78A79-E633-4C37-9C1D-6DA0CEEAA714}"/>
                </a:ext>
              </a:extLst>
            </p:cNvPr>
            <p:cNvSpPr/>
            <p:nvPr/>
          </p:nvSpPr>
          <p:spPr>
            <a:xfrm>
              <a:off x="8649387" y="5641533"/>
              <a:ext cx="228600" cy="304800"/>
            </a:xfrm>
            <a:prstGeom prst="diamond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Diamond 67">
              <a:extLst>
                <a:ext uri="{FF2B5EF4-FFF2-40B4-BE49-F238E27FC236}">
                  <a16:creationId xmlns:a16="http://schemas.microsoft.com/office/drawing/2014/main" id="{DC14C0A9-6DC0-445E-BC83-99E24150E35A}"/>
                </a:ext>
              </a:extLst>
            </p:cNvPr>
            <p:cNvSpPr/>
            <p:nvPr/>
          </p:nvSpPr>
          <p:spPr>
            <a:xfrm>
              <a:off x="8647146" y="5131920"/>
              <a:ext cx="228600" cy="304800"/>
            </a:xfrm>
            <a:prstGeom prst="diamond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4B6E9240-D3DC-4E37-9A64-52DAA0E84AB5}"/>
                </a:ext>
              </a:extLst>
            </p:cNvPr>
            <p:cNvSpPr txBox="1"/>
            <p:nvPr/>
          </p:nvSpPr>
          <p:spPr>
            <a:xfrm>
              <a:off x="8856217" y="5094755"/>
              <a:ext cx="986167" cy="3310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1" dirty="0"/>
                <a:t>z</a:t>
              </a:r>
              <a:r>
                <a:rPr lang="en-US" sz="1600" b="1" i="1" baseline="-25000" dirty="0"/>
                <a:t>1 </a:t>
              </a:r>
              <a:r>
                <a:rPr lang="en-US" sz="1600" b="1" i="1" dirty="0"/>
                <a:t>= 0.212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387FF84A-E211-4269-AC13-B9D3A0CD429E}"/>
                </a:ext>
              </a:extLst>
            </p:cNvPr>
            <p:cNvSpPr txBox="1"/>
            <p:nvPr/>
          </p:nvSpPr>
          <p:spPr>
            <a:xfrm>
              <a:off x="8884169" y="5589535"/>
              <a:ext cx="986167" cy="3310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1" dirty="0"/>
                <a:t>z</a:t>
              </a:r>
              <a:r>
                <a:rPr lang="en-US" sz="1600" b="1" i="1" baseline="-25000" dirty="0"/>
                <a:t>3 </a:t>
              </a:r>
              <a:r>
                <a:rPr lang="en-US" sz="1600" b="1" i="1" dirty="0"/>
                <a:t>= 0.058</a:t>
              </a:r>
            </a:p>
          </p:txBody>
        </p: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534B7E43-B848-4250-8A46-026D67C5C87F}"/>
              </a:ext>
            </a:extLst>
          </p:cNvPr>
          <p:cNvSpPr txBox="1"/>
          <p:nvPr/>
        </p:nvSpPr>
        <p:spPr>
          <a:xfrm>
            <a:off x="2362200" y="7162740"/>
            <a:ext cx="38722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h</a:t>
            </a:r>
            <a:r>
              <a:rPr lang="en-US" dirty="0"/>
              <a:t>: interaction enthalpy parameter;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5091DE03-4E94-4D67-BDC3-6F5DD2C30082}"/>
                  </a:ext>
                </a:extLst>
              </p:cNvPr>
              <p:cNvSpPr txBox="1"/>
              <p:nvPr/>
            </p:nvSpPr>
            <p:spPr>
              <a:xfrm>
                <a:off x="6019800" y="7224295"/>
                <a:ext cx="891537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𝒉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𝒆𝒙𝒑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𝜺</m:t>
                          </m:r>
                        </m:e>
                        <m:sub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1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800" b="1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5091DE03-4E94-4D67-BDC3-6F5DD2C300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9800" y="7224295"/>
                <a:ext cx="891537" cy="276999"/>
              </a:xfrm>
              <a:prstGeom prst="rect">
                <a:avLst/>
              </a:prstGeom>
              <a:blipFill>
                <a:blip r:embed="rId4"/>
                <a:stretch>
                  <a:fillRect l="-4795" t="-2174" r="-74658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TextBox 75">
            <a:extLst>
              <a:ext uri="{FF2B5EF4-FFF2-40B4-BE49-F238E27FC236}">
                <a16:creationId xmlns:a16="http://schemas.microsoft.com/office/drawing/2014/main" id="{3E5A194D-0BBB-41BB-BA5C-0728C5863B66}"/>
              </a:ext>
            </a:extLst>
          </p:cNvPr>
          <p:cNvSpPr txBox="1"/>
          <p:nvPr/>
        </p:nvSpPr>
        <p:spPr>
          <a:xfrm>
            <a:off x="2623631" y="33663"/>
            <a:ext cx="480695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Computational Result when </a:t>
            </a:r>
            <a:r>
              <a:rPr lang="en-US" sz="2400" b="1" i="1" dirty="0"/>
              <a:t>h = 1.21</a:t>
            </a:r>
          </a:p>
          <a:p>
            <a:pPr algn="ctr"/>
            <a:r>
              <a:rPr lang="en-US" b="1" i="1" dirty="0"/>
              <a:t>Pattern 7, after Free Energy Minimization</a:t>
            </a: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4B79D902-64EB-4FA0-9248-8EB85987D971}"/>
              </a:ext>
            </a:extLst>
          </p:cNvPr>
          <p:cNvCxnSpPr>
            <a:cxnSpLocks/>
            <a:stCxn id="64" idx="3"/>
          </p:cNvCxnSpPr>
          <p:nvPr/>
        </p:nvCxnSpPr>
        <p:spPr>
          <a:xfrm flipH="1" flipV="1">
            <a:off x="1021146" y="4572001"/>
            <a:ext cx="4157230" cy="16394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28E34A25-6AA3-4ABA-9A6B-FF019B5A24BF}"/>
              </a:ext>
            </a:extLst>
          </p:cNvPr>
          <p:cNvCxnSpPr>
            <a:cxnSpLocks/>
            <a:stCxn id="72" idx="1"/>
          </p:cNvCxnSpPr>
          <p:nvPr/>
        </p:nvCxnSpPr>
        <p:spPr>
          <a:xfrm flipH="1">
            <a:off x="1087450" y="5715000"/>
            <a:ext cx="394175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Diamond 78">
            <a:extLst>
              <a:ext uri="{FF2B5EF4-FFF2-40B4-BE49-F238E27FC236}">
                <a16:creationId xmlns:a16="http://schemas.microsoft.com/office/drawing/2014/main" id="{2833C446-D379-4029-B0C0-5E5D3EABA0E9}"/>
              </a:ext>
            </a:extLst>
          </p:cNvPr>
          <p:cNvSpPr/>
          <p:nvPr/>
        </p:nvSpPr>
        <p:spPr>
          <a:xfrm>
            <a:off x="6627412" y="5940590"/>
            <a:ext cx="228600" cy="304800"/>
          </a:xfrm>
          <a:prstGeom prst="diamond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Diamond 79">
            <a:extLst>
              <a:ext uri="{FF2B5EF4-FFF2-40B4-BE49-F238E27FC236}">
                <a16:creationId xmlns:a16="http://schemas.microsoft.com/office/drawing/2014/main" id="{A41E0CE9-B507-437B-8B36-1FA629F0F0A1}"/>
              </a:ext>
            </a:extLst>
          </p:cNvPr>
          <p:cNvSpPr/>
          <p:nvPr/>
        </p:nvSpPr>
        <p:spPr>
          <a:xfrm>
            <a:off x="5589654" y="4351602"/>
            <a:ext cx="228600" cy="304800"/>
          </a:xfrm>
          <a:prstGeom prst="diamond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A08D33CB-7D79-4392-9DC2-91D45DC0666C}"/>
              </a:ext>
            </a:extLst>
          </p:cNvPr>
          <p:cNvCxnSpPr>
            <a:cxnSpLocks/>
          </p:cNvCxnSpPr>
          <p:nvPr/>
        </p:nvCxnSpPr>
        <p:spPr>
          <a:xfrm flipH="1">
            <a:off x="1087450" y="5029200"/>
            <a:ext cx="3471668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Diamond 71">
            <a:extLst>
              <a:ext uri="{FF2B5EF4-FFF2-40B4-BE49-F238E27FC236}">
                <a16:creationId xmlns:a16="http://schemas.microsoft.com/office/drawing/2014/main" id="{030D13CD-5827-4765-A29A-F62968D758B1}"/>
              </a:ext>
            </a:extLst>
          </p:cNvPr>
          <p:cNvSpPr/>
          <p:nvPr/>
        </p:nvSpPr>
        <p:spPr>
          <a:xfrm>
            <a:off x="5029200" y="5562600"/>
            <a:ext cx="228600" cy="304800"/>
          </a:xfrm>
          <a:prstGeom prst="diamond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Diamond 72">
            <a:extLst>
              <a:ext uri="{FF2B5EF4-FFF2-40B4-BE49-F238E27FC236}">
                <a16:creationId xmlns:a16="http://schemas.microsoft.com/office/drawing/2014/main" id="{13041A5F-4155-4895-B38F-D4519D398924}"/>
              </a:ext>
            </a:extLst>
          </p:cNvPr>
          <p:cNvSpPr/>
          <p:nvPr/>
        </p:nvSpPr>
        <p:spPr>
          <a:xfrm>
            <a:off x="4572434" y="4872298"/>
            <a:ext cx="228600" cy="304800"/>
          </a:xfrm>
          <a:prstGeom prst="diamond">
            <a:avLst/>
          </a:prstGeom>
          <a:solidFill>
            <a:srgbClr val="00CC00"/>
          </a:solidFill>
          <a:ln>
            <a:solidFill>
              <a:srgbClr val="3399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82" name="Diamond 81">
            <a:extLst>
              <a:ext uri="{FF2B5EF4-FFF2-40B4-BE49-F238E27FC236}">
                <a16:creationId xmlns:a16="http://schemas.microsoft.com/office/drawing/2014/main" id="{7D77CA4A-36C0-4E01-9E1C-6ED34A5CEBC6}"/>
              </a:ext>
            </a:extLst>
          </p:cNvPr>
          <p:cNvSpPr/>
          <p:nvPr/>
        </p:nvSpPr>
        <p:spPr>
          <a:xfrm>
            <a:off x="4377533" y="4190083"/>
            <a:ext cx="228600" cy="304800"/>
          </a:xfrm>
          <a:prstGeom prst="diamond">
            <a:avLst/>
          </a:prstGeom>
          <a:solidFill>
            <a:srgbClr val="FF00FF"/>
          </a:solidFill>
          <a:ln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C4FCECD9-62CA-49B2-B2C2-0FFF02D8CE8B}"/>
              </a:ext>
            </a:extLst>
          </p:cNvPr>
          <p:cNvGrpSpPr/>
          <p:nvPr/>
        </p:nvGrpSpPr>
        <p:grpSpPr>
          <a:xfrm>
            <a:off x="8597408" y="5299207"/>
            <a:ext cx="1376303" cy="2252155"/>
            <a:chOff x="8552841" y="3893355"/>
            <a:chExt cx="1376303" cy="2252155"/>
          </a:xfrm>
        </p:grpSpPr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CD289313-E68B-432F-8261-5CD7EDB59669}"/>
                </a:ext>
              </a:extLst>
            </p:cNvPr>
            <p:cNvSpPr txBox="1"/>
            <p:nvPr/>
          </p:nvSpPr>
          <p:spPr>
            <a:xfrm>
              <a:off x="8853101" y="4600545"/>
              <a:ext cx="100059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1" dirty="0"/>
                <a:t>y</a:t>
              </a:r>
              <a:r>
                <a:rPr lang="en-US" sz="1600" b="1" i="1" baseline="-25000" dirty="0"/>
                <a:t>2 </a:t>
              </a:r>
              <a:r>
                <a:rPr lang="en-US" sz="1600" b="1" i="1" dirty="0"/>
                <a:t>= 0.224</a:t>
              </a:r>
            </a:p>
          </p:txBody>
        </p:sp>
        <p:sp>
          <p:nvSpPr>
            <p:cNvPr id="85" name="Rectangle: Rounded Corners 84">
              <a:extLst>
                <a:ext uri="{FF2B5EF4-FFF2-40B4-BE49-F238E27FC236}">
                  <a16:creationId xmlns:a16="http://schemas.microsoft.com/office/drawing/2014/main" id="{2C13EC98-91C6-48E7-915A-9649E511FA33}"/>
                </a:ext>
              </a:extLst>
            </p:cNvPr>
            <p:cNvSpPr/>
            <p:nvPr/>
          </p:nvSpPr>
          <p:spPr>
            <a:xfrm>
              <a:off x="8552841" y="3893355"/>
              <a:ext cx="1376303" cy="225215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Diamond 85">
              <a:extLst>
                <a:ext uri="{FF2B5EF4-FFF2-40B4-BE49-F238E27FC236}">
                  <a16:creationId xmlns:a16="http://schemas.microsoft.com/office/drawing/2014/main" id="{43A218D3-1044-4972-88C8-1609915EB320}"/>
                </a:ext>
              </a:extLst>
            </p:cNvPr>
            <p:cNvSpPr/>
            <p:nvPr/>
          </p:nvSpPr>
          <p:spPr>
            <a:xfrm>
              <a:off x="8637631" y="4655150"/>
              <a:ext cx="198120" cy="290899"/>
            </a:xfrm>
            <a:prstGeom prst="diamond">
              <a:avLst/>
            </a:prstGeom>
            <a:solidFill>
              <a:srgbClr val="FF00FF"/>
            </a:solidFill>
            <a:ln>
              <a:solidFill>
                <a:srgbClr val="CC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C4C68FD9-3093-4209-9294-51C500BFCF6C}"/>
                </a:ext>
              </a:extLst>
            </p:cNvPr>
            <p:cNvSpPr txBox="1"/>
            <p:nvPr/>
          </p:nvSpPr>
          <p:spPr>
            <a:xfrm>
              <a:off x="8591291" y="3967642"/>
              <a:ext cx="125207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i="1" dirty="0"/>
                <a:t>After </a:t>
              </a:r>
              <a:r>
                <a:rPr lang="en-US" sz="1600" b="1" i="1" dirty="0" err="1"/>
                <a:t>FEMin</a:t>
              </a:r>
              <a:r>
                <a:rPr lang="en-US" sz="1600" b="1" i="1" dirty="0"/>
                <a:t>;</a:t>
              </a:r>
            </a:p>
            <a:p>
              <a:pPr algn="ctr"/>
              <a:r>
                <a:rPr lang="en-US" sz="1600" b="1" i="1" dirty="0"/>
                <a:t>h = 1.2:</a:t>
              </a:r>
            </a:p>
          </p:txBody>
        </p:sp>
        <p:sp>
          <p:nvSpPr>
            <p:cNvPr id="88" name="Diamond 87">
              <a:extLst>
                <a:ext uri="{FF2B5EF4-FFF2-40B4-BE49-F238E27FC236}">
                  <a16:creationId xmlns:a16="http://schemas.microsoft.com/office/drawing/2014/main" id="{77186A1B-E836-4C88-9EDE-FA3281A3112D}"/>
                </a:ext>
              </a:extLst>
            </p:cNvPr>
            <p:cNvSpPr/>
            <p:nvPr/>
          </p:nvSpPr>
          <p:spPr>
            <a:xfrm>
              <a:off x="8649387" y="5641533"/>
              <a:ext cx="228600" cy="304800"/>
            </a:xfrm>
            <a:prstGeom prst="diamond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Diamond 88">
              <a:extLst>
                <a:ext uri="{FF2B5EF4-FFF2-40B4-BE49-F238E27FC236}">
                  <a16:creationId xmlns:a16="http://schemas.microsoft.com/office/drawing/2014/main" id="{E66D0D33-C9BE-48DD-BC59-D20D1F76C6FD}"/>
                </a:ext>
              </a:extLst>
            </p:cNvPr>
            <p:cNvSpPr/>
            <p:nvPr/>
          </p:nvSpPr>
          <p:spPr>
            <a:xfrm>
              <a:off x="8647146" y="5131920"/>
              <a:ext cx="228600" cy="304800"/>
            </a:xfrm>
            <a:prstGeom prst="diamond">
              <a:avLst/>
            </a:prstGeom>
            <a:solidFill>
              <a:srgbClr val="00CC00"/>
            </a:solidFill>
            <a:ln>
              <a:solidFill>
                <a:srgbClr val="3399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845ACD27-6153-4F8A-8C70-C787A9BA24D7}"/>
                </a:ext>
              </a:extLst>
            </p:cNvPr>
            <p:cNvSpPr txBox="1"/>
            <p:nvPr/>
          </p:nvSpPr>
          <p:spPr>
            <a:xfrm>
              <a:off x="8856217" y="5094755"/>
              <a:ext cx="98616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1" dirty="0"/>
                <a:t>z</a:t>
              </a:r>
              <a:r>
                <a:rPr lang="en-US" sz="1600" b="1" i="1" baseline="-25000" dirty="0"/>
                <a:t>1 </a:t>
              </a:r>
              <a:r>
                <a:rPr lang="en-US" sz="1600" b="1" i="1" dirty="0"/>
                <a:t>= 0.164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390984A6-B28F-449D-9B31-4ABD3EB977D5}"/>
                </a:ext>
              </a:extLst>
            </p:cNvPr>
            <p:cNvSpPr txBox="1"/>
            <p:nvPr/>
          </p:nvSpPr>
          <p:spPr>
            <a:xfrm>
              <a:off x="8884169" y="5589535"/>
              <a:ext cx="98616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1" dirty="0"/>
                <a:t>z</a:t>
              </a:r>
              <a:r>
                <a:rPr lang="en-US" sz="1600" b="1" i="1" baseline="-25000" dirty="0"/>
                <a:t>3 </a:t>
              </a:r>
              <a:r>
                <a:rPr lang="en-US" sz="1600" b="1" i="1" dirty="0"/>
                <a:t>= 0.094</a:t>
              </a:r>
            </a:p>
          </p:txBody>
        </p:sp>
      </p:grp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60400EAB-CB6F-4BBC-B221-93B8CB03B556}"/>
              </a:ext>
            </a:extLst>
          </p:cNvPr>
          <p:cNvCxnSpPr>
            <a:cxnSpLocks/>
            <a:stCxn id="79" idx="1"/>
          </p:cNvCxnSpPr>
          <p:nvPr/>
        </p:nvCxnSpPr>
        <p:spPr>
          <a:xfrm flipH="1" flipV="1">
            <a:off x="1042531" y="6078390"/>
            <a:ext cx="5584881" cy="1460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8B6EC5F1-DE27-4C62-9E73-13EC6A8B3F7A}"/>
              </a:ext>
            </a:extLst>
          </p:cNvPr>
          <p:cNvCxnSpPr>
            <a:cxnSpLocks/>
            <a:stCxn id="80" idx="1"/>
          </p:cNvCxnSpPr>
          <p:nvPr/>
        </p:nvCxnSpPr>
        <p:spPr>
          <a:xfrm flipH="1" flipV="1">
            <a:off x="1111866" y="4470570"/>
            <a:ext cx="4477788" cy="33432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65C39E2C-74DA-4F1E-A2F2-B3AC2099165D}"/>
              </a:ext>
            </a:extLst>
          </p:cNvPr>
          <p:cNvCxnSpPr>
            <a:cxnSpLocks/>
          </p:cNvCxnSpPr>
          <p:nvPr/>
        </p:nvCxnSpPr>
        <p:spPr>
          <a:xfrm flipH="1" flipV="1">
            <a:off x="1111010" y="4298168"/>
            <a:ext cx="3289484" cy="35263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Diamond 63">
            <a:extLst>
              <a:ext uri="{FF2B5EF4-FFF2-40B4-BE49-F238E27FC236}">
                <a16:creationId xmlns:a16="http://schemas.microsoft.com/office/drawing/2014/main" id="{306E1ADF-5EFF-4EB0-8023-6F63FDB2D89D}"/>
              </a:ext>
            </a:extLst>
          </p:cNvPr>
          <p:cNvSpPr/>
          <p:nvPr/>
        </p:nvSpPr>
        <p:spPr>
          <a:xfrm>
            <a:off x="4949776" y="4435995"/>
            <a:ext cx="228600" cy="304800"/>
          </a:xfrm>
          <a:prstGeom prst="diamond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730780A3-A0A9-4FEB-A82E-4DF702A6ECA1}"/>
              </a:ext>
            </a:extLst>
          </p:cNvPr>
          <p:cNvCxnSpPr>
            <a:cxnSpLocks/>
          </p:cNvCxnSpPr>
          <p:nvPr/>
        </p:nvCxnSpPr>
        <p:spPr>
          <a:xfrm>
            <a:off x="4495800" y="4495800"/>
            <a:ext cx="32605" cy="2189373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17ECF598-5CF2-42FE-A1C1-970D1C314DA7}"/>
              </a:ext>
            </a:extLst>
          </p:cNvPr>
          <p:cNvCxnSpPr>
            <a:cxnSpLocks/>
            <a:stCxn id="73" idx="2"/>
          </p:cNvCxnSpPr>
          <p:nvPr/>
        </p:nvCxnSpPr>
        <p:spPr>
          <a:xfrm>
            <a:off x="4686734" y="5177098"/>
            <a:ext cx="37666" cy="1528502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606736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1F35584-D78C-42F3-A183-A3CAF3C66487}"/>
              </a:ext>
            </a:extLst>
          </p:cNvPr>
          <p:cNvSpPr txBox="1"/>
          <p:nvPr/>
        </p:nvSpPr>
        <p:spPr>
          <a:xfrm>
            <a:off x="108544" y="92370"/>
            <a:ext cx="976831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Original Observed Values for the Configuration Variables in Pattern 7 (Psi)  </a:t>
            </a:r>
          </a:p>
          <a:p>
            <a:pPr algn="ctr"/>
            <a:r>
              <a:rPr lang="en-US" sz="1800" i="1" dirty="0"/>
              <a:t>(Large Scale-Free-Like System)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07D910-1B09-4959-BCF5-D07A4AC2CF4E}"/>
              </a:ext>
            </a:extLst>
          </p:cNvPr>
          <p:cNvSpPr txBox="1"/>
          <p:nvPr/>
        </p:nvSpPr>
        <p:spPr>
          <a:xfrm>
            <a:off x="1859037" y="1005140"/>
            <a:ext cx="6340325" cy="40011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accent2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/>
              <a:t>We set </a:t>
            </a:r>
            <a:r>
              <a:rPr lang="en-US" b="1" i="1" dirty="0"/>
              <a:t>h= 1.20 </a:t>
            </a:r>
            <a:r>
              <a:rPr lang="en-US" b="1" dirty="0"/>
              <a:t>for the free energy minimization process.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D5E1FB-88DC-4F4C-8ECF-CA8FC3A70612}"/>
              </a:ext>
            </a:extLst>
          </p:cNvPr>
          <p:cNvSpPr txBox="1"/>
          <p:nvPr/>
        </p:nvSpPr>
        <p:spPr>
          <a:xfrm>
            <a:off x="990600" y="4800600"/>
            <a:ext cx="86106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These results indicate that: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(Once again,) the system is </a:t>
            </a:r>
            <a:r>
              <a:rPr lang="en-US" b="1" i="1" dirty="0"/>
              <a:t>much closer to a free energy minimum </a:t>
            </a:r>
            <a:r>
              <a:rPr lang="en-US" dirty="0"/>
              <a:t>(and observing the results of node-flipping, we won’t get much better with continued node-flips),</a:t>
            </a:r>
            <a:endParaRPr lang="en-US" i="1" baseline="-25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i="1" dirty="0"/>
              <a:t>z</a:t>
            </a:r>
            <a:r>
              <a:rPr lang="en-US" i="1" baseline="-25000" dirty="0"/>
              <a:t>3</a:t>
            </a:r>
            <a:r>
              <a:rPr lang="en-US" i="1" dirty="0"/>
              <a:t> </a:t>
            </a:r>
            <a:r>
              <a:rPr lang="en-US" dirty="0"/>
              <a:t>value close to what we anticipated (0.094, where equilibrium would be about 0.9), and as expected, we now have more </a:t>
            </a:r>
            <a:r>
              <a:rPr lang="en-US" b="1" dirty="0"/>
              <a:t>A</a:t>
            </a:r>
            <a:r>
              <a:rPr lang="en-US" dirty="0"/>
              <a:t>-</a:t>
            </a:r>
            <a:r>
              <a:rPr lang="en-US" b="1" dirty="0"/>
              <a:t>B</a:t>
            </a:r>
            <a:r>
              <a:rPr lang="en-US" dirty="0"/>
              <a:t>-</a:t>
            </a:r>
            <a:r>
              <a:rPr lang="en-US" b="1" dirty="0"/>
              <a:t>A</a:t>
            </a:r>
            <a:r>
              <a:rPr lang="en-US" dirty="0"/>
              <a:t> triplets, and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original “islands of </a:t>
            </a:r>
            <a:r>
              <a:rPr lang="en-US" b="1" dirty="0"/>
              <a:t>A</a:t>
            </a:r>
            <a:r>
              <a:rPr lang="en-US" dirty="0"/>
              <a:t>’s” are again a bit more broken up; more inclusions of </a:t>
            </a:r>
            <a:r>
              <a:rPr lang="en-US" b="1" dirty="0"/>
              <a:t>B</a:t>
            </a:r>
            <a:r>
              <a:rPr lang="en-US" dirty="0"/>
              <a:t> within the </a:t>
            </a:r>
            <a:r>
              <a:rPr lang="en-US" b="1" dirty="0"/>
              <a:t>A</a:t>
            </a:r>
            <a:r>
              <a:rPr lang="en-US" dirty="0"/>
              <a:t>-masses (as indicated by increase in </a:t>
            </a:r>
            <a:r>
              <a:rPr lang="en-US" b="1" dirty="0"/>
              <a:t>A</a:t>
            </a:r>
            <a:r>
              <a:rPr lang="en-US" dirty="0"/>
              <a:t>-</a:t>
            </a:r>
            <a:r>
              <a:rPr lang="en-US" b="1" dirty="0"/>
              <a:t>B</a:t>
            </a:r>
            <a:r>
              <a:rPr lang="en-US" dirty="0"/>
              <a:t>-</a:t>
            </a:r>
            <a:r>
              <a:rPr lang="en-US" b="1" dirty="0"/>
              <a:t>A</a:t>
            </a:r>
            <a:r>
              <a:rPr lang="en-US" dirty="0"/>
              <a:t> triplets); </a:t>
            </a:r>
            <a:r>
              <a:rPr lang="en-US" b="1" i="1" dirty="0"/>
              <a:t>the overall topography has changed.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4D09821-BC1A-4B28-8B44-6B56CE364D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5165494"/>
              </p:ext>
            </p:extLst>
          </p:nvPr>
        </p:nvGraphicFramePr>
        <p:xfrm>
          <a:off x="1639901" y="1776323"/>
          <a:ext cx="6705600" cy="2682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6400">
                  <a:extLst>
                    <a:ext uri="{9D8B030D-6E8A-4147-A177-3AD203B41FA5}">
                      <a16:colId xmlns:a16="http://schemas.microsoft.com/office/drawing/2014/main" val="3242025974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708628487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2331311823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14695658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Configuration Variable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Original </a:t>
                      </a:r>
                      <a:r>
                        <a:rPr lang="en-US" b="0" i="1" dirty="0"/>
                        <a:t>(Observed)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Anticipated </a:t>
                      </a:r>
                      <a:r>
                        <a:rPr lang="en-US" b="0" i="1" dirty="0"/>
                        <a:t>(Approx.)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Actual </a:t>
                      </a:r>
                    </a:p>
                    <a:p>
                      <a:pPr algn="ctr"/>
                      <a:r>
                        <a:rPr lang="en-US" b="0" i="1" dirty="0"/>
                        <a:t>(After Free Energy Minimization)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41097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1" dirty="0"/>
                        <a:t>y</a:t>
                      </a:r>
                      <a:r>
                        <a:rPr lang="en-US" sz="2400" b="1" i="1" baseline="-25000" dirty="0"/>
                        <a:t>2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0.202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0178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0.20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0.224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32992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1" dirty="0"/>
                        <a:t>z</a:t>
                      </a:r>
                      <a:r>
                        <a:rPr lang="en-US" sz="2400" b="1" i="1" baseline="-25000" dirty="0"/>
                        <a:t>1 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i="0" dirty="0"/>
                        <a:t>0.212</a:t>
                      </a:r>
                      <a:endParaRPr lang="en-US" sz="2400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0.18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0.164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5691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1" dirty="0"/>
                        <a:t>z</a:t>
                      </a:r>
                      <a:r>
                        <a:rPr lang="en-US" sz="2400" b="1" i="1" baseline="-25000" dirty="0"/>
                        <a:t>3 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i="0" dirty="0"/>
                        <a:t>0.058</a:t>
                      </a:r>
                      <a:endParaRPr lang="en-US" sz="2400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0.09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0.094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29365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2102840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A J Maren\Pictures\AJM-website-textile-bckgrnds\italian-renaissance-gold-brocade_pinterest.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0058400" cy="7772400"/>
          </a:xfrm>
          <a:prstGeom prst="rect">
            <a:avLst/>
          </a:prstGeom>
          <a:noFill/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3" name="Rectangle 2"/>
          <p:cNvSpPr/>
          <p:nvPr/>
        </p:nvSpPr>
        <p:spPr>
          <a:xfrm>
            <a:off x="685800" y="685804"/>
            <a:ext cx="8610600" cy="6324600"/>
          </a:xfrm>
          <a:prstGeom prst="rect">
            <a:avLst/>
          </a:prstGeom>
          <a:solidFill>
            <a:srgbClr val="FAE6CD"/>
          </a:solidFill>
          <a:ln w="28575">
            <a:solidFill>
              <a:schemeClr val="accent2">
                <a:lumMod val="75000"/>
              </a:schemeClr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787" tIns="50894" rIns="101787" bIns="50894"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grpSp>
        <p:nvGrpSpPr>
          <p:cNvPr id="2" name="Group 11"/>
          <p:cNvGrpSpPr/>
          <p:nvPr/>
        </p:nvGrpSpPr>
        <p:grpSpPr>
          <a:xfrm>
            <a:off x="1562097" y="2010490"/>
            <a:ext cx="6858004" cy="3111925"/>
            <a:chOff x="1600194" y="4038220"/>
            <a:chExt cx="6858004" cy="2501338"/>
          </a:xfrm>
        </p:grpSpPr>
        <p:sp>
          <p:nvSpPr>
            <p:cNvPr id="9" name="TextBox 8"/>
            <p:cNvSpPr txBox="1"/>
            <p:nvPr/>
          </p:nvSpPr>
          <p:spPr>
            <a:xfrm>
              <a:off x="1600198" y="4038220"/>
              <a:ext cx="6858000" cy="2473881"/>
            </a:xfrm>
            <a:prstGeom prst="rect">
              <a:avLst/>
            </a:prstGeom>
            <a:solidFill>
              <a:srgbClr val="F5D2A5"/>
            </a:solidFill>
            <a:ln w="28575">
              <a:solidFill>
                <a:schemeClr val="accent2">
                  <a:lumMod val="75000"/>
                </a:schemeClr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endParaRPr lang="en-US" sz="800" dirty="0">
                <a:latin typeface="Britannic Bold" pitchFamily="34" charset="0"/>
              </a:endParaRPr>
            </a:p>
            <a:p>
              <a:pPr algn="ctr"/>
              <a:endParaRPr lang="en-US" sz="2400" dirty="0">
                <a:latin typeface="Britannic Bold" pitchFamily="34" charset="0"/>
              </a:endParaRPr>
            </a:p>
            <a:p>
              <a:pPr algn="ctr"/>
              <a:r>
                <a:rPr lang="en-US" sz="2400" dirty="0">
                  <a:latin typeface="Britannic Bold" pitchFamily="34" charset="0"/>
                </a:rPr>
                <a:t>Applying the Variational Bayes Method</a:t>
              </a:r>
            </a:p>
            <a:p>
              <a:pPr algn="ctr"/>
              <a:endParaRPr lang="en-US" sz="2400" dirty="0">
                <a:latin typeface="Britannic Bold" pitchFamily="34" charset="0"/>
              </a:endParaRPr>
            </a:p>
            <a:p>
              <a:pPr algn="ctr"/>
              <a:r>
                <a:rPr 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Programs Used: </a:t>
              </a:r>
            </a:p>
            <a:p>
              <a:pPr algn="ctr"/>
              <a:r>
                <a:rPr lang="en-US" sz="1600" dirty="0"/>
                <a:t>2D-CVM_def-pttrns_anlytc-FE-vary-e0-and-e1_2018-12-12.py</a:t>
              </a:r>
            </a:p>
            <a:p>
              <a:pPr algn="ctr"/>
              <a:endParaRPr lang="en-US" sz="1600" dirty="0"/>
            </a:p>
            <a:p>
              <a:pPr algn="ctr"/>
              <a:r>
                <a:rPr lang="en-US" sz="1600" dirty="0"/>
                <a:t>Repository: </a:t>
              </a:r>
            </a:p>
            <a:p>
              <a:pPr algn="ctr"/>
              <a:r>
                <a:rPr lang="en-US" sz="1600" dirty="0"/>
                <a:t> </a:t>
              </a:r>
              <a:r>
                <a:rPr lang="en-US" sz="1600" dirty="0">
                  <a:hlinkClick r:id="rId3"/>
                </a:rPr>
                <a:t>https://github.com/ajmaren/</a:t>
              </a:r>
              <a:r>
                <a:rPr lang="en-US" sz="1600" b="1" u="sng" dirty="0">
                  <a:hlinkClick r:id="rId3"/>
                </a:rPr>
                <a:t>2-D-CVM-Defined-Pattern-Configurations</a:t>
              </a:r>
              <a:endParaRPr lang="en-US" sz="1600" b="1" u="sng" dirty="0"/>
            </a:p>
            <a:p>
              <a:pPr algn="ctr"/>
              <a:endParaRPr lang="en-US" sz="1600" dirty="0"/>
            </a:p>
            <a:p>
              <a:pPr algn="ctr"/>
              <a:endParaRPr lang="en-US" sz="1000" dirty="0">
                <a:latin typeface="Britannic Bold" pitchFamily="34" charset="0"/>
              </a:endParaRPr>
            </a:p>
            <a:p>
              <a:pPr algn="ctr"/>
              <a:endParaRPr lang="en-US" sz="800" dirty="0">
                <a:latin typeface="Britannic Bold" pitchFamily="34" charset="0"/>
              </a:endParaRPr>
            </a:p>
          </p:txBody>
        </p:sp>
        <p:pic>
          <p:nvPicPr>
            <p:cNvPr id="2054" name="Picture 6" descr="C:\Users\A J Maren\Pictures\AJM-website-textile-bckgrnds\Italian-renaissance-border-2-thin.jp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600194" y="6389151"/>
              <a:ext cx="6858001" cy="150407"/>
            </a:xfrm>
            <a:prstGeom prst="rect">
              <a:avLst/>
            </a:prstGeom>
            <a:noFill/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</p:pic>
        <p:pic>
          <p:nvPicPr>
            <p:cNvPr id="11" name="Picture 6" descr="C:\Users\A J Maren\Pictures\AJM-website-textile-bckgrnds\Italian-renaissance-border-2-thin.jp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600195" y="4038220"/>
              <a:ext cx="6858001" cy="150407"/>
            </a:xfrm>
            <a:prstGeom prst="rect">
              <a:avLst/>
            </a:prstGeom>
            <a:noFill/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</p:pic>
      </p:grpSp>
    </p:spTree>
    <p:extLst>
      <p:ext uri="{BB962C8B-B14F-4D97-AF65-F5344CB8AC3E}">
        <p14:creationId xmlns:p14="http://schemas.microsoft.com/office/powerpoint/2010/main" val="1132994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848A2AC-A748-4991-A8A4-BE82A1EB2B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030" t="31818" r="18182" b="15971"/>
          <a:stretch/>
        </p:blipFill>
        <p:spPr>
          <a:xfrm>
            <a:off x="342900" y="473886"/>
            <a:ext cx="5029610" cy="684131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A491323-E465-4BF0-BA52-A73AFF72B4C5}"/>
              </a:ext>
            </a:extLst>
          </p:cNvPr>
          <p:cNvSpPr txBox="1"/>
          <p:nvPr/>
        </p:nvSpPr>
        <p:spPr>
          <a:xfrm>
            <a:off x="1957028" y="104598"/>
            <a:ext cx="6144343" cy="410641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b="1" i="1" dirty="0"/>
              <a:t>An Extreme Rich Club-Like Composition: Code Validation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562C3B-7045-4C7F-9E05-1B0D36533028}"/>
              </a:ext>
            </a:extLst>
          </p:cNvPr>
          <p:cNvSpPr txBox="1"/>
          <p:nvPr/>
        </p:nvSpPr>
        <p:spPr>
          <a:xfrm>
            <a:off x="304800" y="7281330"/>
            <a:ext cx="56037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Program: 2D-CVM_defined-patterns_analytic-solution_2017-12-08_rev_2018-11-22.py</a:t>
            </a:r>
          </a:p>
          <a:p>
            <a:r>
              <a:rPr lang="en-US" sz="1200" dirty="0"/>
              <a:t>Run Date: 11/23/2018     Private GitHub: </a:t>
            </a:r>
            <a:r>
              <a:rPr lang="en-US" sz="1200" b="1" u="sng" dirty="0">
                <a:hlinkClick r:id="rId3"/>
              </a:rPr>
              <a:t>2-D-CVM-Random-Pattern-Configurations</a:t>
            </a:r>
            <a:endParaRPr lang="en-US" sz="1200" b="1" dirty="0"/>
          </a:p>
          <a:p>
            <a:endParaRPr lang="en-US" sz="12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37DD2A9-89FB-4E83-A28F-B7F0D358C336}"/>
              </a:ext>
            </a:extLst>
          </p:cNvPr>
          <p:cNvSpPr/>
          <p:nvPr/>
        </p:nvSpPr>
        <p:spPr>
          <a:xfrm>
            <a:off x="914400" y="4495800"/>
            <a:ext cx="1752600" cy="228600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8AB54EC-DBD2-48A9-A9F6-B864F90F5E71}"/>
              </a:ext>
            </a:extLst>
          </p:cNvPr>
          <p:cNvSpPr/>
          <p:nvPr/>
        </p:nvSpPr>
        <p:spPr>
          <a:xfrm>
            <a:off x="914400" y="4800600"/>
            <a:ext cx="1752600" cy="228600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2CDA7FD-2F83-44E4-9C92-F75EBFE8F1B1}"/>
              </a:ext>
            </a:extLst>
          </p:cNvPr>
          <p:cNvSpPr txBox="1"/>
          <p:nvPr/>
        </p:nvSpPr>
        <p:spPr>
          <a:xfrm>
            <a:off x="6172200" y="4343400"/>
            <a:ext cx="3450208" cy="379864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800" i="1" dirty="0"/>
              <a:t>z</a:t>
            </a:r>
            <a:r>
              <a:rPr lang="en-US" sz="1800" i="1" baseline="-25000" dirty="0"/>
              <a:t>1</a:t>
            </a:r>
            <a:r>
              <a:rPr lang="en-US" sz="1800" dirty="0"/>
              <a:t> = </a:t>
            </a:r>
            <a:r>
              <a:rPr lang="en-US" sz="1800" i="1" dirty="0"/>
              <a:t>Z</a:t>
            </a:r>
            <a:r>
              <a:rPr lang="en-US" sz="1800" i="1" baseline="-25000" dirty="0"/>
              <a:t>1</a:t>
            </a:r>
            <a:r>
              <a:rPr lang="en-US" sz="1800" i="1" dirty="0"/>
              <a:t>/(2xN) </a:t>
            </a:r>
            <a:r>
              <a:rPr lang="en-US" sz="1800" dirty="0"/>
              <a:t>= 214/(512) = 0.4180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22E3760-1242-42DF-B4F7-92F924F40523}"/>
              </a:ext>
            </a:extLst>
          </p:cNvPr>
          <p:cNvSpPr txBox="1"/>
          <p:nvPr/>
        </p:nvSpPr>
        <p:spPr>
          <a:xfrm>
            <a:off x="6172200" y="4724400"/>
            <a:ext cx="3333189" cy="379864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800" i="1" dirty="0"/>
              <a:t>z</a:t>
            </a:r>
            <a:r>
              <a:rPr lang="en-US" sz="1800" i="1" baseline="-25000" dirty="0"/>
              <a:t>3</a:t>
            </a:r>
            <a:r>
              <a:rPr lang="en-US" sz="1800" dirty="0"/>
              <a:t> = </a:t>
            </a:r>
            <a:r>
              <a:rPr lang="en-US" sz="1800" i="1" dirty="0"/>
              <a:t>Z</a:t>
            </a:r>
            <a:r>
              <a:rPr lang="en-US" sz="1800" i="1" baseline="-25000" dirty="0"/>
              <a:t>3</a:t>
            </a:r>
            <a:r>
              <a:rPr lang="en-US" sz="1800" i="1" dirty="0"/>
              <a:t>/(2xN) </a:t>
            </a:r>
            <a:r>
              <a:rPr lang="en-US" sz="1800" dirty="0"/>
              <a:t>= 10/(512) = 0.0195 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7E59CD9A-F44B-4712-AF38-5A851A9E74E6}"/>
              </a:ext>
            </a:extLst>
          </p:cNvPr>
          <p:cNvSpPr/>
          <p:nvPr/>
        </p:nvSpPr>
        <p:spPr>
          <a:xfrm flipH="1">
            <a:off x="4419600" y="4419600"/>
            <a:ext cx="1635580" cy="303664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3F2971C8-1378-48ED-ADFD-3027903A3AF2}"/>
              </a:ext>
            </a:extLst>
          </p:cNvPr>
          <p:cNvSpPr/>
          <p:nvPr/>
        </p:nvSpPr>
        <p:spPr>
          <a:xfrm flipH="1">
            <a:off x="4419600" y="4813952"/>
            <a:ext cx="1635580" cy="303664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2849D77-C7B2-4431-9D59-39BE2EC08270}"/>
              </a:ext>
            </a:extLst>
          </p:cNvPr>
          <p:cNvSpPr txBox="1"/>
          <p:nvPr/>
        </p:nvSpPr>
        <p:spPr>
          <a:xfrm>
            <a:off x="6253269" y="5117616"/>
            <a:ext cx="3214020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accent2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Hand-counted </a:t>
            </a:r>
            <a:r>
              <a:rPr lang="en-US" sz="1800" i="1" dirty="0"/>
              <a:t>z</a:t>
            </a:r>
            <a:r>
              <a:rPr lang="en-US" sz="1800" i="1" baseline="-25000" dirty="0"/>
              <a:t>1</a:t>
            </a:r>
            <a:r>
              <a:rPr lang="en-US" sz="1800" dirty="0"/>
              <a:t> and </a:t>
            </a:r>
            <a:r>
              <a:rPr lang="en-US" sz="1800" i="1" dirty="0"/>
              <a:t>z</a:t>
            </a:r>
            <a:r>
              <a:rPr lang="en-US" sz="1800" i="1" baseline="-25000" dirty="0"/>
              <a:t>3</a:t>
            </a:r>
            <a:r>
              <a:rPr lang="en-US" sz="1800" dirty="0"/>
              <a:t> values: </a:t>
            </a:r>
          </a:p>
          <a:p>
            <a:pPr algn="ctr"/>
            <a:r>
              <a:rPr lang="en-US" sz="1800" i="1" dirty="0"/>
              <a:t>Code validation step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53168C0-464C-4F7D-9E3B-27130B29B21C}"/>
              </a:ext>
            </a:extLst>
          </p:cNvPr>
          <p:cNvSpPr txBox="1"/>
          <p:nvPr/>
        </p:nvSpPr>
        <p:spPr>
          <a:xfrm>
            <a:off x="5924978" y="5871742"/>
            <a:ext cx="3870601" cy="175432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Approximate </a:t>
            </a:r>
            <a:r>
              <a:rPr lang="en-US" sz="1800" i="1" dirty="0"/>
              <a:t>h-value</a:t>
            </a:r>
            <a:r>
              <a:rPr lang="en-US" sz="1800" dirty="0"/>
              <a:t>: 1.65</a:t>
            </a:r>
          </a:p>
          <a:p>
            <a:pPr algn="ctr"/>
            <a:r>
              <a:rPr lang="en-US" sz="1800" b="1" i="1" dirty="0"/>
              <a:t>NOTE: </a:t>
            </a:r>
            <a:r>
              <a:rPr lang="en-US" sz="1800" dirty="0"/>
              <a:t>Hand-crafted pattern has equal values for </a:t>
            </a:r>
            <a:r>
              <a:rPr lang="en-US" sz="1800" i="1" dirty="0"/>
              <a:t>z</a:t>
            </a:r>
            <a:r>
              <a:rPr lang="en-US" sz="1800" i="1" baseline="-25000" dirty="0"/>
              <a:t>1</a:t>
            </a:r>
            <a:r>
              <a:rPr lang="en-US" sz="1800" dirty="0"/>
              <a:t> &amp; </a:t>
            </a:r>
            <a:r>
              <a:rPr lang="en-US" sz="1800" i="1" dirty="0"/>
              <a:t>z</a:t>
            </a:r>
            <a:r>
              <a:rPr lang="en-US" sz="1800" i="1" baseline="-25000" dirty="0"/>
              <a:t>6</a:t>
            </a:r>
            <a:r>
              <a:rPr lang="en-US" sz="1800" dirty="0"/>
              <a:t>, etc., so the </a:t>
            </a:r>
            <a:r>
              <a:rPr lang="en-US" sz="1800" i="1" dirty="0"/>
              <a:t>h-value</a:t>
            </a:r>
            <a:r>
              <a:rPr lang="en-US" sz="1800" dirty="0"/>
              <a:t> corresponds to the hand-counts. </a:t>
            </a:r>
            <a:r>
              <a:rPr lang="en-US" sz="1800" b="1" i="1" dirty="0"/>
              <a:t>However:</a:t>
            </a:r>
            <a:r>
              <a:rPr lang="en-US" sz="1800" dirty="0"/>
              <a:t> the analytic solution diverges as </a:t>
            </a:r>
            <a:r>
              <a:rPr lang="en-US" sz="1800" i="1" dirty="0"/>
              <a:t>h</a:t>
            </a:r>
            <a:r>
              <a:rPr lang="en-US" sz="1800" dirty="0"/>
              <a:t> gets larger.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4CD342D-AFBB-4C6C-9E3B-72498098F8D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67"/>
          <a:stretch/>
        </p:blipFill>
        <p:spPr>
          <a:xfrm>
            <a:off x="5924978" y="440016"/>
            <a:ext cx="3676222" cy="3849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72765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C7A508B-98C9-40F3-84C6-2C54F0AF6A66}"/>
              </a:ext>
            </a:extLst>
          </p:cNvPr>
          <p:cNvSpPr txBox="1"/>
          <p:nvPr/>
        </p:nvSpPr>
        <p:spPr>
          <a:xfrm>
            <a:off x="685800" y="690265"/>
            <a:ext cx="8610600" cy="69865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Two different “external” (psi) systems, expressed via large-scale Patterns 6 and 7:</a:t>
            </a:r>
          </a:p>
          <a:p>
            <a:r>
              <a:rPr lang="en-US" sz="800" dirty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Pattern 6 was a four-fold replicate of the initial smaller, scale-free Pattern 1.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Pattern 6 approximate </a:t>
            </a:r>
            <a:r>
              <a:rPr lang="en-US" i="1" dirty="0"/>
              <a:t>h-value</a:t>
            </a:r>
            <a:r>
              <a:rPr lang="en-US" dirty="0"/>
              <a:t> and thermodynamic results were very close to Pattern 1.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Pattern 7 was a new version of a scale-free system; while we kept </a:t>
            </a:r>
            <a:r>
              <a:rPr lang="en-US" i="1" dirty="0"/>
              <a:t>x</a:t>
            </a:r>
            <a:r>
              <a:rPr lang="en-US" i="1" baseline="-25000" dirty="0"/>
              <a:t>0</a:t>
            </a:r>
            <a:r>
              <a:rPr lang="en-US" i="1" dirty="0"/>
              <a:t> = x</a:t>
            </a:r>
            <a:r>
              <a:rPr lang="en-US" i="1" baseline="-25000" dirty="0"/>
              <a:t>1</a:t>
            </a:r>
            <a:r>
              <a:rPr lang="en-US" i="1" dirty="0"/>
              <a:t> = 0.5</a:t>
            </a:r>
            <a:r>
              <a:rPr lang="en-US" dirty="0"/>
              <a:t>, we adjusted the patterns so that there were larger “masses,” and then successively smaller (scaled-down) versions of those initial large masses.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Thus, we’d expect the </a:t>
            </a:r>
            <a:r>
              <a:rPr lang="en-US" i="1" dirty="0"/>
              <a:t>h-value</a:t>
            </a:r>
            <a:r>
              <a:rPr lang="en-US" dirty="0"/>
              <a:t> for Pattern 7 to be different from the </a:t>
            </a:r>
            <a:r>
              <a:rPr lang="en-US" i="1" dirty="0"/>
              <a:t>h-value</a:t>
            </a:r>
            <a:r>
              <a:rPr lang="en-US" dirty="0"/>
              <a:t> for Pattern 6.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We did NOT attempt to conduct a series of experiments to determine the “best” </a:t>
            </a:r>
            <a:r>
              <a:rPr lang="en-US" i="1" dirty="0"/>
              <a:t>h-value</a:t>
            </a:r>
            <a:r>
              <a:rPr lang="en-US" dirty="0"/>
              <a:t> corresponding to either Patterns 6 or 7.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Instead, since we had an analytic equation, we mapped the actual (observed) configuration values for </a:t>
            </a:r>
            <a:r>
              <a:rPr lang="en-US" i="1" dirty="0"/>
              <a:t>y2</a:t>
            </a:r>
            <a:r>
              <a:rPr lang="en-US" dirty="0"/>
              <a:t>, </a:t>
            </a:r>
            <a:r>
              <a:rPr lang="en-US" i="1" dirty="0"/>
              <a:t>z1</a:t>
            </a:r>
            <a:r>
              <a:rPr lang="en-US" dirty="0"/>
              <a:t>, and </a:t>
            </a:r>
            <a:r>
              <a:rPr lang="en-US" i="1" dirty="0"/>
              <a:t>z3</a:t>
            </a:r>
            <a:r>
              <a:rPr lang="en-US" dirty="0"/>
              <a:t> onto the analytic expressions, and observed the corresponding </a:t>
            </a:r>
            <a:r>
              <a:rPr lang="en-US" i="1" dirty="0"/>
              <a:t>h-values</a:t>
            </a:r>
            <a:r>
              <a:rPr lang="en-US" dirty="0"/>
              <a:t>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These h-values were not consistent (as neither Patterns 6 nor 7 were truly “equilibrium” patterns), so we selected (for each of Patterns 6 and 7, respectively) an </a:t>
            </a:r>
            <a:r>
              <a:rPr lang="en-US" i="1" dirty="0"/>
              <a:t>h-value</a:t>
            </a:r>
            <a:r>
              <a:rPr lang="en-US" dirty="0"/>
              <a:t> that was close to the </a:t>
            </a:r>
            <a:r>
              <a:rPr lang="en-US" i="1" dirty="0"/>
              <a:t>h-value</a:t>
            </a:r>
            <a:r>
              <a:rPr lang="en-US" dirty="0"/>
              <a:t> for the y2 configuration value.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We then used these </a:t>
            </a:r>
            <a:r>
              <a:rPr lang="en-US" i="1" dirty="0"/>
              <a:t>h-values</a:t>
            </a:r>
            <a:r>
              <a:rPr lang="en-US" dirty="0"/>
              <a:t> to run free energy minimization on the original Patterns 6 and 7.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resulting patterns yielded configuration values that were more consistent with a single </a:t>
            </a:r>
            <a:r>
              <a:rPr lang="en-US" i="1" dirty="0"/>
              <a:t>h-value</a:t>
            </a:r>
            <a:r>
              <a:rPr lang="en-US" dirty="0"/>
              <a:t> for each of the resulting (FE-minimized) Patterns 6 &amp; 7.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FDA7AF-BA60-4D1B-BA71-AA372D34A3E0}"/>
              </a:ext>
            </a:extLst>
          </p:cNvPr>
          <p:cNvSpPr txBox="1"/>
          <p:nvPr/>
        </p:nvSpPr>
        <p:spPr>
          <a:xfrm>
            <a:off x="3207759" y="95607"/>
            <a:ext cx="35666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Summary of Results So Far</a:t>
            </a:r>
          </a:p>
        </p:txBody>
      </p:sp>
    </p:spTree>
    <p:extLst>
      <p:ext uri="{BB962C8B-B14F-4D97-AF65-F5344CB8AC3E}">
        <p14:creationId xmlns:p14="http://schemas.microsoft.com/office/powerpoint/2010/main" val="94904642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C7A508B-98C9-40F3-84C6-2C54F0AF6A66}"/>
              </a:ext>
            </a:extLst>
          </p:cNvPr>
          <p:cNvSpPr txBox="1"/>
          <p:nvPr/>
        </p:nvSpPr>
        <p:spPr>
          <a:xfrm>
            <a:off x="685800" y="1143000"/>
            <a:ext cx="8610600" cy="6370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two different “psi” (external) systems:</a:t>
            </a:r>
          </a:p>
          <a:p>
            <a:r>
              <a:rPr lang="en-US" sz="800" dirty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 the “real world,” we wouldn’t have the </a:t>
            </a:r>
            <a:r>
              <a:rPr lang="en-US" i="1" dirty="0"/>
              <a:t>h-values</a:t>
            </a:r>
            <a:r>
              <a:rPr lang="en-US" dirty="0"/>
              <a:t> for the </a:t>
            </a:r>
            <a:r>
              <a:rPr lang="en-US" i="1" dirty="0"/>
              <a:t>psi </a:t>
            </a:r>
            <a:r>
              <a:rPr lang="en-US" dirty="0"/>
              <a:t>systems.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Instead, we construct a first-pass “representational” system, and attempt to bring it into closest alignment possible with the external “psi” system.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goal in forming the initial representational systems is to faithfully represent the external system.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We then construct a “model” system, </a:t>
            </a:r>
            <a:r>
              <a:rPr lang="en-US" i="1" dirty="0"/>
              <a:t>q</a:t>
            </a:r>
            <a:r>
              <a:rPr lang="en-US" dirty="0"/>
              <a:t>. We begin by using the representational system (</a:t>
            </a:r>
            <a:r>
              <a:rPr lang="en-US" i="1" dirty="0"/>
              <a:t>r</a:t>
            </a:r>
            <a:r>
              <a:rPr lang="en-US" dirty="0"/>
              <a:t>) as a starting point for creating </a:t>
            </a:r>
            <a:r>
              <a:rPr lang="en-US" i="1" dirty="0"/>
              <a:t>q</a:t>
            </a:r>
            <a:r>
              <a:rPr lang="en-US" dirty="0"/>
              <a:t>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We then perform free energy minimization on </a:t>
            </a:r>
            <a:r>
              <a:rPr lang="en-US" i="1" dirty="0"/>
              <a:t>q</a:t>
            </a:r>
            <a:r>
              <a:rPr lang="en-US" dirty="0"/>
              <a:t>. We get a resulting free-energy minimized model; one that (presumably) is both close to </a:t>
            </a:r>
            <a:r>
              <a:rPr lang="en-US" i="1" dirty="0"/>
              <a:t>r</a:t>
            </a:r>
            <a:r>
              <a:rPr lang="en-US" dirty="0"/>
              <a:t>, and is also at equilibrium.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Because </a:t>
            </a:r>
            <a:r>
              <a:rPr lang="en-US" i="1" dirty="0"/>
              <a:t>q</a:t>
            </a:r>
            <a:r>
              <a:rPr lang="en-US" dirty="0"/>
              <a:t> is at equilibrium, we have a set of parameters describing </a:t>
            </a:r>
            <a:r>
              <a:rPr lang="en-US" i="1" dirty="0"/>
              <a:t>q</a:t>
            </a:r>
            <a:r>
              <a:rPr lang="en-US" dirty="0"/>
              <a:t>, and can measure the “difference” (or divergence) between </a:t>
            </a:r>
            <a:r>
              <a:rPr lang="en-US" i="1" dirty="0"/>
              <a:t>q</a:t>
            </a:r>
            <a:r>
              <a:rPr lang="en-US" dirty="0"/>
              <a:t> and </a:t>
            </a:r>
            <a:r>
              <a:rPr lang="en-US" i="1" dirty="0"/>
              <a:t>r</a:t>
            </a:r>
            <a:r>
              <a:rPr lang="en-US" dirty="0"/>
              <a:t>.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This then gives us some basis for understanding how close </a:t>
            </a:r>
            <a:r>
              <a:rPr lang="en-US" i="1" dirty="0"/>
              <a:t>q</a:t>
            </a:r>
            <a:r>
              <a:rPr lang="en-US" dirty="0"/>
              <a:t> is to the external system, </a:t>
            </a:r>
            <a:r>
              <a:rPr lang="en-US" i="1" dirty="0"/>
              <a:t>psi</a:t>
            </a:r>
            <a:r>
              <a:rPr lang="en-US" dirty="0"/>
              <a:t>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 the “real world,” we wouldn’t be able to directly the measure the divergence between </a:t>
            </a:r>
            <a:r>
              <a:rPr lang="en-US" i="1" dirty="0"/>
              <a:t>q</a:t>
            </a:r>
            <a:r>
              <a:rPr lang="en-US" dirty="0"/>
              <a:t> and </a:t>
            </a:r>
            <a:r>
              <a:rPr lang="en-US" i="1" dirty="0"/>
              <a:t>psi</a:t>
            </a:r>
            <a:r>
              <a:rPr lang="en-US" dirty="0"/>
              <a:t>, but in our artificially constructed system, we CAN measure this divergence.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This gives us a means of assessing our overall approach and performance.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FDA7AF-BA60-4D1B-BA71-AA372D34A3E0}"/>
              </a:ext>
            </a:extLst>
          </p:cNvPr>
          <p:cNvSpPr txBox="1"/>
          <p:nvPr/>
        </p:nvSpPr>
        <p:spPr>
          <a:xfrm>
            <a:off x="3563754" y="228600"/>
            <a:ext cx="28546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Outline of Approach</a:t>
            </a:r>
          </a:p>
        </p:txBody>
      </p:sp>
    </p:spTree>
    <p:extLst>
      <p:ext uri="{BB962C8B-B14F-4D97-AF65-F5344CB8AC3E}">
        <p14:creationId xmlns:p14="http://schemas.microsoft.com/office/powerpoint/2010/main" val="55175565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2235FE3-5381-42C7-9488-550753F58BD7}"/>
              </a:ext>
            </a:extLst>
          </p:cNvPr>
          <p:cNvSpPr txBox="1"/>
          <p:nvPr/>
        </p:nvSpPr>
        <p:spPr>
          <a:xfrm>
            <a:off x="152400" y="0"/>
            <a:ext cx="9621738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Free Energy Minimization Results on Pattern 1 (Small Scale-Free Grid)</a:t>
            </a:r>
          </a:p>
          <a:p>
            <a:pPr algn="ctr"/>
            <a:r>
              <a:rPr lang="en-US" sz="2400" i="1" dirty="0"/>
              <a:t>h-value</a:t>
            </a:r>
            <a:r>
              <a:rPr lang="en-US" sz="2400" dirty="0"/>
              <a:t> = 1.20</a:t>
            </a:r>
          </a:p>
          <a:p>
            <a:pPr algn="ctr"/>
            <a:r>
              <a:rPr lang="en-US" dirty="0"/>
              <a:t>Based on </a:t>
            </a:r>
            <a:r>
              <a:rPr lang="en-US" i="1" dirty="0"/>
              <a:t>h-value</a:t>
            </a:r>
            <a:r>
              <a:rPr lang="en-US" dirty="0"/>
              <a:t> (observed) corresponding to configuration variables for original Pattern 1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2E9D2B5-78A0-419C-B168-B4FD31BA42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35858" r="29110" b="39384"/>
          <a:stretch/>
        </p:blipFill>
        <p:spPr>
          <a:xfrm>
            <a:off x="76200" y="1742016"/>
            <a:ext cx="4555332" cy="404918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FA32FAE-0323-4DCE-928C-40CC44CB71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61390" r="25739" b="14647"/>
          <a:stretch/>
        </p:blipFill>
        <p:spPr>
          <a:xfrm>
            <a:off x="4633437" y="1828800"/>
            <a:ext cx="5348763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39363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2235FE3-5381-42C7-9488-550753F58BD7}"/>
              </a:ext>
            </a:extLst>
          </p:cNvPr>
          <p:cNvSpPr txBox="1"/>
          <p:nvPr/>
        </p:nvSpPr>
        <p:spPr>
          <a:xfrm>
            <a:off x="152400" y="0"/>
            <a:ext cx="9621738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Free Energy Minimization Results on Pattern 1 (Small Scale-Free Grid)</a:t>
            </a:r>
          </a:p>
          <a:p>
            <a:pPr algn="ctr"/>
            <a:r>
              <a:rPr lang="en-US" sz="2400" i="1" dirty="0"/>
              <a:t>h-value</a:t>
            </a:r>
            <a:r>
              <a:rPr lang="en-US" sz="2400" dirty="0"/>
              <a:t> = 1.20</a:t>
            </a:r>
          </a:p>
          <a:p>
            <a:pPr algn="ctr"/>
            <a:r>
              <a:rPr lang="en-US" dirty="0"/>
              <a:t>Based on </a:t>
            </a:r>
            <a:r>
              <a:rPr lang="en-US" i="1" dirty="0"/>
              <a:t>h-value</a:t>
            </a:r>
            <a:r>
              <a:rPr lang="en-US" dirty="0"/>
              <a:t> (observed) corresponding to configuration variables for original Pattern 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32DD59-4BDB-4BA8-8154-7994B0C6DC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31818" r="12879" b="17677"/>
          <a:stretch/>
        </p:blipFill>
        <p:spPr>
          <a:xfrm>
            <a:off x="2362200" y="1138773"/>
            <a:ext cx="6019800" cy="6142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11231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2235FE3-5381-42C7-9488-550753F58BD7}"/>
              </a:ext>
            </a:extLst>
          </p:cNvPr>
          <p:cNvSpPr txBox="1"/>
          <p:nvPr/>
        </p:nvSpPr>
        <p:spPr>
          <a:xfrm>
            <a:off x="152400" y="0"/>
            <a:ext cx="9621738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/>
              <a:t>Variational Bayes </a:t>
            </a:r>
            <a:r>
              <a:rPr lang="en-US" sz="2400" dirty="0"/>
              <a:t>Results on Pattern 1 (Small Scale-Free Grid)</a:t>
            </a:r>
          </a:p>
          <a:p>
            <a:pPr algn="ctr"/>
            <a:r>
              <a:rPr lang="en-US" sz="2400" i="1" dirty="0"/>
              <a:t>h-value</a:t>
            </a:r>
            <a:r>
              <a:rPr lang="en-US" sz="2400" dirty="0"/>
              <a:t> = 1.20</a:t>
            </a:r>
          </a:p>
          <a:p>
            <a:pPr algn="ctr"/>
            <a:r>
              <a:rPr lang="en-US" dirty="0"/>
              <a:t>Based on </a:t>
            </a:r>
            <a:r>
              <a:rPr lang="en-US" i="1" dirty="0"/>
              <a:t>h-value</a:t>
            </a:r>
            <a:r>
              <a:rPr lang="en-US" dirty="0"/>
              <a:t> (observed) corresponding to configuration variables for original Pattern 1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A3D3E0E-BDE9-445B-8417-86D4E8749B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36869" r="9091" b="30808"/>
          <a:stretch/>
        </p:blipFill>
        <p:spPr>
          <a:xfrm>
            <a:off x="1752600" y="1600200"/>
            <a:ext cx="7010400" cy="4154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83829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A J Maren\Pictures\AJM-website-textile-bckgrnds\italian-renaissance-gold-brocade_pinterest.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0058400" cy="7772400"/>
          </a:xfrm>
          <a:prstGeom prst="rect">
            <a:avLst/>
          </a:prstGeom>
          <a:noFill/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3" name="Rectangle 2"/>
          <p:cNvSpPr/>
          <p:nvPr/>
        </p:nvSpPr>
        <p:spPr>
          <a:xfrm>
            <a:off x="685800" y="685804"/>
            <a:ext cx="8610600" cy="6324600"/>
          </a:xfrm>
          <a:prstGeom prst="rect">
            <a:avLst/>
          </a:prstGeom>
          <a:solidFill>
            <a:srgbClr val="FAE6CD"/>
          </a:solidFill>
          <a:ln w="28575">
            <a:solidFill>
              <a:schemeClr val="accent2">
                <a:lumMod val="75000"/>
              </a:schemeClr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787" tIns="50894" rIns="101787" bIns="50894"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grpSp>
        <p:nvGrpSpPr>
          <p:cNvPr id="2" name="Group 11"/>
          <p:cNvGrpSpPr/>
          <p:nvPr/>
        </p:nvGrpSpPr>
        <p:grpSpPr>
          <a:xfrm>
            <a:off x="1562097" y="2010490"/>
            <a:ext cx="6858004" cy="3111925"/>
            <a:chOff x="1600194" y="4038220"/>
            <a:chExt cx="6858004" cy="2501338"/>
          </a:xfrm>
        </p:grpSpPr>
        <p:sp>
          <p:nvSpPr>
            <p:cNvPr id="9" name="TextBox 8"/>
            <p:cNvSpPr txBox="1"/>
            <p:nvPr/>
          </p:nvSpPr>
          <p:spPr>
            <a:xfrm>
              <a:off x="1600198" y="4038220"/>
              <a:ext cx="6858000" cy="2473881"/>
            </a:xfrm>
            <a:prstGeom prst="rect">
              <a:avLst/>
            </a:prstGeom>
            <a:solidFill>
              <a:srgbClr val="F5D2A5"/>
            </a:solidFill>
            <a:ln w="28575">
              <a:solidFill>
                <a:schemeClr val="accent2">
                  <a:lumMod val="75000"/>
                </a:schemeClr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endParaRPr lang="en-US" sz="800" dirty="0">
                <a:latin typeface="Britannic Bold" pitchFamily="34" charset="0"/>
              </a:endParaRPr>
            </a:p>
            <a:p>
              <a:pPr algn="ctr"/>
              <a:endParaRPr lang="en-US" sz="2400" dirty="0">
                <a:latin typeface="Britannic Bold" pitchFamily="34" charset="0"/>
              </a:endParaRPr>
            </a:p>
            <a:p>
              <a:pPr algn="ctr"/>
              <a:r>
                <a:rPr lang="en-US" sz="2400" dirty="0">
                  <a:latin typeface="Britannic Bold" pitchFamily="34" charset="0"/>
                </a:rPr>
                <a:t>Code Functionality for Specific Codes</a:t>
              </a:r>
            </a:p>
            <a:p>
              <a:pPr algn="ctr"/>
              <a:endParaRPr lang="en-US" sz="2400" dirty="0">
                <a:latin typeface="Britannic Bold" pitchFamily="34" charset="0"/>
              </a:endParaRPr>
            </a:p>
            <a:p>
              <a:pPr algn="ctr"/>
              <a:r>
                <a:rPr 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Programs Used: </a:t>
              </a:r>
            </a:p>
            <a:p>
              <a:pPr algn="ctr"/>
              <a:r>
                <a:rPr lang="en-US" sz="1600" dirty="0"/>
                <a:t>2D-CVM_def-pttrns_anlytc-FE-vary-e0-and-e1_2018-12-12.py</a:t>
              </a:r>
            </a:p>
            <a:p>
              <a:pPr algn="ctr"/>
              <a:endParaRPr lang="en-US" sz="1600" dirty="0"/>
            </a:p>
            <a:p>
              <a:pPr algn="ctr"/>
              <a:r>
                <a:rPr lang="en-US" sz="1600" dirty="0"/>
                <a:t>Repository: </a:t>
              </a:r>
            </a:p>
            <a:p>
              <a:pPr algn="ctr"/>
              <a:r>
                <a:rPr lang="en-US" sz="1600" dirty="0"/>
                <a:t> </a:t>
              </a:r>
              <a:r>
                <a:rPr lang="en-US" sz="1600" dirty="0">
                  <a:hlinkClick r:id="rId3"/>
                </a:rPr>
                <a:t>https://github.com/ajmaren/</a:t>
              </a:r>
              <a:r>
                <a:rPr lang="en-US" sz="1600" b="1" u="sng" dirty="0">
                  <a:hlinkClick r:id="rId3"/>
                </a:rPr>
                <a:t>2-D-CVM-Defined-Pattern-Configurations</a:t>
              </a:r>
              <a:endParaRPr lang="en-US" sz="1600" b="1" u="sng" dirty="0"/>
            </a:p>
            <a:p>
              <a:pPr algn="ctr"/>
              <a:endParaRPr lang="en-US" sz="1600" dirty="0"/>
            </a:p>
            <a:p>
              <a:pPr algn="ctr"/>
              <a:endParaRPr lang="en-US" sz="1000" dirty="0">
                <a:latin typeface="Britannic Bold" pitchFamily="34" charset="0"/>
              </a:endParaRPr>
            </a:p>
            <a:p>
              <a:pPr algn="ctr"/>
              <a:endParaRPr lang="en-US" sz="800" dirty="0">
                <a:latin typeface="Britannic Bold" pitchFamily="34" charset="0"/>
              </a:endParaRPr>
            </a:p>
          </p:txBody>
        </p:sp>
        <p:pic>
          <p:nvPicPr>
            <p:cNvPr id="2054" name="Picture 6" descr="C:\Users\A J Maren\Pictures\AJM-website-textile-bckgrnds\Italian-renaissance-border-2-thin.jp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600194" y="6389151"/>
              <a:ext cx="6858001" cy="150407"/>
            </a:xfrm>
            <a:prstGeom prst="rect">
              <a:avLst/>
            </a:prstGeom>
            <a:noFill/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</p:pic>
        <p:pic>
          <p:nvPicPr>
            <p:cNvPr id="11" name="Picture 6" descr="C:\Users\A J Maren\Pictures\AJM-website-textile-bckgrnds\Italian-renaissance-border-2-thin.jp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600195" y="4038220"/>
              <a:ext cx="6858001" cy="150407"/>
            </a:xfrm>
            <a:prstGeom prst="rect">
              <a:avLst/>
            </a:prstGeom>
            <a:noFill/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</p:pic>
      </p:grpSp>
    </p:spTree>
    <p:extLst>
      <p:ext uri="{BB962C8B-B14F-4D97-AF65-F5344CB8AC3E}">
        <p14:creationId xmlns:p14="http://schemas.microsoft.com/office/powerpoint/2010/main" val="1923610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449335" y="121374"/>
            <a:ext cx="3163457" cy="476967"/>
          </a:xfrm>
          <a:prstGeom prst="rect">
            <a:avLst/>
          </a:prstGeom>
          <a:noFill/>
        </p:spPr>
        <p:txBody>
          <a:bodyPr wrap="none" lIns="91358" tIns="45677" rIns="91358" bIns="45677" rtlCol="0">
            <a:spAutoFit/>
          </a:bodyPr>
          <a:lstStyle/>
          <a:p>
            <a:r>
              <a:rPr lang="en-US" sz="2500" b="1" dirty="0"/>
              <a:t>Code Documentation: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7700" y="685800"/>
            <a:ext cx="8953499" cy="5632224"/>
          </a:xfrm>
          <a:prstGeom prst="rect">
            <a:avLst/>
          </a:prstGeom>
          <a:noFill/>
        </p:spPr>
        <p:txBody>
          <a:bodyPr wrap="square" lIns="91358" tIns="45677" rIns="91358" bIns="45677" rtlCol="0">
            <a:spAutoFit/>
          </a:bodyPr>
          <a:lstStyle/>
          <a:p>
            <a:r>
              <a:rPr lang="en-US" b="1" dirty="0"/>
              <a:t>GitHub Private Repository: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dirty="0">
                <a:hlinkClick r:id="rId2"/>
              </a:rPr>
              <a:t>https://github.com/ajmaren/</a:t>
            </a:r>
            <a:r>
              <a:rPr lang="en-US" b="1" u="sng" dirty="0">
                <a:hlinkClick r:id="rId2"/>
              </a:rPr>
              <a:t>2-D-CVM-Defined-Pattern-Configurations</a:t>
            </a:r>
            <a:endParaRPr lang="en-US" b="1" u="sng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b="1" u="sng" dirty="0"/>
          </a:p>
          <a:p>
            <a:r>
              <a:rPr lang="en-US" b="1" dirty="0"/>
              <a:t>Code: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2D-CVM_def-pttrns_anlytc-FE-vary-e0-and-e1_2018-12-12.py </a:t>
            </a:r>
          </a:p>
          <a:p>
            <a:endParaRPr lang="en-US" dirty="0"/>
          </a:p>
          <a:p>
            <a:r>
              <a:rPr lang="en-US" b="1" dirty="0"/>
              <a:t>Functionality: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 This code still has the old “random pattern” capabilities in it, but is used for defined pattern experiments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Pattern 3 is a tightly convex (circle) of 30 </a:t>
            </a:r>
            <a:r>
              <a:rPr lang="en-US" b="1" dirty="0"/>
              <a:t>A</a:t>
            </a:r>
            <a:r>
              <a:rPr lang="en-US" dirty="0"/>
              <a:t> nodes in a sea of </a:t>
            </a:r>
            <a:r>
              <a:rPr lang="en-US" b="1" dirty="0"/>
              <a:t>B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30 </a:t>
            </a:r>
            <a:r>
              <a:rPr lang="en-US" b="1" dirty="0"/>
              <a:t>A </a:t>
            </a:r>
            <a:r>
              <a:rPr lang="en-US" dirty="0"/>
              <a:t>nodes gives 30/256 = x1 = 0.119 (actually, 30.464 nodes), which is eps0 = 2.0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Thus, when we run the thermodynamics, we should get the free energy minimum when eps0 is close to 2.0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And the eps1 should be in the neighborhood of 0.256 (h = exp(2*beta*eps1; per Kikuchi-Brush 1967, and beta=1, so h = exp(0.512) = 1.669)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388829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A J Maren\Pictures\AJM-website-textile-bckgrnds\italian-renaissance-gold-brocade_pinterest.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0058400" cy="7772400"/>
          </a:xfrm>
          <a:prstGeom prst="rect">
            <a:avLst/>
          </a:prstGeom>
          <a:noFill/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3" name="Rectangle 2"/>
          <p:cNvSpPr/>
          <p:nvPr/>
        </p:nvSpPr>
        <p:spPr>
          <a:xfrm>
            <a:off x="685800" y="685804"/>
            <a:ext cx="8610600" cy="6324600"/>
          </a:xfrm>
          <a:prstGeom prst="rect">
            <a:avLst/>
          </a:prstGeom>
          <a:solidFill>
            <a:srgbClr val="FAE6CD"/>
          </a:solidFill>
          <a:ln w="28575">
            <a:solidFill>
              <a:schemeClr val="accent2">
                <a:lumMod val="75000"/>
              </a:schemeClr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787" tIns="50894" rIns="101787" bIns="50894"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grpSp>
        <p:nvGrpSpPr>
          <p:cNvPr id="2" name="Group 11"/>
          <p:cNvGrpSpPr/>
          <p:nvPr/>
        </p:nvGrpSpPr>
        <p:grpSpPr>
          <a:xfrm>
            <a:off x="1562098" y="2133600"/>
            <a:ext cx="6858003" cy="2831544"/>
            <a:chOff x="1600195" y="4137174"/>
            <a:chExt cx="6858003" cy="2275970"/>
          </a:xfrm>
        </p:grpSpPr>
        <p:sp>
          <p:nvSpPr>
            <p:cNvPr id="9" name="TextBox 8"/>
            <p:cNvSpPr txBox="1"/>
            <p:nvPr/>
          </p:nvSpPr>
          <p:spPr>
            <a:xfrm>
              <a:off x="1600198" y="4285606"/>
              <a:ext cx="6858000" cy="1979105"/>
            </a:xfrm>
            <a:prstGeom prst="rect">
              <a:avLst/>
            </a:prstGeom>
            <a:solidFill>
              <a:srgbClr val="F5D2A5"/>
            </a:solidFill>
            <a:ln w="28575">
              <a:solidFill>
                <a:schemeClr val="accent2">
                  <a:lumMod val="75000"/>
                </a:schemeClr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endParaRPr lang="en-US" sz="800" dirty="0">
                <a:latin typeface="Britannic Bold" pitchFamily="34" charset="0"/>
              </a:endParaRPr>
            </a:p>
            <a:p>
              <a:pPr algn="ctr"/>
              <a:endParaRPr lang="en-US" sz="2400" dirty="0">
                <a:latin typeface="Britannic Bold" pitchFamily="34" charset="0"/>
              </a:endParaRPr>
            </a:p>
            <a:p>
              <a:pPr algn="ctr"/>
              <a:endParaRPr lang="en-US" sz="2400" dirty="0">
                <a:latin typeface="Britannic Bold" pitchFamily="34" charset="0"/>
              </a:endParaRPr>
            </a:p>
            <a:p>
              <a:pPr algn="ctr"/>
              <a:r>
                <a:rPr lang="en-US" sz="2400" dirty="0">
                  <a:latin typeface="Britannic Bold" pitchFamily="34" charset="0"/>
                </a:rPr>
                <a:t>Code Sources and Documentation</a:t>
              </a:r>
            </a:p>
            <a:p>
              <a:pPr algn="ctr"/>
              <a:endParaRPr lang="en-US" sz="2400" dirty="0">
                <a:latin typeface="Britannic Bold" pitchFamily="34" charset="0"/>
              </a:endParaRPr>
            </a:p>
            <a:p>
              <a:pPr algn="ctr"/>
              <a:r>
                <a:rPr lang="en-US" sz="1600" dirty="0"/>
                <a:t> </a:t>
              </a:r>
              <a:r>
                <a:rPr 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Programs Used: </a:t>
              </a:r>
            </a:p>
            <a:p>
              <a:pPr algn="ctr"/>
              <a:r>
                <a:rPr 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Various</a:t>
              </a:r>
              <a:endParaRPr lang="en-US" sz="2400" dirty="0">
                <a:latin typeface="Britannic Bold" pitchFamily="34" charset="0"/>
              </a:endParaRPr>
            </a:p>
            <a:p>
              <a:pPr algn="ctr"/>
              <a:endParaRPr lang="en-US" sz="1000" dirty="0">
                <a:latin typeface="Britannic Bold" pitchFamily="34" charset="0"/>
              </a:endParaRPr>
            </a:p>
            <a:p>
              <a:pPr algn="ctr"/>
              <a:endParaRPr lang="en-US" sz="800" dirty="0">
                <a:latin typeface="Britannic Bold" pitchFamily="34" charset="0"/>
              </a:endParaRPr>
            </a:p>
          </p:txBody>
        </p:sp>
        <p:pic>
          <p:nvPicPr>
            <p:cNvPr id="2054" name="Picture 6" descr="C:\Users\A J Maren\Pictures\AJM-website-textile-bckgrnds\Italian-renaissance-border-2-thin.jp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600196" y="6262737"/>
              <a:ext cx="6858001" cy="150407"/>
            </a:xfrm>
            <a:prstGeom prst="rect">
              <a:avLst/>
            </a:prstGeom>
            <a:noFill/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</p:pic>
        <p:pic>
          <p:nvPicPr>
            <p:cNvPr id="11" name="Picture 6" descr="C:\Users\A J Maren\Pictures\AJM-website-textile-bckgrnds\Italian-renaissance-border-2-thin.jp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600195" y="4137174"/>
              <a:ext cx="6858001" cy="150407"/>
            </a:xfrm>
            <a:prstGeom prst="rect">
              <a:avLst/>
            </a:prstGeom>
            <a:noFill/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</p:pic>
      </p:grpSp>
    </p:spTree>
    <p:extLst>
      <p:ext uri="{BB962C8B-B14F-4D97-AF65-F5344CB8AC3E}">
        <p14:creationId xmlns:p14="http://schemas.microsoft.com/office/powerpoint/2010/main" val="3069891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505208" y="152402"/>
            <a:ext cx="3234133" cy="477044"/>
          </a:xfrm>
          <a:prstGeom prst="rect">
            <a:avLst/>
          </a:prstGeom>
          <a:noFill/>
        </p:spPr>
        <p:txBody>
          <a:bodyPr wrap="none" lIns="91358" tIns="45677" rIns="91358" bIns="45677" rtlCol="0">
            <a:spAutoFit/>
          </a:bodyPr>
          <a:lstStyle/>
          <a:p>
            <a:r>
              <a:rPr lang="en-US" sz="2500" b="1" dirty="0"/>
              <a:t>For More Information: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20136" y="715254"/>
            <a:ext cx="9218127" cy="2554459"/>
          </a:xfrm>
          <a:prstGeom prst="rect">
            <a:avLst/>
          </a:prstGeom>
          <a:noFill/>
        </p:spPr>
        <p:txBody>
          <a:bodyPr wrap="none" lIns="91358" tIns="45677" rIns="91358" bIns="45677" rtlCol="0">
            <a:spAutoFit/>
          </a:bodyPr>
          <a:lstStyle/>
          <a:p>
            <a:r>
              <a:rPr lang="en-US" b="1" dirty="0" err="1"/>
              <a:t>GitHub</a:t>
            </a:r>
            <a:r>
              <a:rPr lang="en-US" b="1" dirty="0"/>
              <a:t> Public Repository: </a:t>
            </a:r>
          </a:p>
          <a:p>
            <a:pPr lvl="1">
              <a:buFont typeface="Arial" pitchFamily="34" charset="0"/>
              <a:buChar char="•"/>
            </a:pPr>
            <a:r>
              <a:rPr lang="en-US" dirty="0"/>
              <a:t> </a:t>
            </a:r>
            <a:r>
              <a:rPr lang="en-US" dirty="0">
                <a:hlinkClick r:id="rId2"/>
              </a:rPr>
              <a:t>https://github.com/ajmaren/2D-Cluster-Variation-Method</a:t>
            </a:r>
            <a:r>
              <a:rPr lang="en-US" dirty="0"/>
              <a:t> (</a:t>
            </a:r>
            <a:r>
              <a:rPr lang="en-US" dirty="0" err="1"/>
              <a:t>slidedecks</a:t>
            </a:r>
            <a:r>
              <a:rPr lang="en-US" dirty="0"/>
              <a:t>, no code)</a:t>
            </a:r>
          </a:p>
          <a:p>
            <a:pPr lvl="1">
              <a:buFont typeface="Arial" pitchFamily="34" charset="0"/>
              <a:buChar char="•"/>
            </a:pPr>
            <a:r>
              <a:rPr lang="en-US" dirty="0"/>
              <a:t> Prior </a:t>
            </a:r>
            <a:r>
              <a:rPr lang="en-US" dirty="0" err="1"/>
              <a:t>slidedeck</a:t>
            </a:r>
            <a:r>
              <a:rPr lang="en-US" dirty="0"/>
              <a:t>: </a:t>
            </a:r>
            <a:r>
              <a:rPr lang="en-US" b="1" dirty="0"/>
              <a:t>2D-CVM_Expts-vary-eps0-and-eps1_2018-12-29.pptx</a:t>
            </a:r>
          </a:p>
          <a:p>
            <a:pPr lvl="1">
              <a:buFont typeface="Arial" pitchFamily="34" charset="0"/>
              <a:buChar char="•"/>
            </a:pPr>
            <a:r>
              <a:rPr lang="en-US" b="1" dirty="0"/>
              <a:t> </a:t>
            </a:r>
            <a:r>
              <a:rPr lang="en-US" dirty="0"/>
              <a:t>Divergence in analytic results: </a:t>
            </a:r>
            <a:r>
              <a:rPr lang="en-US" b="1" dirty="0"/>
              <a:t>2D-CVM_Expts-vary-eps0-and-eps1_2018-12-27 </a:t>
            </a:r>
            <a:endParaRPr lang="en-US" dirty="0"/>
          </a:p>
          <a:p>
            <a:pPr lvl="1">
              <a:buFont typeface="Arial" pitchFamily="34" charset="0"/>
              <a:buChar char="•"/>
            </a:pPr>
            <a:r>
              <a:rPr lang="en-US" dirty="0"/>
              <a:t> Code for some of this work is still on a private repository </a:t>
            </a:r>
          </a:p>
          <a:p>
            <a:endParaRPr lang="en-US" dirty="0"/>
          </a:p>
          <a:p>
            <a:r>
              <a:rPr lang="en-US" b="1" dirty="0"/>
              <a:t>Website: </a:t>
            </a:r>
          </a:p>
          <a:p>
            <a:pPr lvl="1">
              <a:buFont typeface="Arial" pitchFamily="34" charset="0"/>
              <a:buChar char="•"/>
            </a:pPr>
            <a:r>
              <a:rPr lang="en-US" dirty="0"/>
              <a:t> </a:t>
            </a:r>
            <a:r>
              <a:rPr lang="en-US" dirty="0">
                <a:hlinkClick r:id="rId3"/>
              </a:rPr>
              <a:t>www.aliannajmaren.com</a:t>
            </a:r>
            <a:r>
              <a:rPr lang="en-US" dirty="0"/>
              <a:t>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581407" y="5862940"/>
            <a:ext cx="3028757" cy="477044"/>
          </a:xfrm>
          <a:prstGeom prst="rect">
            <a:avLst/>
          </a:prstGeom>
          <a:noFill/>
        </p:spPr>
        <p:txBody>
          <a:bodyPr wrap="none" lIns="91358" tIns="45677" rIns="91358" bIns="45677" rtlCol="0">
            <a:spAutoFit/>
          </a:bodyPr>
          <a:lstStyle/>
          <a:p>
            <a:r>
              <a:rPr lang="en-US" sz="2500" b="1" dirty="0"/>
              <a:t>Contact Information: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93133" y="6375740"/>
            <a:ext cx="4516264" cy="1015576"/>
          </a:xfrm>
          <a:prstGeom prst="rect">
            <a:avLst/>
          </a:prstGeom>
          <a:noFill/>
        </p:spPr>
        <p:txBody>
          <a:bodyPr wrap="none" lIns="91358" tIns="45677" rIns="91358" bIns="45677" rtlCol="0">
            <a:spAutoFit/>
          </a:bodyPr>
          <a:lstStyle/>
          <a:p>
            <a:r>
              <a:rPr lang="en-US" b="1" dirty="0"/>
              <a:t>Alianna J. Maren, Ph.D.: </a:t>
            </a:r>
          </a:p>
          <a:p>
            <a:pPr lvl="1">
              <a:buFont typeface="Arial" pitchFamily="34" charset="0"/>
              <a:buChar char="•"/>
            </a:pPr>
            <a:r>
              <a:rPr lang="en-US" dirty="0"/>
              <a:t> </a:t>
            </a:r>
            <a:r>
              <a:rPr lang="en-US" dirty="0">
                <a:hlinkClick r:id="rId4"/>
              </a:rPr>
              <a:t>alianna@aliannajmaren.com</a:t>
            </a:r>
            <a:endParaRPr lang="en-US" dirty="0"/>
          </a:p>
          <a:p>
            <a:pPr lvl="1">
              <a:buFont typeface="Arial" pitchFamily="34" charset="0"/>
              <a:buChar char="•"/>
            </a:pPr>
            <a:r>
              <a:rPr lang="en-US" dirty="0"/>
              <a:t> </a:t>
            </a:r>
            <a:r>
              <a:rPr lang="en-US" dirty="0">
                <a:hlinkClick r:id="rId5"/>
              </a:rPr>
              <a:t>alianna.maren@northwestern.edu</a:t>
            </a:r>
            <a:r>
              <a:rPr lang="en-US" dirty="0"/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729144" y="3478749"/>
            <a:ext cx="2571836" cy="477044"/>
          </a:xfrm>
          <a:prstGeom prst="rect">
            <a:avLst/>
          </a:prstGeom>
          <a:noFill/>
        </p:spPr>
        <p:txBody>
          <a:bodyPr wrap="none" lIns="91358" tIns="45677" rIns="91358" bIns="45677" rtlCol="0">
            <a:spAutoFit/>
          </a:bodyPr>
          <a:lstStyle/>
          <a:p>
            <a:r>
              <a:rPr lang="en-US" sz="2500" b="1" dirty="0"/>
              <a:t>Code Availability: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47862" y="4055129"/>
            <a:ext cx="8534400" cy="1569574"/>
          </a:xfrm>
          <a:prstGeom prst="rect">
            <a:avLst/>
          </a:prstGeom>
          <a:noFill/>
        </p:spPr>
        <p:txBody>
          <a:bodyPr wrap="square" lIns="91358" tIns="45677" rIns="91358" bIns="45677" rtlCol="0">
            <a:spAutoFit/>
          </a:bodyPr>
          <a:lstStyle/>
          <a:p>
            <a:r>
              <a:rPr lang="en-US" sz="1600" dirty="0"/>
              <a:t>Code will be made available on the </a:t>
            </a:r>
            <a:r>
              <a:rPr lang="en-US" sz="1600" b="1" i="1" dirty="0"/>
              <a:t>public</a:t>
            </a:r>
            <a:r>
              <a:rPr lang="en-US" sz="1600" dirty="0"/>
              <a:t> </a:t>
            </a:r>
            <a:r>
              <a:rPr lang="en-US" sz="1600" dirty="0" err="1"/>
              <a:t>GitHub</a:t>
            </a:r>
            <a:r>
              <a:rPr lang="en-US" sz="1600" dirty="0"/>
              <a:t> repository after initial development, </a:t>
            </a:r>
            <a:r>
              <a:rPr lang="en-US" sz="1600" b="1" dirty="0"/>
              <a:t> </a:t>
            </a:r>
            <a:r>
              <a:rPr lang="en-US" sz="1600" dirty="0"/>
              <a:t>documentation, V&amp;V, and experiments are completed. </a:t>
            </a:r>
          </a:p>
          <a:p>
            <a:endParaRPr lang="en-US" sz="1600" dirty="0"/>
          </a:p>
          <a:p>
            <a:r>
              <a:rPr lang="en-US" sz="1600" dirty="0"/>
              <a:t>Look on </a:t>
            </a:r>
            <a:r>
              <a:rPr lang="en-US" sz="1600" dirty="0" err="1"/>
              <a:t>arXiv</a:t>
            </a:r>
            <a:r>
              <a:rPr lang="en-US" sz="1600" dirty="0"/>
              <a:t> for various papers documenting theoretical and experimental results. See the “Patents and Publications” page on </a:t>
            </a:r>
            <a:r>
              <a:rPr lang="en-US" sz="1600" dirty="0">
                <a:hlinkClick r:id="rId3"/>
              </a:rPr>
              <a:t>www.aliannajmaren.com</a:t>
            </a:r>
            <a:r>
              <a:rPr lang="en-US" sz="1600" dirty="0"/>
              <a:t> for full access to the latest papers. See the “Blog” page for discussions on theory, code, and experimental results.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32445</TotalTime>
  <Words>9095</Words>
  <Application>Microsoft Office PowerPoint</Application>
  <PresentationFormat>Custom</PresentationFormat>
  <Paragraphs>2034</Paragraphs>
  <Slides>98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98</vt:i4>
      </vt:variant>
    </vt:vector>
  </HeadingPairs>
  <TitlesOfParts>
    <vt:vector size="105" baseType="lpstr">
      <vt:lpstr>Arial</vt:lpstr>
      <vt:lpstr>Britannic Bold</vt:lpstr>
      <vt:lpstr>Calibri</vt:lpstr>
      <vt:lpstr>Cambria Math</vt:lpstr>
      <vt:lpstr>Monotype Corsiva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 J Maren</dc:creator>
  <cp:lastModifiedBy>Alianna Maren</cp:lastModifiedBy>
  <cp:revision>94</cp:revision>
  <dcterms:created xsi:type="dcterms:W3CDTF">2016-11-28T17:15:15Z</dcterms:created>
  <dcterms:modified xsi:type="dcterms:W3CDTF">2019-06-17T22:56:34Z</dcterms:modified>
</cp:coreProperties>
</file>